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7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8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drawings/drawing2.xml" ContentType="application/vnd.openxmlformats-officedocument.drawingml.chartshapes+xml"/>
  <Override PartName="/ppt/notesSlides/notesSlide9.xml" ContentType="application/vnd.openxmlformats-officedocument.presentationml.notesSl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33"/>
  </p:notesMasterIdLst>
  <p:sldIdLst>
    <p:sldId id="257" r:id="rId2"/>
    <p:sldId id="2033" r:id="rId3"/>
    <p:sldId id="2034" r:id="rId4"/>
    <p:sldId id="2040" r:id="rId5"/>
    <p:sldId id="2006" r:id="rId6"/>
    <p:sldId id="2007" r:id="rId7"/>
    <p:sldId id="2008" r:id="rId8"/>
    <p:sldId id="2035" r:id="rId9"/>
    <p:sldId id="2036" r:id="rId10"/>
    <p:sldId id="2037" r:id="rId11"/>
    <p:sldId id="2038" r:id="rId12"/>
    <p:sldId id="2009" r:id="rId13"/>
    <p:sldId id="2026" r:id="rId14"/>
    <p:sldId id="2010" r:id="rId15"/>
    <p:sldId id="2011" r:id="rId16"/>
    <p:sldId id="2012" r:id="rId17"/>
    <p:sldId id="2013" r:id="rId18"/>
    <p:sldId id="2014" r:id="rId19"/>
    <p:sldId id="2015" r:id="rId20"/>
    <p:sldId id="2016" r:id="rId21"/>
    <p:sldId id="2017" r:id="rId22"/>
    <p:sldId id="2018" r:id="rId23"/>
    <p:sldId id="2019" r:id="rId24"/>
    <p:sldId id="2020" r:id="rId25"/>
    <p:sldId id="2021" r:id="rId26"/>
    <p:sldId id="2022" r:id="rId27"/>
    <p:sldId id="2023" r:id="rId28"/>
    <p:sldId id="2024" r:id="rId29"/>
    <p:sldId id="2025" r:id="rId30"/>
    <p:sldId id="2027" r:id="rId31"/>
    <p:sldId id="2028" r:id="rId32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9" autoAdjust="0"/>
    <p:restoredTop sz="96202" autoAdjust="0"/>
  </p:normalViewPr>
  <p:slideViewPr>
    <p:cSldViewPr snapToGrid="0" snapToObjects="1">
      <p:cViewPr varScale="1">
        <p:scale>
          <a:sx n="102" d="100"/>
          <a:sy n="102" d="100"/>
        </p:scale>
        <p:origin x="91" y="45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chartUserShapes" Target="../drawings/drawing2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Estado de resultados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405-477C-8AAD-CF4E8536E1E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405-477C-8AAD-CF4E8536E1E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405-477C-8AAD-CF4E8536E1E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405-477C-8AAD-CF4E8536E1E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Costos fijos</c:v>
                </c:pt>
                <c:pt idx="2">
                  <c:v>Costos directos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36688096</c:v>
                </c:pt>
                <c:pt idx="1">
                  <c:v>10280412</c:v>
                </c:pt>
                <c:pt idx="2">
                  <c:v>17893607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00-4959-8B8E-09E85E91166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/>
              <a:t>Postes por vehículo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12178</c:v>
                </c:pt>
                <c:pt idx="1">
                  <c:v>38286</c:v>
                </c:pt>
                <c:pt idx="2">
                  <c:v>1117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B8-42C4-A0C9-1ADEADEBF8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12318</c:v>
                </c:pt>
                <c:pt idx="1">
                  <c:v>39187</c:v>
                </c:pt>
                <c:pt idx="2">
                  <c:v>1139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B8-42C4-A0C9-1ADEADEBF8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12218</c:v>
                </c:pt>
                <c:pt idx="1">
                  <c:v>39471</c:v>
                </c:pt>
                <c:pt idx="2">
                  <c:v>1115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B8-42C4-A0C9-1ADEADEBF8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13487</c:v>
                </c:pt>
                <c:pt idx="1">
                  <c:v>39744</c:v>
                </c:pt>
                <c:pt idx="2">
                  <c:v>1187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B8-42C4-A0C9-1ADEADEBF86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16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12116</c:v>
                </c:pt>
                <c:pt idx="1">
                  <c:v>39045</c:v>
                </c:pt>
                <c:pt idx="2">
                  <c:v>1167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1C-416E-AC5D-F2A627AC887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82198184"/>
        <c:axId val="582191624"/>
      </c:barChart>
      <c:catAx>
        <c:axId val="582198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191624"/>
        <c:crosses val="autoZero"/>
        <c:auto val="1"/>
        <c:lblAlgn val="ctr"/>
        <c:lblOffset val="100"/>
        <c:noMultiLvlLbl val="0"/>
      </c:catAx>
      <c:valAx>
        <c:axId val="582191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2198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/>
              <a:t>Salidas de vehículo por ubicación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150224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26497</c:v>
                </c:pt>
                <c:pt idx="1">
                  <c:v>75893</c:v>
                </c:pt>
                <c:pt idx="2">
                  <c:v>2433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B8-42C4-A0C9-1ADEADEBF8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150277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26492</c:v>
                </c:pt>
                <c:pt idx="1">
                  <c:v>76421</c:v>
                </c:pt>
                <c:pt idx="2">
                  <c:v>2622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B8-42C4-A0C9-1ADEADEBF8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150278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4723</c:v>
                </c:pt>
                <c:pt idx="1">
                  <c:v>21876</c:v>
                </c:pt>
                <c:pt idx="2">
                  <c:v>349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B8-42C4-A0C9-1ADEADEBF8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150841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Pikcup</c:v>
                </c:pt>
                <c:pt idx="2">
                  <c:v>Moto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4555</c:v>
                </c:pt>
                <c:pt idx="1">
                  <c:v>21543</c:v>
                </c:pt>
                <c:pt idx="2">
                  <c:v>321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B8-42C4-A0C9-1ADEADEBF86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82198184"/>
        <c:axId val="582191624"/>
      </c:barChart>
      <c:catAx>
        <c:axId val="582198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191624"/>
        <c:crosses val="autoZero"/>
        <c:auto val="1"/>
        <c:lblAlgn val="ctr"/>
        <c:lblOffset val="100"/>
        <c:noMultiLvlLbl val="0"/>
      </c:catAx>
      <c:valAx>
        <c:axId val="582191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2198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/>
              <a:t>Motivo de visita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Visita por correccion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16318</c:v>
                </c:pt>
                <c:pt idx="1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B8-42C4-A0C9-1ADEADEBF8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Revision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9861</c:v>
                </c:pt>
                <c:pt idx="1">
                  <c:v>80427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B8-42C4-A0C9-1ADEADEBF8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Verificacion Indicadores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9665</c:v>
                </c:pt>
                <c:pt idx="1">
                  <c:v>22255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B8-42C4-A0C9-1ADEADEBF8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Cambio Fusible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8815</c:v>
                </c:pt>
                <c:pt idx="1">
                  <c:v>4604</c:v>
                </c:pt>
                <c:pt idx="2">
                  <c:v>5725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B8-42C4-A0C9-1ADEADEBF86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Otro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5694</c:v>
                </c:pt>
                <c:pt idx="1">
                  <c:v>177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18-4193-9531-2FF069C65D4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Revision Transformador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5576</c:v>
                </c:pt>
                <c:pt idx="1">
                  <c:v>6956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18-4193-9531-2FF069C65D4B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Verificacion medidores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Sheet1!$H$2:$H$4</c:f>
              <c:numCache>
                <c:formatCode>General</c:formatCode>
                <c:ptCount val="3"/>
                <c:pt idx="0">
                  <c:v>3504</c:v>
                </c:pt>
                <c:pt idx="1">
                  <c:v>43889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718-4193-9531-2FF069C65D4B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Cambio puentes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Sheet1!$I$2:$I$4</c:f>
              <c:numCache>
                <c:formatCode>General</c:formatCode>
                <c:ptCount val="3"/>
                <c:pt idx="0">
                  <c:v>1326</c:v>
                </c:pt>
                <c:pt idx="1">
                  <c:v>513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718-4193-9531-2FF069C65D4B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Cambio Correctivo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Sheet1!$J$2:$J$4</c:f>
              <c:numCache>
                <c:formatCode>General</c:formatCode>
                <c:ptCount val="3"/>
                <c:pt idx="0">
                  <c:v>1325</c:v>
                </c:pt>
                <c:pt idx="1">
                  <c:v>34544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718-4193-9531-2FF069C65D4B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Visita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Sheet1!$K$2:$K$4</c:f>
              <c:numCache>
                <c:formatCode>General</c:formatCode>
                <c:ptCount val="3"/>
                <c:pt idx="0">
                  <c:v>183</c:v>
                </c:pt>
                <c:pt idx="1">
                  <c:v>2188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718-4193-9531-2FF069C65D4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82198184"/>
        <c:axId val="582191624"/>
      </c:barChart>
      <c:catAx>
        <c:axId val="582198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191624"/>
        <c:crosses val="autoZero"/>
        <c:auto val="1"/>
        <c:lblAlgn val="ctr"/>
        <c:lblOffset val="100"/>
        <c:noMultiLvlLbl val="0"/>
      </c:catAx>
      <c:valAx>
        <c:axId val="582191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2198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 dirty="0"/>
              <a:t>Tiempo de visita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`30-45`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3673</c:v>
                </c:pt>
                <c:pt idx="1">
                  <c:v>33794</c:v>
                </c:pt>
                <c:pt idx="2">
                  <c:v>2092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B8-42C4-A0C9-1ADEADEBF865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45-75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7620</c:v>
                </c:pt>
                <c:pt idx="1">
                  <c:v>43437</c:v>
                </c:pt>
                <c:pt idx="2">
                  <c:v>1688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B8-42C4-A0C9-1ADEADEBF865}"/>
            </c:ext>
          </c:extLst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75-120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6363</c:v>
                </c:pt>
                <c:pt idx="1">
                  <c:v>27048</c:v>
                </c:pt>
                <c:pt idx="2">
                  <c:v>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B8-42C4-A0C9-1ADEADEBF865}"/>
            </c:ext>
          </c:extLst>
        </c:ser>
        <c:ser>
          <c:idx val="3"/>
          <c:order val="3"/>
          <c:tx>
            <c:strRef>
              <c:f>Sheet1!$F$1</c:f>
              <c:strCache>
                <c:ptCount val="1"/>
                <c:pt idx="0">
                  <c:v>120+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29944</c:v>
                </c:pt>
                <c:pt idx="1">
                  <c:v>4604</c:v>
                </c:pt>
                <c:pt idx="2">
                  <c:v>1066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B8-42C4-A0C9-1ADEADEBF86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82198184"/>
        <c:axId val="582191624"/>
      </c:barChart>
      <c:catAx>
        <c:axId val="582198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191624"/>
        <c:crosses val="autoZero"/>
        <c:auto val="1"/>
        <c:lblAlgn val="ctr"/>
        <c:lblOffset val="100"/>
        <c:noMultiLvlLbl val="0"/>
      </c:catAx>
      <c:valAx>
        <c:axId val="582191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2198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202482502187225"/>
          <c:y val="0"/>
          <c:w val="0.56270133420822399"/>
          <c:h val="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cantidad_de_visitas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1"/>
            <c:bubble3D val="0"/>
            <c:spPr>
              <a:solidFill>
                <a:schemeClr val="accent4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2"/>
            <c:bubble3D val="0"/>
            <c:spPr>
              <a:solidFill>
                <a:schemeClr val="accent5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3"/>
            <c:bubble3D val="0"/>
            <c:spPr>
              <a:solidFill>
                <a:schemeClr val="accent6">
                  <a:lumMod val="8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4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5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6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numRef>
              <c:f>Sheet1!$A$2:$A$28</c:f>
              <c:numCache>
                <c:formatCode>General</c:formatCode>
                <c:ptCount val="27"/>
                <c:pt idx="0">
                  <c:v>477971</c:v>
                </c:pt>
                <c:pt idx="1">
                  <c:v>863979</c:v>
                </c:pt>
                <c:pt idx="2">
                  <c:v>773607</c:v>
                </c:pt>
                <c:pt idx="3">
                  <c:v>969156</c:v>
                </c:pt>
                <c:pt idx="4">
                  <c:v>337161</c:v>
                </c:pt>
                <c:pt idx="5">
                  <c:v>519948</c:v>
                </c:pt>
                <c:pt idx="6">
                  <c:v>507880</c:v>
                </c:pt>
                <c:pt idx="7">
                  <c:v>353203</c:v>
                </c:pt>
                <c:pt idx="8">
                  <c:v>452252</c:v>
                </c:pt>
                <c:pt idx="9">
                  <c:v>328733</c:v>
                </c:pt>
                <c:pt idx="10">
                  <c:v>873141</c:v>
                </c:pt>
                <c:pt idx="11">
                  <c:v>303615</c:v>
                </c:pt>
                <c:pt idx="12">
                  <c:v>819694</c:v>
                </c:pt>
                <c:pt idx="13">
                  <c:v>314401</c:v>
                </c:pt>
                <c:pt idx="14">
                  <c:v>576391</c:v>
                </c:pt>
                <c:pt idx="15">
                  <c:v>829586</c:v>
                </c:pt>
                <c:pt idx="16">
                  <c:v>286894</c:v>
                </c:pt>
                <c:pt idx="17">
                  <c:v>479116</c:v>
                </c:pt>
                <c:pt idx="18">
                  <c:v>426121</c:v>
                </c:pt>
                <c:pt idx="19">
                  <c:v>329360</c:v>
                </c:pt>
                <c:pt idx="20">
                  <c:v>712444</c:v>
                </c:pt>
                <c:pt idx="21">
                  <c:v>440033</c:v>
                </c:pt>
                <c:pt idx="22">
                  <c:v>279823</c:v>
                </c:pt>
                <c:pt idx="23">
                  <c:v>265306</c:v>
                </c:pt>
                <c:pt idx="24">
                  <c:v>423648</c:v>
                </c:pt>
                <c:pt idx="25">
                  <c:v>571114</c:v>
                </c:pt>
                <c:pt idx="26">
                  <c:v>280911</c:v>
                </c:pt>
              </c:numCache>
            </c:numRef>
          </c:cat>
          <c:val>
            <c:numRef>
              <c:f>Sheet1!$B$2:$B$28</c:f>
              <c:numCache>
                <c:formatCode>General</c:formatCode>
                <c:ptCount val="27"/>
                <c:pt idx="0">
                  <c:v>417</c:v>
                </c:pt>
                <c:pt idx="1">
                  <c:v>338</c:v>
                </c:pt>
                <c:pt idx="2">
                  <c:v>293</c:v>
                </c:pt>
                <c:pt idx="3">
                  <c:v>271</c:v>
                </c:pt>
                <c:pt idx="4">
                  <c:v>257</c:v>
                </c:pt>
                <c:pt idx="5">
                  <c:v>256</c:v>
                </c:pt>
                <c:pt idx="6">
                  <c:v>225</c:v>
                </c:pt>
                <c:pt idx="7">
                  <c:v>192</c:v>
                </c:pt>
                <c:pt idx="8">
                  <c:v>163</c:v>
                </c:pt>
                <c:pt idx="9">
                  <c:v>155</c:v>
                </c:pt>
                <c:pt idx="10">
                  <c:v>150</c:v>
                </c:pt>
                <c:pt idx="11">
                  <c:v>138</c:v>
                </c:pt>
                <c:pt idx="12">
                  <c:v>135</c:v>
                </c:pt>
                <c:pt idx="13">
                  <c:v>131</c:v>
                </c:pt>
                <c:pt idx="14">
                  <c:v>131</c:v>
                </c:pt>
                <c:pt idx="15">
                  <c:v>128</c:v>
                </c:pt>
                <c:pt idx="16">
                  <c:v>127</c:v>
                </c:pt>
                <c:pt idx="17">
                  <c:v>126</c:v>
                </c:pt>
                <c:pt idx="18">
                  <c:v>125</c:v>
                </c:pt>
                <c:pt idx="19">
                  <c:v>122</c:v>
                </c:pt>
                <c:pt idx="20">
                  <c:v>119</c:v>
                </c:pt>
                <c:pt idx="21">
                  <c:v>117</c:v>
                </c:pt>
                <c:pt idx="22">
                  <c:v>113</c:v>
                </c:pt>
                <c:pt idx="23">
                  <c:v>110</c:v>
                </c:pt>
                <c:pt idx="24">
                  <c:v>110</c:v>
                </c:pt>
                <c:pt idx="25">
                  <c:v>109</c:v>
                </c:pt>
                <c:pt idx="2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A3-4F80-BE8F-93A4F1C83E89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813987314085754"/>
          <c:y val="7.0509964032273748E-2"/>
          <c:w val="7.7137904636920385E-2"/>
          <c:h val="0.85898007193545256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Camion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225236251765769"/>
          <c:y val="0.14724031856202519"/>
          <c:w val="0.49837970680819627"/>
          <c:h val="0.7274593525761499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F15-4371-96B4-8BBA4A2163B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F15-4371-96B4-8BBA4A2163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6F15-4371-96B4-8BBA4A2163B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6F15-4371-96B4-8BBA4A2163B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Costos fijos</c:v>
                </c:pt>
                <c:pt idx="2">
                  <c:v>Costos directos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11461980</c:v>
                </c:pt>
                <c:pt idx="1">
                  <c:v>3159304</c:v>
                </c:pt>
                <c:pt idx="2">
                  <c:v>3159304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00-4959-8B8E-09E85E91166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419" dirty="0"/>
              <a:t>Pickup</a:t>
            </a:r>
            <a:endParaRPr lang="en-US" dirty="0"/>
          </a:p>
        </c:rich>
      </c:tx>
      <c:layout>
        <c:manualLayout>
          <c:xMode val="edge"/>
          <c:yMode val="edge"/>
          <c:x val="0.39151671137089822"/>
          <c:y val="2.59987299518061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433626595317934"/>
          <c:y val="0.15068822937185022"/>
          <c:w val="0.49725571098644733"/>
          <c:h val="0.731855650138161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399-49A6-9A4E-01CA56200EB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399-49A6-9A4E-01CA56200E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399-49A6-9A4E-01CA56200E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399-49A6-9A4E-01CA56200EB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Costos fijos</c:v>
                </c:pt>
                <c:pt idx="2">
                  <c:v>Costos directos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24502084</c:v>
                </c:pt>
                <c:pt idx="1">
                  <c:v>6977232</c:v>
                </c:pt>
                <c:pt idx="2">
                  <c:v>12144675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399-49A6-9A4E-01CA56200EB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419" dirty="0"/>
              <a:t>Moto</a:t>
            </a:r>
            <a:endParaRPr lang="en-US" dirty="0"/>
          </a:p>
        </c:rich>
      </c:tx>
      <c:layout>
        <c:manualLayout>
          <c:xMode val="edge"/>
          <c:yMode val="edge"/>
          <c:x val="0.45327509998973076"/>
          <c:y val="4.996465099297859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1413661673940885"/>
          <c:y val="0.15223678366132307"/>
          <c:w val="0.47441828873427916"/>
          <c:h val="0.6924840968810647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441-42FB-AA37-C3136D4EC01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441-42FB-AA37-C3136D4EC01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441-42FB-AA37-C3136D4EC01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441-42FB-AA37-C3136D4EC01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Costos fijos</c:v>
                </c:pt>
                <c:pt idx="2">
                  <c:v>Costos directos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724031.9</c:v>
                </c:pt>
                <c:pt idx="1">
                  <c:v>143875.9</c:v>
                </c:pt>
                <c:pt idx="2">
                  <c:v>249872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441-42FB-AA37-C3136D4EC01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419" dirty="0"/>
              <a:t>Comparación</a:t>
            </a:r>
            <a:r>
              <a:rPr lang="es-419" baseline="0" dirty="0"/>
              <a:t> de costos y facturado</a:t>
            </a:r>
            <a:endParaRPr lang="es-419" dirty="0"/>
          </a:p>
          <a:p>
            <a:pPr>
              <a:defRPr/>
            </a:pP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8645472440944882"/>
          <c:y val="0.15117368538263709"/>
          <c:w val="0.80081430446194235"/>
          <c:h val="0.554549949519884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CAMION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 FIJO</c:v>
                </c:pt>
                <c:pt idx="2">
                  <c:v>COSTO DIRECTO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11461980</c:v>
                </c:pt>
                <c:pt idx="1">
                  <c:v>3159304</c:v>
                </c:pt>
                <c:pt idx="2">
                  <c:v>5499060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27-4057-85C5-56A6A68CD8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PICKUP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 FIJO</c:v>
                </c:pt>
                <c:pt idx="2">
                  <c:v>COSTO DIRECTO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24502084</c:v>
                </c:pt>
                <c:pt idx="1">
                  <c:v>6977232</c:v>
                </c:pt>
                <c:pt idx="2">
                  <c:v>12144675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27-4057-85C5-56A6A68CD83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MOTO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FACTURADO</c:v>
                </c:pt>
                <c:pt idx="1">
                  <c:v>COSTO FIJO</c:v>
                </c:pt>
                <c:pt idx="2">
                  <c:v>COSTO DIRECTO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724031.9</c:v>
                </c:pt>
                <c:pt idx="1">
                  <c:v>143875.9</c:v>
                </c:pt>
                <c:pt idx="2">
                  <c:v>249872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27-4057-85C5-56A6A68CD8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55847240"/>
        <c:axId val="555845928"/>
      </c:barChart>
      <c:catAx>
        <c:axId val="555847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845928"/>
        <c:crosses val="autoZero"/>
        <c:auto val="1"/>
        <c:lblAlgn val="ctr"/>
        <c:lblOffset val="100"/>
        <c:noMultiLvlLbl val="0"/>
      </c:catAx>
      <c:valAx>
        <c:axId val="555845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847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Ganancias</a:t>
            </a:r>
            <a:endParaRPr lang="en-US" dirty="0"/>
          </a:p>
          <a:p>
            <a:pPr>
              <a:defRPr/>
            </a:pP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405-477C-8AAD-CF4E8536E1E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405-477C-8AAD-CF4E8536E1E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405-477C-8AAD-CF4E8536E1E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405-477C-8AAD-CF4E8536E1E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2803617</c:v>
                </c:pt>
                <c:pt idx="1">
                  <c:v>5380176</c:v>
                </c:pt>
                <c:pt idx="2">
                  <c:v>330284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00-4959-8B8E-09E85E91166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Costos</a:t>
            </a:r>
            <a:endParaRPr lang="en-US" dirty="0"/>
          </a:p>
          <a:p>
            <a:pPr>
              <a:defRPr/>
            </a:pP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4F8-4DEE-B8CA-B730818918E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4F8-4DEE-B8CA-B730818918E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4F8-4DEE-B8CA-B730818918E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4F8-4DEE-B8CA-B730818918E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8658363</c:v>
                </c:pt>
                <c:pt idx="1">
                  <c:v>19121908</c:v>
                </c:pt>
                <c:pt idx="2">
                  <c:v>393747.9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4F8-4DEE-B8CA-B730818918E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Uso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863-4F38-9413-1DBBE364E4A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863-4F38-9413-1DBBE364E4A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863-4F38-9413-1DBBE364E4A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863-4F38-9413-1DBBE364E4A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Camion</c:v>
                </c:pt>
                <c:pt idx="1">
                  <c:v>Pickup</c:v>
                </c:pt>
                <c:pt idx="2">
                  <c:v>Moto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 formatCode="#,##0">
                  <c:v>62267</c:v>
                </c:pt>
                <c:pt idx="1">
                  <c:v>195733</c:v>
                </c:pt>
                <c:pt idx="2">
                  <c:v>5725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52-4C8D-B910-60D6AE74D16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0.38991</cdr:x>
      <cdr:y>0.41854</cdr:y>
    </cdr:from>
    <cdr:to>
      <cdr:x>0.70304</cdr:x>
      <cdr:y>0.5366</cdr:y>
    </cdr:to>
    <cdr:sp macro="" textlink="">
      <cdr:nvSpPr>
        <cdr:cNvPr id="2" name="TextBox 64">
          <a:extLst xmlns:a="http://schemas.openxmlformats.org/drawingml/2006/main">
            <a:ext uri="{FF2B5EF4-FFF2-40B4-BE49-F238E27FC236}">
              <a16:creationId xmlns:a16="http://schemas.microsoft.com/office/drawing/2014/main" id="{60A79A8D-8E50-4E9B-88D0-405A7BF26F50}"/>
            </a:ext>
          </a:extLst>
        </cdr:cNvPr>
        <cdr:cNvSpPr txBox="1"/>
      </cdr:nvSpPr>
      <cdr:spPr>
        <a:xfrm xmlns:a="http://schemas.openxmlformats.org/drawingml/2006/main">
          <a:off x="1446616" y="1063852"/>
          <a:ext cx="1161738" cy="30008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342831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685663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028494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371326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714157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056989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399820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651" algn="l" defTabSz="685663" rtl="0" eaLnBrk="1" latinLnBrk="0" hangingPunct="1">
            <a:defRPr sz="135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b="1" dirty="0">
              <a:solidFill>
                <a:schemeClr val="tx2"/>
              </a:solidFill>
            </a:rPr>
            <a:t>Q330,284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0.71468</cdr:x>
      <cdr:y>0.04586</cdr:y>
    </cdr:from>
    <cdr:to>
      <cdr:x>1</cdr:x>
      <cdr:y>0.09295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48E3363-F5AD-4B59-AA0A-6BA18FE44986}"/>
            </a:ext>
          </a:extLst>
        </cdr:cNvPr>
        <cdr:cNvSpPr txBox="1"/>
      </cdr:nvSpPr>
      <cdr:spPr>
        <a:xfrm xmlns:a="http://schemas.openxmlformats.org/drawingml/2006/main">
          <a:off x="4356705" y="186369"/>
          <a:ext cx="1739295" cy="19137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s-GT" sz="1100" dirty="0"/>
            <a:t>*en minutos</a:t>
          </a:r>
          <a:endParaRPr lang="en-US" sz="1100" dirty="0"/>
        </a:p>
      </cdr:txBody>
    </cdr:sp>
  </cdr:relSizeAnchor>
</c:userShape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10/11/2020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1742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93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267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132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9137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s-GT" altLang="en-US" dirty="0"/>
              <a:t>Podemos ver que el vehículo que más se usa independientemente de la altura del poste es el </a:t>
            </a:r>
            <a:r>
              <a:rPr lang="es-GT" altLang="en-US" dirty="0" err="1"/>
              <a:t>PickUp</a:t>
            </a:r>
            <a:endParaRPr lang="es-GT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94255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s-GT" altLang="en-US" dirty="0"/>
              <a:t>Podemos ver que los vehículos usan notablemente mas las ubicaciones 224 y la 0277.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94220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s-GT" altLang="en-US" dirty="0"/>
              <a:t>Esta grafica nos muestra que el pickup es el vehículo que se usa más para todas los motivos de visita excepto por el motivo de ‘</a:t>
            </a:r>
            <a:r>
              <a:rPr lang="es-GT" altLang="en-US" dirty="0" err="1"/>
              <a:t>correccion</a:t>
            </a:r>
            <a:r>
              <a:rPr lang="es-GT" altLang="en-US" dirty="0"/>
              <a:t>’ donde el camión es sumamente superior y el apartado ‘otros’. Una vez más el vehículo de motocicleta no representa ningún dato importante. Realizó mas visitas que el pickup por cambio de </a:t>
            </a:r>
            <a:r>
              <a:rPr lang="es-GT" altLang="en-US" dirty="0" err="1"/>
              <a:t>fusuble</a:t>
            </a:r>
            <a:r>
              <a:rPr lang="es-GT" altLang="en-US" dirty="0"/>
              <a:t> pero menos que el </a:t>
            </a:r>
            <a:r>
              <a:rPr lang="es-GT" altLang="en-US" dirty="0" err="1"/>
              <a:t>camion</a:t>
            </a:r>
            <a:endParaRPr lang="es-GT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4666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s-GT" altLang="en-US" dirty="0"/>
              <a:t>El pickup es una vez más el que más se usa, esta vez medido en tiempo. El </a:t>
            </a:r>
            <a:r>
              <a:rPr lang="es-GT" altLang="en-US" dirty="0" err="1"/>
              <a:t>camion</a:t>
            </a:r>
            <a:r>
              <a:rPr lang="es-GT" altLang="en-US" dirty="0"/>
              <a:t> solo se usa más cuando las visitas son de 120 minutos o m</a:t>
            </a:r>
            <a:r>
              <a:rPr lang="en-US" altLang="en-US" dirty="0" err="1"/>
              <a:t>ás</a:t>
            </a:r>
            <a:r>
              <a:rPr lang="en-US" altLang="en-US" dirty="0"/>
              <a:t>. Este </a:t>
            </a:r>
            <a:r>
              <a:rPr lang="en-US" altLang="en-US" dirty="0" err="1"/>
              <a:t>motivo</a:t>
            </a:r>
            <a:r>
              <a:rPr lang="en-US" altLang="en-US" dirty="0"/>
              <a:t> </a:t>
            </a:r>
            <a:r>
              <a:rPr lang="en-US" altLang="en-US" dirty="0" err="1"/>
              <a:t>puede</a:t>
            </a:r>
            <a:r>
              <a:rPr lang="en-US" altLang="en-US" dirty="0"/>
              <a:t> ser </a:t>
            </a:r>
            <a:r>
              <a:rPr lang="en-US" altLang="en-US" dirty="0" err="1"/>
              <a:t>explicado</a:t>
            </a:r>
            <a:r>
              <a:rPr lang="en-US" altLang="en-US" dirty="0"/>
              <a:t> con la </a:t>
            </a:r>
            <a:r>
              <a:rPr lang="en-US" altLang="en-US" dirty="0" err="1"/>
              <a:t>gráfica</a:t>
            </a:r>
            <a:r>
              <a:rPr lang="en-US" altLang="en-US" dirty="0"/>
              <a:t> anterior, que </a:t>
            </a:r>
            <a:r>
              <a:rPr lang="en-US" altLang="en-US" dirty="0" err="1"/>
              <a:t>explica</a:t>
            </a:r>
            <a:r>
              <a:rPr lang="en-US" altLang="en-US" dirty="0"/>
              <a:t> que el camion se </a:t>
            </a:r>
            <a:r>
              <a:rPr lang="en-US" altLang="en-US" dirty="0" err="1"/>
              <a:t>usa</a:t>
            </a:r>
            <a:r>
              <a:rPr lang="en-US" altLang="en-US" dirty="0"/>
              <a:t> </a:t>
            </a:r>
            <a:r>
              <a:rPr lang="en-US" altLang="en-US" dirty="0" err="1"/>
              <a:t>mucho</a:t>
            </a:r>
            <a:r>
              <a:rPr lang="en-US" altLang="en-US" dirty="0"/>
              <a:t> </a:t>
            </a:r>
            <a:r>
              <a:rPr lang="en-US" altLang="en-US" dirty="0" err="1"/>
              <a:t>más</a:t>
            </a:r>
            <a:r>
              <a:rPr lang="en-US" altLang="en-US" dirty="0"/>
              <a:t> para </a:t>
            </a:r>
            <a:r>
              <a:rPr lang="en-US" altLang="en-US" dirty="0" err="1"/>
              <a:t>visitas</a:t>
            </a:r>
            <a:r>
              <a:rPr lang="en-US" altLang="en-US" dirty="0"/>
              <a:t> de </a:t>
            </a:r>
            <a:r>
              <a:rPr lang="en-US" altLang="en-US" dirty="0" err="1"/>
              <a:t>correción</a:t>
            </a:r>
            <a:r>
              <a:rPr lang="en-US" altLang="en-US" dirty="0"/>
              <a:t>. </a:t>
            </a:r>
            <a:r>
              <a:rPr lang="en-US" altLang="en-US" dirty="0" err="1"/>
              <a:t>Puede</a:t>
            </a:r>
            <a:r>
              <a:rPr lang="en-US" altLang="en-US" dirty="0"/>
              <a:t> ser que ese </a:t>
            </a:r>
            <a:r>
              <a:rPr lang="en-US" altLang="en-US" dirty="0" err="1"/>
              <a:t>tipo</a:t>
            </a:r>
            <a:r>
              <a:rPr lang="en-US" altLang="en-US" dirty="0"/>
              <a:t> de </a:t>
            </a:r>
            <a:r>
              <a:rPr lang="en-US" altLang="en-US" dirty="0" err="1"/>
              <a:t>visitas</a:t>
            </a:r>
            <a:r>
              <a:rPr lang="en-US" altLang="en-US" dirty="0"/>
              <a:t> sea </a:t>
            </a:r>
            <a:r>
              <a:rPr lang="en-US" altLang="en-US" dirty="0" err="1"/>
              <a:t>muy</a:t>
            </a:r>
            <a:r>
              <a:rPr lang="en-US" altLang="en-US" dirty="0"/>
              <a:t> </a:t>
            </a:r>
            <a:r>
              <a:rPr lang="en-US" altLang="en-US" dirty="0" err="1"/>
              <a:t>tardado</a:t>
            </a:r>
            <a:r>
              <a:rPr lang="en-US" altLang="en-US" dirty="0"/>
              <a:t> y el </a:t>
            </a:r>
            <a:r>
              <a:rPr lang="en-US" altLang="en-US" dirty="0" err="1"/>
              <a:t>equipo</a:t>
            </a:r>
            <a:r>
              <a:rPr lang="en-US" altLang="en-US" dirty="0"/>
              <a:t> </a:t>
            </a:r>
            <a:r>
              <a:rPr lang="en-US" altLang="en-US" dirty="0" err="1"/>
              <a:t>muy</a:t>
            </a:r>
            <a:r>
              <a:rPr lang="en-US" altLang="en-US" dirty="0"/>
              <a:t> </a:t>
            </a:r>
            <a:r>
              <a:rPr lang="en-US" altLang="en-US" dirty="0" err="1"/>
              <a:t>grande</a:t>
            </a:r>
            <a:r>
              <a:rPr lang="en-US" altLang="en-US" dirty="0"/>
              <a:t> y por </a:t>
            </a:r>
            <a:r>
              <a:rPr lang="en-US" altLang="en-US" dirty="0" err="1"/>
              <a:t>eso</a:t>
            </a:r>
            <a:r>
              <a:rPr lang="en-US" altLang="en-US" dirty="0"/>
              <a:t> </a:t>
            </a:r>
            <a:r>
              <a:rPr lang="en-US" altLang="en-US" dirty="0" err="1"/>
              <a:t>tienen</a:t>
            </a:r>
            <a:r>
              <a:rPr lang="en-US" altLang="en-US" dirty="0"/>
              <a:t> que </a:t>
            </a:r>
            <a:r>
              <a:rPr lang="en-US" altLang="en-US" dirty="0" err="1"/>
              <a:t>ir</a:t>
            </a:r>
            <a:r>
              <a:rPr lang="en-US" altLang="en-US" dirty="0"/>
              <a:t> </a:t>
            </a:r>
            <a:r>
              <a:rPr lang="en-US" altLang="en-US" dirty="0" err="1"/>
              <a:t>en</a:t>
            </a:r>
            <a:r>
              <a:rPr lang="en-US" altLang="en-US" dirty="0"/>
              <a:t> camion.</a:t>
            </a:r>
            <a:endParaRPr lang="es-GT" altLang="en-US" dirty="0"/>
          </a:p>
        </p:txBody>
      </p:sp>
    </p:spTree>
    <p:extLst>
      <p:ext uri="{BB962C8B-B14F-4D97-AF65-F5344CB8AC3E}">
        <p14:creationId xmlns:p14="http://schemas.microsoft.com/office/powerpoint/2010/main" val="2300533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55EB34-8A20-834D-A552-1D430F5C5AA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E502D-50A1-E24A-9FF6-ADFE8151F5B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298D613B-08DA-544E-BEB3-3D0E6E6693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4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>
            <a:extLst>
              <a:ext uri="{FF2B5EF4-FFF2-40B4-BE49-F238E27FC236}">
                <a16:creationId xmlns:a16="http://schemas.microsoft.com/office/drawing/2014/main" id="{46218D43-C5F9-A240-A6C4-515DAB19F176}"/>
              </a:ext>
            </a:extLst>
          </p:cNvPr>
          <p:cNvSpPr/>
          <p:nvPr userDrawn="1"/>
        </p:nvSpPr>
        <p:spPr>
          <a:xfrm rot="3021489">
            <a:off x="1452387" y="-1777921"/>
            <a:ext cx="8869454" cy="76460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CF0731A-7439-A547-BC1F-E82D9FDC6A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" y="665706"/>
            <a:ext cx="3666666" cy="3160919"/>
          </a:xfrm>
          <a:custGeom>
            <a:avLst/>
            <a:gdLst>
              <a:gd name="connsiteX0" fmla="*/ 1833333 w 3666666"/>
              <a:gd name="connsiteY0" fmla="*/ 0 h 3160919"/>
              <a:gd name="connsiteX1" fmla="*/ 3666666 w 3666666"/>
              <a:gd name="connsiteY1" fmla="*/ 3160919 h 3160919"/>
              <a:gd name="connsiteX2" fmla="*/ 0 w 3666666"/>
              <a:gd name="connsiteY2" fmla="*/ 3160919 h 316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66666" h="3160919">
                <a:moveTo>
                  <a:pt x="1833333" y="0"/>
                </a:moveTo>
                <a:lnTo>
                  <a:pt x="3666666" y="3160919"/>
                </a:lnTo>
                <a:lnTo>
                  <a:pt x="0" y="316091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1F702F13-E74F-0D45-849D-76B0EE7CC5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80217" y="980900"/>
            <a:ext cx="2718947" cy="349965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8371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26D1CCD-D6E6-5641-AAAB-2F17701CCC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" y="1347861"/>
            <a:ext cx="3614492" cy="2670819"/>
          </a:xfrm>
          <a:custGeom>
            <a:avLst/>
            <a:gdLst>
              <a:gd name="connsiteX0" fmla="*/ 2196799 w 3614492"/>
              <a:gd name="connsiteY0" fmla="*/ 1569807 h 2670819"/>
              <a:gd name="connsiteX1" fmla="*/ 2835386 w 3614492"/>
              <a:gd name="connsiteY1" fmla="*/ 2670819 h 2670819"/>
              <a:gd name="connsiteX2" fmla="*/ 1558212 w 3614492"/>
              <a:gd name="connsiteY2" fmla="*/ 2670819 h 2670819"/>
              <a:gd name="connsiteX3" fmla="*/ 638587 w 3614492"/>
              <a:gd name="connsiteY3" fmla="*/ 1569807 h 2670819"/>
              <a:gd name="connsiteX4" fmla="*/ 1277174 w 3614492"/>
              <a:gd name="connsiteY4" fmla="*/ 2670819 h 2670819"/>
              <a:gd name="connsiteX5" fmla="*/ 0 w 3614492"/>
              <a:gd name="connsiteY5" fmla="*/ 2670819 h 2670819"/>
              <a:gd name="connsiteX6" fmla="*/ 2337318 w 3614492"/>
              <a:gd name="connsiteY6" fmla="*/ 1427584 h 2670819"/>
              <a:gd name="connsiteX7" fmla="*/ 3614492 w 3614492"/>
              <a:gd name="connsiteY7" fmla="*/ 1427584 h 2670819"/>
              <a:gd name="connsiteX8" fmla="*/ 2975905 w 3614492"/>
              <a:gd name="connsiteY8" fmla="*/ 2528596 h 2670819"/>
              <a:gd name="connsiteX9" fmla="*/ 779106 w 3614492"/>
              <a:gd name="connsiteY9" fmla="*/ 1427584 h 2670819"/>
              <a:gd name="connsiteX10" fmla="*/ 2056280 w 3614492"/>
              <a:gd name="connsiteY10" fmla="*/ 1427584 h 2670819"/>
              <a:gd name="connsiteX11" fmla="*/ 1417693 w 3614492"/>
              <a:gd name="connsiteY11" fmla="*/ 2528596 h 2670819"/>
              <a:gd name="connsiteX12" fmla="*/ 2196799 w 3614492"/>
              <a:gd name="connsiteY12" fmla="*/ 142223 h 2670819"/>
              <a:gd name="connsiteX13" fmla="*/ 2835386 w 3614492"/>
              <a:gd name="connsiteY13" fmla="*/ 1243235 h 2670819"/>
              <a:gd name="connsiteX14" fmla="*/ 1558212 w 3614492"/>
              <a:gd name="connsiteY14" fmla="*/ 1243235 h 2670819"/>
              <a:gd name="connsiteX15" fmla="*/ 638587 w 3614492"/>
              <a:gd name="connsiteY15" fmla="*/ 142223 h 2670819"/>
              <a:gd name="connsiteX16" fmla="*/ 1277174 w 3614492"/>
              <a:gd name="connsiteY16" fmla="*/ 1243235 h 2670819"/>
              <a:gd name="connsiteX17" fmla="*/ 0 w 3614492"/>
              <a:gd name="connsiteY17" fmla="*/ 1243235 h 2670819"/>
              <a:gd name="connsiteX18" fmla="*/ 2337318 w 3614492"/>
              <a:gd name="connsiteY18" fmla="*/ 0 h 2670819"/>
              <a:gd name="connsiteX19" fmla="*/ 3614492 w 3614492"/>
              <a:gd name="connsiteY19" fmla="*/ 0 h 2670819"/>
              <a:gd name="connsiteX20" fmla="*/ 2975905 w 3614492"/>
              <a:gd name="connsiteY20" fmla="*/ 1101012 h 2670819"/>
              <a:gd name="connsiteX21" fmla="*/ 779106 w 3614492"/>
              <a:gd name="connsiteY21" fmla="*/ 0 h 2670819"/>
              <a:gd name="connsiteX22" fmla="*/ 2056280 w 3614492"/>
              <a:gd name="connsiteY22" fmla="*/ 0 h 2670819"/>
              <a:gd name="connsiteX23" fmla="*/ 1417693 w 3614492"/>
              <a:gd name="connsiteY23" fmla="*/ 1101012 h 2670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14492" h="2670819">
                <a:moveTo>
                  <a:pt x="2196799" y="1569807"/>
                </a:moveTo>
                <a:lnTo>
                  <a:pt x="2835386" y="2670819"/>
                </a:lnTo>
                <a:lnTo>
                  <a:pt x="1558212" y="2670819"/>
                </a:lnTo>
                <a:close/>
                <a:moveTo>
                  <a:pt x="638587" y="1569807"/>
                </a:moveTo>
                <a:lnTo>
                  <a:pt x="1277174" y="2670819"/>
                </a:lnTo>
                <a:lnTo>
                  <a:pt x="0" y="2670819"/>
                </a:lnTo>
                <a:close/>
                <a:moveTo>
                  <a:pt x="2337318" y="1427584"/>
                </a:moveTo>
                <a:lnTo>
                  <a:pt x="3614492" y="1427584"/>
                </a:lnTo>
                <a:lnTo>
                  <a:pt x="2975905" y="2528596"/>
                </a:lnTo>
                <a:close/>
                <a:moveTo>
                  <a:pt x="779106" y="1427584"/>
                </a:moveTo>
                <a:lnTo>
                  <a:pt x="2056280" y="1427584"/>
                </a:lnTo>
                <a:lnTo>
                  <a:pt x="1417693" y="2528596"/>
                </a:lnTo>
                <a:close/>
                <a:moveTo>
                  <a:pt x="2196799" y="142223"/>
                </a:moveTo>
                <a:lnTo>
                  <a:pt x="2835386" y="1243235"/>
                </a:lnTo>
                <a:lnTo>
                  <a:pt x="1558212" y="1243235"/>
                </a:lnTo>
                <a:close/>
                <a:moveTo>
                  <a:pt x="638587" y="142223"/>
                </a:moveTo>
                <a:lnTo>
                  <a:pt x="1277174" y="1243235"/>
                </a:lnTo>
                <a:lnTo>
                  <a:pt x="0" y="1243235"/>
                </a:lnTo>
                <a:close/>
                <a:moveTo>
                  <a:pt x="2337318" y="0"/>
                </a:moveTo>
                <a:lnTo>
                  <a:pt x="3614492" y="0"/>
                </a:lnTo>
                <a:lnTo>
                  <a:pt x="2975905" y="1101012"/>
                </a:lnTo>
                <a:close/>
                <a:moveTo>
                  <a:pt x="779106" y="0"/>
                </a:moveTo>
                <a:lnTo>
                  <a:pt x="2056280" y="0"/>
                </a:lnTo>
                <a:lnTo>
                  <a:pt x="1417693" y="11010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175CD7A9-E177-EC4A-AD93-D5EC6334DA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53668" y="1218712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81" r:id="rId5"/>
    <p:sldLayoutId id="2147483956" r:id="rId6"/>
    <p:sldLayoutId id="2147483953" r:id="rId7"/>
    <p:sldLayoutId id="2147483959" r:id="rId8"/>
    <p:sldLayoutId id="2147483960" r:id="rId9"/>
    <p:sldLayoutId id="2147483958" r:id="rId10"/>
    <p:sldLayoutId id="2147483982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paración de poste | Vector Premium">
            <a:extLst>
              <a:ext uri="{FF2B5EF4-FFF2-40B4-BE49-F238E27FC236}">
                <a16:creationId xmlns:a16="http://schemas.microsoft.com/office/drawing/2014/main" id="{2EB28698-09D5-40A3-8241-A77A9AD3C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1" y="1093624"/>
            <a:ext cx="3561956" cy="359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5" name="TextBox 334">
            <a:extLst>
              <a:ext uri="{FF2B5EF4-FFF2-40B4-BE49-F238E27FC236}">
                <a16:creationId xmlns:a16="http://schemas.microsoft.com/office/drawing/2014/main" id="{E699A195-D8B1-E24F-A2D1-316738186D2F}"/>
              </a:ext>
            </a:extLst>
          </p:cNvPr>
          <p:cNvSpPr txBox="1"/>
          <p:nvPr/>
        </p:nvSpPr>
        <p:spPr>
          <a:xfrm>
            <a:off x="203348" y="1696635"/>
            <a:ext cx="8241167" cy="6644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400"/>
              </a:lnSpc>
            </a:pPr>
            <a:r>
              <a:rPr lang="es-ES" sz="4400" dirty="0">
                <a:solidFill>
                  <a:schemeClr val="tx2"/>
                </a:solidFill>
              </a:rPr>
              <a:t>Inversiones en Energía, S.A. de C.V. </a:t>
            </a:r>
            <a:endParaRPr lang="en-US" sz="4400" b="1" spc="300" dirty="0">
              <a:solidFill>
                <a:schemeClr val="tx2"/>
              </a:solidFill>
              <a:latin typeface="Montserrat" pitchFamily="2" charset="77"/>
              <a:ea typeface="Source Sans Pro" panose="020B0503030403020204" pitchFamily="34" charset="0"/>
              <a:cs typeface="Nunito Black" charset="0"/>
            </a:endParaRP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A3B1845B-0A01-0440-8FC5-F878BF46E572}"/>
              </a:ext>
            </a:extLst>
          </p:cNvPr>
          <p:cNvSpPr txBox="1"/>
          <p:nvPr/>
        </p:nvSpPr>
        <p:spPr>
          <a:xfrm>
            <a:off x="554543" y="3144505"/>
            <a:ext cx="2226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00" dirty="0"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rPr>
              <a:t>Presentation Template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651E558-0111-E942-964A-76F619E6F3E8}"/>
              </a:ext>
            </a:extLst>
          </p:cNvPr>
          <p:cNvGrpSpPr/>
          <p:nvPr/>
        </p:nvGrpSpPr>
        <p:grpSpPr>
          <a:xfrm rot="5400000">
            <a:off x="5670063" y="2120809"/>
            <a:ext cx="5972476" cy="975398"/>
            <a:chOff x="1869557" y="865171"/>
            <a:chExt cx="4790303" cy="782331"/>
          </a:xfrm>
        </p:grpSpPr>
        <p:sp>
          <p:nvSpPr>
            <p:cNvPr id="155" name="Freeform 85">
              <a:extLst>
                <a:ext uri="{FF2B5EF4-FFF2-40B4-BE49-F238E27FC236}">
                  <a16:creationId xmlns:a16="http://schemas.microsoft.com/office/drawing/2014/main" id="{DFE017A0-10E1-3045-B8D9-10E141207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6" name="Freeform 87">
              <a:extLst>
                <a:ext uri="{FF2B5EF4-FFF2-40B4-BE49-F238E27FC236}">
                  <a16:creationId xmlns:a16="http://schemas.microsoft.com/office/drawing/2014/main" id="{E85986DC-65CB-FF46-850B-AC662DF474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7" name="Freeform 89">
              <a:extLst>
                <a:ext uri="{FF2B5EF4-FFF2-40B4-BE49-F238E27FC236}">
                  <a16:creationId xmlns:a16="http://schemas.microsoft.com/office/drawing/2014/main" id="{89F58995-6513-E54C-8CE8-66BC9B4CF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8" name="Freeform 91">
              <a:extLst>
                <a:ext uri="{FF2B5EF4-FFF2-40B4-BE49-F238E27FC236}">
                  <a16:creationId xmlns:a16="http://schemas.microsoft.com/office/drawing/2014/main" id="{6FE9CBB4-B130-1B4D-A82C-A2B726CF3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9" name="Freeform 92">
              <a:extLst>
                <a:ext uri="{FF2B5EF4-FFF2-40B4-BE49-F238E27FC236}">
                  <a16:creationId xmlns:a16="http://schemas.microsoft.com/office/drawing/2014/main" id="{0CA66EA0-17A9-164A-9CBC-08EA12060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0" name="Freeform 98">
              <a:extLst>
                <a:ext uri="{FF2B5EF4-FFF2-40B4-BE49-F238E27FC236}">
                  <a16:creationId xmlns:a16="http://schemas.microsoft.com/office/drawing/2014/main" id="{6C237464-9511-9240-8A6C-BD892B3DB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1" name="Freeform 104">
              <a:extLst>
                <a:ext uri="{FF2B5EF4-FFF2-40B4-BE49-F238E27FC236}">
                  <a16:creationId xmlns:a16="http://schemas.microsoft.com/office/drawing/2014/main" id="{01A71A15-FAD1-9549-9154-9104ADEA56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2" name="Freeform 106">
              <a:extLst>
                <a:ext uri="{FF2B5EF4-FFF2-40B4-BE49-F238E27FC236}">
                  <a16:creationId xmlns:a16="http://schemas.microsoft.com/office/drawing/2014/main" id="{C6100368-3A81-AC42-9E50-D97423F26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3" name="Freeform 111">
              <a:extLst>
                <a:ext uri="{FF2B5EF4-FFF2-40B4-BE49-F238E27FC236}">
                  <a16:creationId xmlns:a16="http://schemas.microsoft.com/office/drawing/2014/main" id="{7EC73371-9E61-F043-A87B-E73948DE3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4" name="Freeform 112">
              <a:extLst>
                <a:ext uri="{FF2B5EF4-FFF2-40B4-BE49-F238E27FC236}">
                  <a16:creationId xmlns:a16="http://schemas.microsoft.com/office/drawing/2014/main" id="{63C6E1F2-0D49-384D-8969-6D488C691F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5" name="Freeform 115">
              <a:extLst>
                <a:ext uri="{FF2B5EF4-FFF2-40B4-BE49-F238E27FC236}">
                  <a16:creationId xmlns:a16="http://schemas.microsoft.com/office/drawing/2014/main" id="{929C73CD-FE8B-E146-BEED-24164935C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6" name="Freeform 120">
              <a:extLst>
                <a:ext uri="{FF2B5EF4-FFF2-40B4-BE49-F238E27FC236}">
                  <a16:creationId xmlns:a16="http://schemas.microsoft.com/office/drawing/2014/main" id="{6622893B-D306-B749-8082-614B554D11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7" name="Freeform 121">
              <a:extLst>
                <a:ext uri="{FF2B5EF4-FFF2-40B4-BE49-F238E27FC236}">
                  <a16:creationId xmlns:a16="http://schemas.microsoft.com/office/drawing/2014/main" id="{660C79B0-717E-AB43-8016-1D1A77C95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8" name="Freeform 126">
              <a:extLst>
                <a:ext uri="{FF2B5EF4-FFF2-40B4-BE49-F238E27FC236}">
                  <a16:creationId xmlns:a16="http://schemas.microsoft.com/office/drawing/2014/main" id="{C5213D50-22BD-AB44-B513-59E0DF796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9" name="Freeform 128">
              <a:extLst>
                <a:ext uri="{FF2B5EF4-FFF2-40B4-BE49-F238E27FC236}">
                  <a16:creationId xmlns:a16="http://schemas.microsoft.com/office/drawing/2014/main" id="{E6190918-40C5-6145-8D56-1C1841F349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0" name="Freeform 129">
              <a:extLst>
                <a:ext uri="{FF2B5EF4-FFF2-40B4-BE49-F238E27FC236}">
                  <a16:creationId xmlns:a16="http://schemas.microsoft.com/office/drawing/2014/main" id="{08D79BD6-8F61-4940-842F-1E4DF97A2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1" name="Freeform 130">
              <a:extLst>
                <a:ext uri="{FF2B5EF4-FFF2-40B4-BE49-F238E27FC236}">
                  <a16:creationId xmlns:a16="http://schemas.microsoft.com/office/drawing/2014/main" id="{24A50129-54F0-9641-89F9-37FEC1265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2" name="Freeform 131">
              <a:extLst>
                <a:ext uri="{FF2B5EF4-FFF2-40B4-BE49-F238E27FC236}">
                  <a16:creationId xmlns:a16="http://schemas.microsoft.com/office/drawing/2014/main" id="{00C63B73-8801-E541-BDCF-8BF20F5DD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3" name="Freeform 132">
              <a:extLst>
                <a:ext uri="{FF2B5EF4-FFF2-40B4-BE49-F238E27FC236}">
                  <a16:creationId xmlns:a16="http://schemas.microsoft.com/office/drawing/2014/main" id="{04675631-98B4-DF43-A9A0-E57BB2A14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4" name="Freeform 135">
              <a:extLst>
                <a:ext uri="{FF2B5EF4-FFF2-40B4-BE49-F238E27FC236}">
                  <a16:creationId xmlns:a16="http://schemas.microsoft.com/office/drawing/2014/main" id="{7592627F-FB5C-B848-9E68-B82FEE38B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5" name="Freeform 136">
              <a:extLst>
                <a:ext uri="{FF2B5EF4-FFF2-40B4-BE49-F238E27FC236}">
                  <a16:creationId xmlns:a16="http://schemas.microsoft.com/office/drawing/2014/main" id="{8087CBFD-C70E-0043-A5F2-9FB6EF0AD3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6" name="Freeform 140">
              <a:extLst>
                <a:ext uri="{FF2B5EF4-FFF2-40B4-BE49-F238E27FC236}">
                  <a16:creationId xmlns:a16="http://schemas.microsoft.com/office/drawing/2014/main" id="{91B3FADF-A31D-DF46-99BA-63EC9CE6E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7" name="Freeform 141">
              <a:extLst>
                <a:ext uri="{FF2B5EF4-FFF2-40B4-BE49-F238E27FC236}">
                  <a16:creationId xmlns:a16="http://schemas.microsoft.com/office/drawing/2014/main" id="{D5169880-FE29-C24E-B787-081E81AEA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143">
              <a:extLst>
                <a:ext uri="{FF2B5EF4-FFF2-40B4-BE49-F238E27FC236}">
                  <a16:creationId xmlns:a16="http://schemas.microsoft.com/office/drawing/2014/main" id="{0EF06BC4-0AFE-5846-91B9-EAD284FEE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146">
              <a:extLst>
                <a:ext uri="{FF2B5EF4-FFF2-40B4-BE49-F238E27FC236}">
                  <a16:creationId xmlns:a16="http://schemas.microsoft.com/office/drawing/2014/main" id="{BD5984C0-AC48-9641-9201-237ED3A8C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147">
              <a:extLst>
                <a:ext uri="{FF2B5EF4-FFF2-40B4-BE49-F238E27FC236}">
                  <a16:creationId xmlns:a16="http://schemas.microsoft.com/office/drawing/2014/main" id="{C85E5E13-BF40-4A43-A8C9-B4D6602E5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149">
              <a:extLst>
                <a:ext uri="{FF2B5EF4-FFF2-40B4-BE49-F238E27FC236}">
                  <a16:creationId xmlns:a16="http://schemas.microsoft.com/office/drawing/2014/main" id="{DA3FB708-3283-F94E-B4B8-50A7E6E06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150">
              <a:extLst>
                <a:ext uri="{FF2B5EF4-FFF2-40B4-BE49-F238E27FC236}">
                  <a16:creationId xmlns:a16="http://schemas.microsoft.com/office/drawing/2014/main" id="{899C4C38-AEB3-D94B-8A65-264F964AB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56">
              <a:extLst>
                <a:ext uri="{FF2B5EF4-FFF2-40B4-BE49-F238E27FC236}">
                  <a16:creationId xmlns:a16="http://schemas.microsoft.com/office/drawing/2014/main" id="{D43C373B-93B3-5B47-B028-215BA13263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58">
              <a:extLst>
                <a:ext uri="{FF2B5EF4-FFF2-40B4-BE49-F238E27FC236}">
                  <a16:creationId xmlns:a16="http://schemas.microsoft.com/office/drawing/2014/main" id="{99189D34-F040-FE48-A3F1-B5985CCA44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61">
              <a:extLst>
                <a:ext uri="{FF2B5EF4-FFF2-40B4-BE49-F238E27FC236}">
                  <a16:creationId xmlns:a16="http://schemas.microsoft.com/office/drawing/2014/main" id="{F6163559-E4A0-5B41-BF52-21F1D7A72A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62">
              <a:extLst>
                <a:ext uri="{FF2B5EF4-FFF2-40B4-BE49-F238E27FC236}">
                  <a16:creationId xmlns:a16="http://schemas.microsoft.com/office/drawing/2014/main" id="{F881E2EF-0DBE-1241-A67A-D47DB1777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63">
              <a:extLst>
                <a:ext uri="{FF2B5EF4-FFF2-40B4-BE49-F238E27FC236}">
                  <a16:creationId xmlns:a16="http://schemas.microsoft.com/office/drawing/2014/main" id="{24DCE41B-A3B9-B64F-96B0-01568BFBA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64">
              <a:extLst>
                <a:ext uri="{FF2B5EF4-FFF2-40B4-BE49-F238E27FC236}">
                  <a16:creationId xmlns:a16="http://schemas.microsoft.com/office/drawing/2014/main" id="{948858A9-5DA7-634A-837E-71014F46C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66">
              <a:extLst>
                <a:ext uri="{FF2B5EF4-FFF2-40B4-BE49-F238E27FC236}">
                  <a16:creationId xmlns:a16="http://schemas.microsoft.com/office/drawing/2014/main" id="{F5768737-B595-8648-B8A7-B96E326A1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67">
              <a:extLst>
                <a:ext uri="{FF2B5EF4-FFF2-40B4-BE49-F238E27FC236}">
                  <a16:creationId xmlns:a16="http://schemas.microsoft.com/office/drawing/2014/main" id="{C3748B7A-188A-4B43-A889-D9FCEC9297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72">
              <a:extLst>
                <a:ext uri="{FF2B5EF4-FFF2-40B4-BE49-F238E27FC236}">
                  <a16:creationId xmlns:a16="http://schemas.microsoft.com/office/drawing/2014/main" id="{CC1D80B8-A9FA-4C45-B173-D18CC4A46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73">
              <a:extLst>
                <a:ext uri="{FF2B5EF4-FFF2-40B4-BE49-F238E27FC236}">
                  <a16:creationId xmlns:a16="http://schemas.microsoft.com/office/drawing/2014/main" id="{84B8EF25-6719-8D41-B812-3DE8529DD9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78">
              <a:extLst>
                <a:ext uri="{FF2B5EF4-FFF2-40B4-BE49-F238E27FC236}">
                  <a16:creationId xmlns:a16="http://schemas.microsoft.com/office/drawing/2014/main" id="{D3CE2BAA-DAD5-684A-BD0C-4B1CE1319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80">
              <a:extLst>
                <a:ext uri="{FF2B5EF4-FFF2-40B4-BE49-F238E27FC236}">
                  <a16:creationId xmlns:a16="http://schemas.microsoft.com/office/drawing/2014/main" id="{F1E1C14F-7B8E-FA46-8990-6895BC6A1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81">
              <a:extLst>
                <a:ext uri="{FF2B5EF4-FFF2-40B4-BE49-F238E27FC236}">
                  <a16:creationId xmlns:a16="http://schemas.microsoft.com/office/drawing/2014/main" id="{80F14241-3EF0-7A48-BDA9-8BD1370A8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82">
              <a:extLst>
                <a:ext uri="{FF2B5EF4-FFF2-40B4-BE49-F238E27FC236}">
                  <a16:creationId xmlns:a16="http://schemas.microsoft.com/office/drawing/2014/main" id="{38788789-C775-2446-A668-AE1669EC1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84">
              <a:extLst>
                <a:ext uri="{FF2B5EF4-FFF2-40B4-BE49-F238E27FC236}">
                  <a16:creationId xmlns:a16="http://schemas.microsoft.com/office/drawing/2014/main" id="{76127273-D27C-EF43-8B5D-5BDD4E59F3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85">
              <a:extLst>
                <a:ext uri="{FF2B5EF4-FFF2-40B4-BE49-F238E27FC236}">
                  <a16:creationId xmlns:a16="http://schemas.microsoft.com/office/drawing/2014/main" id="{39CCFDE6-CAB5-7A40-9718-E31B7536D1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89">
              <a:extLst>
                <a:ext uri="{FF2B5EF4-FFF2-40B4-BE49-F238E27FC236}">
                  <a16:creationId xmlns:a16="http://schemas.microsoft.com/office/drawing/2014/main" id="{2DD03305-D050-2F42-BE90-F54EAD5F4A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90">
              <a:extLst>
                <a:ext uri="{FF2B5EF4-FFF2-40B4-BE49-F238E27FC236}">
                  <a16:creationId xmlns:a16="http://schemas.microsoft.com/office/drawing/2014/main" id="{9285F056-5ED4-F144-A92F-CE7AD1352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95">
              <a:extLst>
                <a:ext uri="{FF2B5EF4-FFF2-40B4-BE49-F238E27FC236}">
                  <a16:creationId xmlns:a16="http://schemas.microsoft.com/office/drawing/2014/main" id="{04A3D433-7B84-0341-A45B-2B9DAA7EBD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96">
              <a:extLst>
                <a:ext uri="{FF2B5EF4-FFF2-40B4-BE49-F238E27FC236}">
                  <a16:creationId xmlns:a16="http://schemas.microsoft.com/office/drawing/2014/main" id="{4D9A5050-04D3-8141-9D70-D042F0E24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97">
              <a:extLst>
                <a:ext uri="{FF2B5EF4-FFF2-40B4-BE49-F238E27FC236}">
                  <a16:creationId xmlns:a16="http://schemas.microsoft.com/office/drawing/2014/main" id="{5EF3AEFB-655B-9244-8712-28657A9B4C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99">
              <a:extLst>
                <a:ext uri="{FF2B5EF4-FFF2-40B4-BE49-F238E27FC236}">
                  <a16:creationId xmlns:a16="http://schemas.microsoft.com/office/drawing/2014/main" id="{4E07F530-8FE9-244E-91B4-7EDC0556A8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203">
              <a:extLst>
                <a:ext uri="{FF2B5EF4-FFF2-40B4-BE49-F238E27FC236}">
                  <a16:creationId xmlns:a16="http://schemas.microsoft.com/office/drawing/2014/main" id="{94E525AB-CE1B-BF41-8216-058DC70F3B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204">
              <a:extLst>
                <a:ext uri="{FF2B5EF4-FFF2-40B4-BE49-F238E27FC236}">
                  <a16:creationId xmlns:a16="http://schemas.microsoft.com/office/drawing/2014/main" id="{817038A2-85BB-E74F-A020-76412CDFE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8360EA10-8D68-244D-B2B6-A9193E787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A3853655-23EC-D443-866D-3299D395F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213">
              <a:extLst>
                <a:ext uri="{FF2B5EF4-FFF2-40B4-BE49-F238E27FC236}">
                  <a16:creationId xmlns:a16="http://schemas.microsoft.com/office/drawing/2014/main" id="{547E9915-854A-CE44-A758-2FC040FA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216">
              <a:extLst>
                <a:ext uri="{FF2B5EF4-FFF2-40B4-BE49-F238E27FC236}">
                  <a16:creationId xmlns:a16="http://schemas.microsoft.com/office/drawing/2014/main" id="{58BCCE77-3047-C94A-8C94-86BBAE3821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221">
              <a:extLst>
                <a:ext uri="{FF2B5EF4-FFF2-40B4-BE49-F238E27FC236}">
                  <a16:creationId xmlns:a16="http://schemas.microsoft.com/office/drawing/2014/main" id="{01EE9AE4-1A0F-6443-BCCE-EF7ED4735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12" name="Freeform 222">
              <a:extLst>
                <a:ext uri="{FF2B5EF4-FFF2-40B4-BE49-F238E27FC236}">
                  <a16:creationId xmlns:a16="http://schemas.microsoft.com/office/drawing/2014/main" id="{4C65C8D8-FE61-184E-808B-B47C65ECC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223">
              <a:extLst>
                <a:ext uri="{FF2B5EF4-FFF2-40B4-BE49-F238E27FC236}">
                  <a16:creationId xmlns:a16="http://schemas.microsoft.com/office/drawing/2014/main" id="{586905E1-FFFE-6344-98FA-6895B1D5C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224">
              <a:extLst>
                <a:ext uri="{FF2B5EF4-FFF2-40B4-BE49-F238E27FC236}">
                  <a16:creationId xmlns:a16="http://schemas.microsoft.com/office/drawing/2014/main" id="{4D640E60-54DA-0B40-93FE-9F806213A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225">
              <a:extLst>
                <a:ext uri="{FF2B5EF4-FFF2-40B4-BE49-F238E27FC236}">
                  <a16:creationId xmlns:a16="http://schemas.microsoft.com/office/drawing/2014/main" id="{8584720D-8E79-C841-9272-4F81C8C94C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227">
              <a:extLst>
                <a:ext uri="{FF2B5EF4-FFF2-40B4-BE49-F238E27FC236}">
                  <a16:creationId xmlns:a16="http://schemas.microsoft.com/office/drawing/2014/main" id="{C4C4AB0A-40A7-874E-AD10-E6D490E12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228">
              <a:extLst>
                <a:ext uri="{FF2B5EF4-FFF2-40B4-BE49-F238E27FC236}">
                  <a16:creationId xmlns:a16="http://schemas.microsoft.com/office/drawing/2014/main" id="{34E4BB9D-F3BB-8340-A8FD-CB211970C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230">
              <a:extLst>
                <a:ext uri="{FF2B5EF4-FFF2-40B4-BE49-F238E27FC236}">
                  <a16:creationId xmlns:a16="http://schemas.microsoft.com/office/drawing/2014/main" id="{9F225E93-5B65-544A-A2CF-45FF2D52DA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267">
              <a:extLst>
                <a:ext uri="{FF2B5EF4-FFF2-40B4-BE49-F238E27FC236}">
                  <a16:creationId xmlns:a16="http://schemas.microsoft.com/office/drawing/2014/main" id="{CFB2E4DD-1E91-6C4B-A40A-9636F8D0B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271">
              <a:extLst>
                <a:ext uri="{FF2B5EF4-FFF2-40B4-BE49-F238E27FC236}">
                  <a16:creationId xmlns:a16="http://schemas.microsoft.com/office/drawing/2014/main" id="{84776430-7B99-C44B-9574-D78E7A3AA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272">
              <a:extLst>
                <a:ext uri="{FF2B5EF4-FFF2-40B4-BE49-F238E27FC236}">
                  <a16:creationId xmlns:a16="http://schemas.microsoft.com/office/drawing/2014/main" id="{6F3FC123-DA33-914C-B294-AFB4363EB0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278">
              <a:extLst>
                <a:ext uri="{FF2B5EF4-FFF2-40B4-BE49-F238E27FC236}">
                  <a16:creationId xmlns:a16="http://schemas.microsoft.com/office/drawing/2014/main" id="{6D68A71B-E9E5-1447-9EB3-5368B881B0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279">
              <a:extLst>
                <a:ext uri="{FF2B5EF4-FFF2-40B4-BE49-F238E27FC236}">
                  <a16:creationId xmlns:a16="http://schemas.microsoft.com/office/drawing/2014/main" id="{04AF7653-0A7E-6F47-AF58-C817F6DBA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280">
              <a:extLst>
                <a:ext uri="{FF2B5EF4-FFF2-40B4-BE49-F238E27FC236}">
                  <a16:creationId xmlns:a16="http://schemas.microsoft.com/office/drawing/2014/main" id="{1F77933A-2419-DB49-A057-981206C39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281">
              <a:extLst>
                <a:ext uri="{FF2B5EF4-FFF2-40B4-BE49-F238E27FC236}">
                  <a16:creationId xmlns:a16="http://schemas.microsoft.com/office/drawing/2014/main" id="{491D0F9E-448C-BB44-BDDB-671CEED07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282">
              <a:extLst>
                <a:ext uri="{FF2B5EF4-FFF2-40B4-BE49-F238E27FC236}">
                  <a16:creationId xmlns:a16="http://schemas.microsoft.com/office/drawing/2014/main" id="{D38DE738-8D5B-A645-924F-8994D2C573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85">
              <a:extLst>
                <a:ext uri="{FF2B5EF4-FFF2-40B4-BE49-F238E27FC236}">
                  <a16:creationId xmlns:a16="http://schemas.microsoft.com/office/drawing/2014/main" id="{CFBCABBB-96DD-8C46-9986-030EAC3D5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86">
              <a:extLst>
                <a:ext uri="{FF2B5EF4-FFF2-40B4-BE49-F238E27FC236}">
                  <a16:creationId xmlns:a16="http://schemas.microsoft.com/office/drawing/2014/main" id="{2A73EDA5-98E3-C54E-A44E-26D4149E8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89">
              <a:extLst>
                <a:ext uri="{FF2B5EF4-FFF2-40B4-BE49-F238E27FC236}">
                  <a16:creationId xmlns:a16="http://schemas.microsoft.com/office/drawing/2014/main" id="{A489936F-8A84-4845-8E97-79A7CE214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90">
              <a:extLst>
                <a:ext uri="{FF2B5EF4-FFF2-40B4-BE49-F238E27FC236}">
                  <a16:creationId xmlns:a16="http://schemas.microsoft.com/office/drawing/2014/main" id="{8EE66092-4BE7-3241-964C-7C9F4CCC7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92">
              <a:extLst>
                <a:ext uri="{FF2B5EF4-FFF2-40B4-BE49-F238E27FC236}">
                  <a16:creationId xmlns:a16="http://schemas.microsoft.com/office/drawing/2014/main" id="{109DBE25-3E07-774C-BEBE-2859B615F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97">
              <a:extLst>
                <a:ext uri="{FF2B5EF4-FFF2-40B4-BE49-F238E27FC236}">
                  <a16:creationId xmlns:a16="http://schemas.microsoft.com/office/drawing/2014/main" id="{B96C6F8A-039A-D54E-89B6-EC3F04B47A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98">
              <a:extLst>
                <a:ext uri="{FF2B5EF4-FFF2-40B4-BE49-F238E27FC236}">
                  <a16:creationId xmlns:a16="http://schemas.microsoft.com/office/drawing/2014/main" id="{58DEEE96-1F60-1248-BF5A-39C92D680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4" name="Freeform 300">
              <a:extLst>
                <a:ext uri="{FF2B5EF4-FFF2-40B4-BE49-F238E27FC236}">
                  <a16:creationId xmlns:a16="http://schemas.microsoft.com/office/drawing/2014/main" id="{27F82557-EF4E-E94B-848D-77F11D73AD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301">
              <a:extLst>
                <a:ext uri="{FF2B5EF4-FFF2-40B4-BE49-F238E27FC236}">
                  <a16:creationId xmlns:a16="http://schemas.microsoft.com/office/drawing/2014/main" id="{C80DF605-2F23-4C4D-9AE2-1DAB6CD97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307">
              <a:extLst>
                <a:ext uri="{FF2B5EF4-FFF2-40B4-BE49-F238E27FC236}">
                  <a16:creationId xmlns:a16="http://schemas.microsoft.com/office/drawing/2014/main" id="{D867ABD3-4EB8-6246-B676-CC3BFA37DA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309">
              <a:extLst>
                <a:ext uri="{FF2B5EF4-FFF2-40B4-BE49-F238E27FC236}">
                  <a16:creationId xmlns:a16="http://schemas.microsoft.com/office/drawing/2014/main" id="{7C440CD2-C9BC-AE4E-BD4A-904D78895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8" name="Freeform 312">
              <a:extLst>
                <a:ext uri="{FF2B5EF4-FFF2-40B4-BE49-F238E27FC236}">
                  <a16:creationId xmlns:a16="http://schemas.microsoft.com/office/drawing/2014/main" id="{59BDFB5C-A059-B647-B3A0-99EE292C11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313">
              <a:extLst>
                <a:ext uri="{FF2B5EF4-FFF2-40B4-BE49-F238E27FC236}">
                  <a16:creationId xmlns:a16="http://schemas.microsoft.com/office/drawing/2014/main" id="{8986D50B-A1F4-3F4A-96B0-04645EC98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314">
              <a:extLst>
                <a:ext uri="{FF2B5EF4-FFF2-40B4-BE49-F238E27FC236}">
                  <a16:creationId xmlns:a16="http://schemas.microsoft.com/office/drawing/2014/main" id="{916F330A-888C-7145-9A4A-970C98427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315">
              <a:extLst>
                <a:ext uri="{FF2B5EF4-FFF2-40B4-BE49-F238E27FC236}">
                  <a16:creationId xmlns:a16="http://schemas.microsoft.com/office/drawing/2014/main" id="{46B5A08B-A56D-CD44-A06F-BD45D34B53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317">
              <a:extLst>
                <a:ext uri="{FF2B5EF4-FFF2-40B4-BE49-F238E27FC236}">
                  <a16:creationId xmlns:a16="http://schemas.microsoft.com/office/drawing/2014/main" id="{7FEA9269-482C-434F-89D1-BFFF2D11E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318">
              <a:extLst>
                <a:ext uri="{FF2B5EF4-FFF2-40B4-BE49-F238E27FC236}">
                  <a16:creationId xmlns:a16="http://schemas.microsoft.com/office/drawing/2014/main" id="{CD2A4AA1-6C47-6D42-90B5-27A8C6C341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322">
              <a:extLst>
                <a:ext uri="{FF2B5EF4-FFF2-40B4-BE49-F238E27FC236}">
                  <a16:creationId xmlns:a16="http://schemas.microsoft.com/office/drawing/2014/main" id="{93F64C18-886D-9C4C-BE9D-C5A01A0C0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325">
              <a:extLst>
                <a:ext uri="{FF2B5EF4-FFF2-40B4-BE49-F238E27FC236}">
                  <a16:creationId xmlns:a16="http://schemas.microsoft.com/office/drawing/2014/main" id="{D7728368-9DA6-0A46-AC70-B755137131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326">
              <a:extLst>
                <a:ext uri="{FF2B5EF4-FFF2-40B4-BE49-F238E27FC236}">
                  <a16:creationId xmlns:a16="http://schemas.microsoft.com/office/drawing/2014/main" id="{A7743AA1-E788-A840-BC36-B89EEDD181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328">
              <a:extLst>
                <a:ext uri="{FF2B5EF4-FFF2-40B4-BE49-F238E27FC236}">
                  <a16:creationId xmlns:a16="http://schemas.microsoft.com/office/drawing/2014/main" id="{DFBB9994-9BBA-744A-8A8B-CBCCFAA50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ABCA97E8-617D-E045-8819-3A9F9B8BCF8F}"/>
              </a:ext>
            </a:extLst>
          </p:cNvPr>
          <p:cNvGrpSpPr/>
          <p:nvPr/>
        </p:nvGrpSpPr>
        <p:grpSpPr>
          <a:xfrm rot="10800000">
            <a:off x="-290622" y="4508856"/>
            <a:ext cx="9422502" cy="1538841"/>
            <a:chOff x="1869557" y="865171"/>
            <a:chExt cx="4790303" cy="782331"/>
          </a:xfrm>
        </p:grpSpPr>
        <p:sp>
          <p:nvSpPr>
            <p:cNvPr id="249" name="Freeform 85">
              <a:extLst>
                <a:ext uri="{FF2B5EF4-FFF2-40B4-BE49-F238E27FC236}">
                  <a16:creationId xmlns:a16="http://schemas.microsoft.com/office/drawing/2014/main" id="{F1FA0CD2-7A23-8944-86F5-7306E88BB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87">
              <a:extLst>
                <a:ext uri="{FF2B5EF4-FFF2-40B4-BE49-F238E27FC236}">
                  <a16:creationId xmlns:a16="http://schemas.microsoft.com/office/drawing/2014/main" id="{99123340-33CA-6640-9C13-706A4F952D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89">
              <a:extLst>
                <a:ext uri="{FF2B5EF4-FFF2-40B4-BE49-F238E27FC236}">
                  <a16:creationId xmlns:a16="http://schemas.microsoft.com/office/drawing/2014/main" id="{383AEE25-1ABD-A94A-A59B-A429CFE67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91">
              <a:extLst>
                <a:ext uri="{FF2B5EF4-FFF2-40B4-BE49-F238E27FC236}">
                  <a16:creationId xmlns:a16="http://schemas.microsoft.com/office/drawing/2014/main" id="{A7090ADB-54E4-8645-A252-404985BD9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92">
              <a:extLst>
                <a:ext uri="{FF2B5EF4-FFF2-40B4-BE49-F238E27FC236}">
                  <a16:creationId xmlns:a16="http://schemas.microsoft.com/office/drawing/2014/main" id="{3EA5C77B-01E8-E54A-801C-B9D9355C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98">
              <a:extLst>
                <a:ext uri="{FF2B5EF4-FFF2-40B4-BE49-F238E27FC236}">
                  <a16:creationId xmlns:a16="http://schemas.microsoft.com/office/drawing/2014/main" id="{19A748DD-78F7-3F43-A9A2-E1011B455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104">
              <a:extLst>
                <a:ext uri="{FF2B5EF4-FFF2-40B4-BE49-F238E27FC236}">
                  <a16:creationId xmlns:a16="http://schemas.microsoft.com/office/drawing/2014/main" id="{73EDFBF9-FECC-B04F-968A-2CE8E2F16F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106">
              <a:extLst>
                <a:ext uri="{FF2B5EF4-FFF2-40B4-BE49-F238E27FC236}">
                  <a16:creationId xmlns:a16="http://schemas.microsoft.com/office/drawing/2014/main" id="{B086AF46-22F7-F148-AFC1-0137CA4DD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111">
              <a:extLst>
                <a:ext uri="{FF2B5EF4-FFF2-40B4-BE49-F238E27FC236}">
                  <a16:creationId xmlns:a16="http://schemas.microsoft.com/office/drawing/2014/main" id="{44AAF186-A1DA-9046-9AD7-ADC8F7D0F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112">
              <a:extLst>
                <a:ext uri="{FF2B5EF4-FFF2-40B4-BE49-F238E27FC236}">
                  <a16:creationId xmlns:a16="http://schemas.microsoft.com/office/drawing/2014/main" id="{F82D7232-6913-6349-A856-768C7D803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115">
              <a:extLst>
                <a:ext uri="{FF2B5EF4-FFF2-40B4-BE49-F238E27FC236}">
                  <a16:creationId xmlns:a16="http://schemas.microsoft.com/office/drawing/2014/main" id="{A7275B08-2713-8B48-938C-68BAC287BD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0" name="Freeform 120">
              <a:extLst>
                <a:ext uri="{FF2B5EF4-FFF2-40B4-BE49-F238E27FC236}">
                  <a16:creationId xmlns:a16="http://schemas.microsoft.com/office/drawing/2014/main" id="{DB2E2EB0-8E54-5F4B-8346-AD5D1CA41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121">
              <a:extLst>
                <a:ext uri="{FF2B5EF4-FFF2-40B4-BE49-F238E27FC236}">
                  <a16:creationId xmlns:a16="http://schemas.microsoft.com/office/drawing/2014/main" id="{6B07157B-7E06-A848-9D94-43CEB9F89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126">
              <a:extLst>
                <a:ext uri="{FF2B5EF4-FFF2-40B4-BE49-F238E27FC236}">
                  <a16:creationId xmlns:a16="http://schemas.microsoft.com/office/drawing/2014/main" id="{CC0CC11A-B89D-474A-899E-0A2799A441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128">
              <a:extLst>
                <a:ext uri="{FF2B5EF4-FFF2-40B4-BE49-F238E27FC236}">
                  <a16:creationId xmlns:a16="http://schemas.microsoft.com/office/drawing/2014/main" id="{A76B2846-72CB-C744-B0DE-B5DBBF16B2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129">
              <a:extLst>
                <a:ext uri="{FF2B5EF4-FFF2-40B4-BE49-F238E27FC236}">
                  <a16:creationId xmlns:a16="http://schemas.microsoft.com/office/drawing/2014/main" id="{5B0ADDAD-1C96-C348-8340-B32A573B5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130">
              <a:extLst>
                <a:ext uri="{FF2B5EF4-FFF2-40B4-BE49-F238E27FC236}">
                  <a16:creationId xmlns:a16="http://schemas.microsoft.com/office/drawing/2014/main" id="{8A703566-8A23-3C47-B05A-2D59B09FB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131">
              <a:extLst>
                <a:ext uri="{FF2B5EF4-FFF2-40B4-BE49-F238E27FC236}">
                  <a16:creationId xmlns:a16="http://schemas.microsoft.com/office/drawing/2014/main" id="{763CDAE3-9E71-AF48-AD6D-BF4288C16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132">
              <a:extLst>
                <a:ext uri="{FF2B5EF4-FFF2-40B4-BE49-F238E27FC236}">
                  <a16:creationId xmlns:a16="http://schemas.microsoft.com/office/drawing/2014/main" id="{8FCF346B-D0EB-154A-B9A7-B3D1277B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135">
              <a:extLst>
                <a:ext uri="{FF2B5EF4-FFF2-40B4-BE49-F238E27FC236}">
                  <a16:creationId xmlns:a16="http://schemas.microsoft.com/office/drawing/2014/main" id="{BA0C6138-7196-9F4A-B2E3-810BD60E2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136">
              <a:extLst>
                <a:ext uri="{FF2B5EF4-FFF2-40B4-BE49-F238E27FC236}">
                  <a16:creationId xmlns:a16="http://schemas.microsoft.com/office/drawing/2014/main" id="{438A62BB-5438-F140-A2BC-6AEA97EB9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0" name="Freeform 140">
              <a:extLst>
                <a:ext uri="{FF2B5EF4-FFF2-40B4-BE49-F238E27FC236}">
                  <a16:creationId xmlns:a16="http://schemas.microsoft.com/office/drawing/2014/main" id="{2306A5F4-749F-7049-A872-37B4A5625A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1" name="Freeform 141">
              <a:extLst>
                <a:ext uri="{FF2B5EF4-FFF2-40B4-BE49-F238E27FC236}">
                  <a16:creationId xmlns:a16="http://schemas.microsoft.com/office/drawing/2014/main" id="{026CFE5D-3E57-684C-9605-A4D67ED6D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2" name="Freeform 143">
              <a:extLst>
                <a:ext uri="{FF2B5EF4-FFF2-40B4-BE49-F238E27FC236}">
                  <a16:creationId xmlns:a16="http://schemas.microsoft.com/office/drawing/2014/main" id="{F41106F7-20A9-9144-8AA3-0EE6046DB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3" name="Freeform 146">
              <a:extLst>
                <a:ext uri="{FF2B5EF4-FFF2-40B4-BE49-F238E27FC236}">
                  <a16:creationId xmlns:a16="http://schemas.microsoft.com/office/drawing/2014/main" id="{4BCD6B71-6C8F-7647-A2BD-04988175C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4" name="Freeform 147">
              <a:extLst>
                <a:ext uri="{FF2B5EF4-FFF2-40B4-BE49-F238E27FC236}">
                  <a16:creationId xmlns:a16="http://schemas.microsoft.com/office/drawing/2014/main" id="{DDBE50FB-83CB-5949-A1BC-7270BAC9D8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5" name="Freeform 149">
              <a:extLst>
                <a:ext uri="{FF2B5EF4-FFF2-40B4-BE49-F238E27FC236}">
                  <a16:creationId xmlns:a16="http://schemas.microsoft.com/office/drawing/2014/main" id="{8EF3EB71-DBE6-3D48-B7E3-8D4683057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6" name="Freeform 150">
              <a:extLst>
                <a:ext uri="{FF2B5EF4-FFF2-40B4-BE49-F238E27FC236}">
                  <a16:creationId xmlns:a16="http://schemas.microsoft.com/office/drawing/2014/main" id="{CD8476EF-5331-D647-9EDF-08C8801B35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7" name="Freeform 156">
              <a:extLst>
                <a:ext uri="{FF2B5EF4-FFF2-40B4-BE49-F238E27FC236}">
                  <a16:creationId xmlns:a16="http://schemas.microsoft.com/office/drawing/2014/main" id="{F67A35BC-2226-4241-B600-E665E16C51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8" name="Freeform 158">
              <a:extLst>
                <a:ext uri="{FF2B5EF4-FFF2-40B4-BE49-F238E27FC236}">
                  <a16:creationId xmlns:a16="http://schemas.microsoft.com/office/drawing/2014/main" id="{61F64A9A-2927-9843-9F23-45B7067F09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9" name="Freeform 161">
              <a:extLst>
                <a:ext uri="{FF2B5EF4-FFF2-40B4-BE49-F238E27FC236}">
                  <a16:creationId xmlns:a16="http://schemas.microsoft.com/office/drawing/2014/main" id="{9089D2BC-0BBF-AB4E-B806-B65AD5F61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0" name="Freeform 162">
              <a:extLst>
                <a:ext uri="{FF2B5EF4-FFF2-40B4-BE49-F238E27FC236}">
                  <a16:creationId xmlns:a16="http://schemas.microsoft.com/office/drawing/2014/main" id="{DE800817-DD5E-5745-BC48-268464364B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1" name="Freeform 163">
              <a:extLst>
                <a:ext uri="{FF2B5EF4-FFF2-40B4-BE49-F238E27FC236}">
                  <a16:creationId xmlns:a16="http://schemas.microsoft.com/office/drawing/2014/main" id="{D0B02050-BC7B-D948-96A3-F25AA28714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2" name="Freeform 164">
              <a:extLst>
                <a:ext uri="{FF2B5EF4-FFF2-40B4-BE49-F238E27FC236}">
                  <a16:creationId xmlns:a16="http://schemas.microsoft.com/office/drawing/2014/main" id="{E9BDFB9C-B7CE-C04B-AE3F-0FE4429F50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3" name="Freeform 166">
              <a:extLst>
                <a:ext uri="{FF2B5EF4-FFF2-40B4-BE49-F238E27FC236}">
                  <a16:creationId xmlns:a16="http://schemas.microsoft.com/office/drawing/2014/main" id="{1CCE27B7-D73C-BF45-A3A6-53702143CC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4" name="Freeform 167">
              <a:extLst>
                <a:ext uri="{FF2B5EF4-FFF2-40B4-BE49-F238E27FC236}">
                  <a16:creationId xmlns:a16="http://schemas.microsoft.com/office/drawing/2014/main" id="{0E72C4A0-FD35-0646-88FB-EEE7C91E9A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5" name="Freeform 172">
              <a:extLst>
                <a:ext uri="{FF2B5EF4-FFF2-40B4-BE49-F238E27FC236}">
                  <a16:creationId xmlns:a16="http://schemas.microsoft.com/office/drawing/2014/main" id="{2DFF3D21-D86A-5046-B628-2DC688C4B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6" name="Freeform 173">
              <a:extLst>
                <a:ext uri="{FF2B5EF4-FFF2-40B4-BE49-F238E27FC236}">
                  <a16:creationId xmlns:a16="http://schemas.microsoft.com/office/drawing/2014/main" id="{80EB5D6C-22DB-EE4D-89DB-BA845A819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7" name="Freeform 178">
              <a:extLst>
                <a:ext uri="{FF2B5EF4-FFF2-40B4-BE49-F238E27FC236}">
                  <a16:creationId xmlns:a16="http://schemas.microsoft.com/office/drawing/2014/main" id="{653DFE6A-B62E-3347-BF89-129F9DD66C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8" name="Freeform 180">
              <a:extLst>
                <a:ext uri="{FF2B5EF4-FFF2-40B4-BE49-F238E27FC236}">
                  <a16:creationId xmlns:a16="http://schemas.microsoft.com/office/drawing/2014/main" id="{A6ED3479-C306-7F4F-B49B-FF840015C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9" name="Freeform 181">
              <a:extLst>
                <a:ext uri="{FF2B5EF4-FFF2-40B4-BE49-F238E27FC236}">
                  <a16:creationId xmlns:a16="http://schemas.microsoft.com/office/drawing/2014/main" id="{48253CF6-ADC1-D743-8BF3-49965AE6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0" name="Freeform 182">
              <a:extLst>
                <a:ext uri="{FF2B5EF4-FFF2-40B4-BE49-F238E27FC236}">
                  <a16:creationId xmlns:a16="http://schemas.microsoft.com/office/drawing/2014/main" id="{46B28A5E-51D7-E54D-82B6-34D5CF3BCD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1" name="Freeform 184">
              <a:extLst>
                <a:ext uri="{FF2B5EF4-FFF2-40B4-BE49-F238E27FC236}">
                  <a16:creationId xmlns:a16="http://schemas.microsoft.com/office/drawing/2014/main" id="{24C7218C-BEEE-8943-88B9-70E02B92E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2" name="Freeform 185">
              <a:extLst>
                <a:ext uri="{FF2B5EF4-FFF2-40B4-BE49-F238E27FC236}">
                  <a16:creationId xmlns:a16="http://schemas.microsoft.com/office/drawing/2014/main" id="{57C3047F-236B-3348-B33A-FAAF3B4F56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3" name="Freeform 189">
              <a:extLst>
                <a:ext uri="{FF2B5EF4-FFF2-40B4-BE49-F238E27FC236}">
                  <a16:creationId xmlns:a16="http://schemas.microsoft.com/office/drawing/2014/main" id="{6CF2604B-EDD0-9848-BE55-510676A6C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4" name="Freeform 190">
              <a:extLst>
                <a:ext uri="{FF2B5EF4-FFF2-40B4-BE49-F238E27FC236}">
                  <a16:creationId xmlns:a16="http://schemas.microsoft.com/office/drawing/2014/main" id="{65011003-0CD9-7745-8414-57FEAD3FF0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5" name="Freeform 195">
              <a:extLst>
                <a:ext uri="{FF2B5EF4-FFF2-40B4-BE49-F238E27FC236}">
                  <a16:creationId xmlns:a16="http://schemas.microsoft.com/office/drawing/2014/main" id="{401A5D19-9FD5-EA4A-9F59-59BFBEF6B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6" name="Freeform 196">
              <a:extLst>
                <a:ext uri="{FF2B5EF4-FFF2-40B4-BE49-F238E27FC236}">
                  <a16:creationId xmlns:a16="http://schemas.microsoft.com/office/drawing/2014/main" id="{52664BE6-7A76-654C-AD09-BB158C228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7" name="Freeform 197">
              <a:extLst>
                <a:ext uri="{FF2B5EF4-FFF2-40B4-BE49-F238E27FC236}">
                  <a16:creationId xmlns:a16="http://schemas.microsoft.com/office/drawing/2014/main" id="{9B2024AE-9B56-3940-89F4-C2AE6FA0F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8" name="Freeform 199">
              <a:extLst>
                <a:ext uri="{FF2B5EF4-FFF2-40B4-BE49-F238E27FC236}">
                  <a16:creationId xmlns:a16="http://schemas.microsoft.com/office/drawing/2014/main" id="{F3642307-EAA3-1C4F-94A8-546A6A723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9" name="Freeform 203">
              <a:extLst>
                <a:ext uri="{FF2B5EF4-FFF2-40B4-BE49-F238E27FC236}">
                  <a16:creationId xmlns:a16="http://schemas.microsoft.com/office/drawing/2014/main" id="{5D001642-33E9-5842-B070-50F715F08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0" name="Freeform 204">
              <a:extLst>
                <a:ext uri="{FF2B5EF4-FFF2-40B4-BE49-F238E27FC236}">
                  <a16:creationId xmlns:a16="http://schemas.microsoft.com/office/drawing/2014/main" id="{FB0F36A2-E1C7-EE47-A376-ACDB2AD42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1" name="Freeform 300">
              <a:extLst>
                <a:ext uri="{FF2B5EF4-FFF2-40B4-BE49-F238E27FC236}">
                  <a16:creationId xmlns:a16="http://schemas.microsoft.com/office/drawing/2014/main" id="{D203E2E3-E5C1-124A-8BA6-DCC1C30BE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2" name="Freeform 301">
              <a:extLst>
                <a:ext uri="{FF2B5EF4-FFF2-40B4-BE49-F238E27FC236}">
                  <a16:creationId xmlns:a16="http://schemas.microsoft.com/office/drawing/2014/main" id="{CC657FAC-22A2-5547-875C-146D0F589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3" name="Freeform 213">
              <a:extLst>
                <a:ext uri="{FF2B5EF4-FFF2-40B4-BE49-F238E27FC236}">
                  <a16:creationId xmlns:a16="http://schemas.microsoft.com/office/drawing/2014/main" id="{E6F0D289-3818-9C4D-BA61-4125397CD5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4" name="Freeform 216">
              <a:extLst>
                <a:ext uri="{FF2B5EF4-FFF2-40B4-BE49-F238E27FC236}">
                  <a16:creationId xmlns:a16="http://schemas.microsoft.com/office/drawing/2014/main" id="{605B1511-8817-AF4B-81B6-3B698C735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5" name="Freeform 221">
              <a:extLst>
                <a:ext uri="{FF2B5EF4-FFF2-40B4-BE49-F238E27FC236}">
                  <a16:creationId xmlns:a16="http://schemas.microsoft.com/office/drawing/2014/main" id="{9EBE511A-D800-9048-8BA0-C17822A09F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306" name="Freeform 222">
              <a:extLst>
                <a:ext uri="{FF2B5EF4-FFF2-40B4-BE49-F238E27FC236}">
                  <a16:creationId xmlns:a16="http://schemas.microsoft.com/office/drawing/2014/main" id="{42637EEB-9C31-4C40-82FE-B778BAFAB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7" name="Freeform 223">
              <a:extLst>
                <a:ext uri="{FF2B5EF4-FFF2-40B4-BE49-F238E27FC236}">
                  <a16:creationId xmlns:a16="http://schemas.microsoft.com/office/drawing/2014/main" id="{A56C8492-6448-5447-A229-F30389CF2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8" name="Freeform 224">
              <a:extLst>
                <a:ext uri="{FF2B5EF4-FFF2-40B4-BE49-F238E27FC236}">
                  <a16:creationId xmlns:a16="http://schemas.microsoft.com/office/drawing/2014/main" id="{0500B393-D9BF-C14A-8619-A80CE82D47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9" name="Freeform 225">
              <a:extLst>
                <a:ext uri="{FF2B5EF4-FFF2-40B4-BE49-F238E27FC236}">
                  <a16:creationId xmlns:a16="http://schemas.microsoft.com/office/drawing/2014/main" id="{BFB50098-8A33-6C4A-AF29-B0FBC0B4A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0" name="Freeform 227">
              <a:extLst>
                <a:ext uri="{FF2B5EF4-FFF2-40B4-BE49-F238E27FC236}">
                  <a16:creationId xmlns:a16="http://schemas.microsoft.com/office/drawing/2014/main" id="{F268B868-0F8A-0145-92D3-4AFA83812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1" name="Freeform 228">
              <a:extLst>
                <a:ext uri="{FF2B5EF4-FFF2-40B4-BE49-F238E27FC236}">
                  <a16:creationId xmlns:a16="http://schemas.microsoft.com/office/drawing/2014/main" id="{F64747D7-272D-E44F-B20D-FA332BB86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2" name="Freeform 230">
              <a:extLst>
                <a:ext uri="{FF2B5EF4-FFF2-40B4-BE49-F238E27FC236}">
                  <a16:creationId xmlns:a16="http://schemas.microsoft.com/office/drawing/2014/main" id="{A0F7DFF1-CC74-384F-887C-9898E203C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3" name="Freeform 267">
              <a:extLst>
                <a:ext uri="{FF2B5EF4-FFF2-40B4-BE49-F238E27FC236}">
                  <a16:creationId xmlns:a16="http://schemas.microsoft.com/office/drawing/2014/main" id="{37BAF730-F29F-FB4D-A786-A65FBC973D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4" name="Freeform 271">
              <a:extLst>
                <a:ext uri="{FF2B5EF4-FFF2-40B4-BE49-F238E27FC236}">
                  <a16:creationId xmlns:a16="http://schemas.microsoft.com/office/drawing/2014/main" id="{A49A9397-7EF4-3447-AE30-57DD3FC893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5" name="Freeform 272">
              <a:extLst>
                <a:ext uri="{FF2B5EF4-FFF2-40B4-BE49-F238E27FC236}">
                  <a16:creationId xmlns:a16="http://schemas.microsoft.com/office/drawing/2014/main" id="{5BD75805-7B62-8F49-9137-9777C9264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6" name="Freeform 278">
              <a:extLst>
                <a:ext uri="{FF2B5EF4-FFF2-40B4-BE49-F238E27FC236}">
                  <a16:creationId xmlns:a16="http://schemas.microsoft.com/office/drawing/2014/main" id="{759B691E-C72E-8344-932A-0ACB4F9117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7" name="Freeform 279">
              <a:extLst>
                <a:ext uri="{FF2B5EF4-FFF2-40B4-BE49-F238E27FC236}">
                  <a16:creationId xmlns:a16="http://schemas.microsoft.com/office/drawing/2014/main" id="{771F77BC-F8D1-414E-830C-F04ABFC4E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8" name="Freeform 280">
              <a:extLst>
                <a:ext uri="{FF2B5EF4-FFF2-40B4-BE49-F238E27FC236}">
                  <a16:creationId xmlns:a16="http://schemas.microsoft.com/office/drawing/2014/main" id="{FC2480CF-1EB4-8044-92A7-5B76F2013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9" name="Freeform 281">
              <a:extLst>
                <a:ext uri="{FF2B5EF4-FFF2-40B4-BE49-F238E27FC236}">
                  <a16:creationId xmlns:a16="http://schemas.microsoft.com/office/drawing/2014/main" id="{45CBE93C-85F5-2E42-8E1D-0E139BA4B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0" name="Freeform 282">
              <a:extLst>
                <a:ext uri="{FF2B5EF4-FFF2-40B4-BE49-F238E27FC236}">
                  <a16:creationId xmlns:a16="http://schemas.microsoft.com/office/drawing/2014/main" id="{E89BA547-6D67-D347-8213-C2236D89BF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1" name="Freeform 285">
              <a:extLst>
                <a:ext uri="{FF2B5EF4-FFF2-40B4-BE49-F238E27FC236}">
                  <a16:creationId xmlns:a16="http://schemas.microsoft.com/office/drawing/2014/main" id="{2F52DE50-4233-EC41-8C69-F0CE4BED1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2" name="Freeform 286">
              <a:extLst>
                <a:ext uri="{FF2B5EF4-FFF2-40B4-BE49-F238E27FC236}">
                  <a16:creationId xmlns:a16="http://schemas.microsoft.com/office/drawing/2014/main" id="{B2E89BC7-7D73-2343-9002-0F27ACCA01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3" name="Freeform 289">
              <a:extLst>
                <a:ext uri="{FF2B5EF4-FFF2-40B4-BE49-F238E27FC236}">
                  <a16:creationId xmlns:a16="http://schemas.microsoft.com/office/drawing/2014/main" id="{776ACE85-3775-B143-B352-E07BFD25A4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4" name="Freeform 290">
              <a:extLst>
                <a:ext uri="{FF2B5EF4-FFF2-40B4-BE49-F238E27FC236}">
                  <a16:creationId xmlns:a16="http://schemas.microsoft.com/office/drawing/2014/main" id="{4375DBB3-EE5E-FA4B-9315-96D161741A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5" name="Freeform 292">
              <a:extLst>
                <a:ext uri="{FF2B5EF4-FFF2-40B4-BE49-F238E27FC236}">
                  <a16:creationId xmlns:a16="http://schemas.microsoft.com/office/drawing/2014/main" id="{8C5D0C84-3C24-084E-B36B-FB7DA3D5FD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6" name="Freeform 297">
              <a:extLst>
                <a:ext uri="{FF2B5EF4-FFF2-40B4-BE49-F238E27FC236}">
                  <a16:creationId xmlns:a16="http://schemas.microsoft.com/office/drawing/2014/main" id="{329D7302-1C57-5841-9937-54D8463B0B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7" name="Freeform 298">
              <a:extLst>
                <a:ext uri="{FF2B5EF4-FFF2-40B4-BE49-F238E27FC236}">
                  <a16:creationId xmlns:a16="http://schemas.microsoft.com/office/drawing/2014/main" id="{3122DE82-7058-FC45-BA7C-912ADBD4F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8" name="Freeform 300">
              <a:extLst>
                <a:ext uri="{FF2B5EF4-FFF2-40B4-BE49-F238E27FC236}">
                  <a16:creationId xmlns:a16="http://schemas.microsoft.com/office/drawing/2014/main" id="{D206E943-E9DC-AA42-B00C-886EE2E1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9" name="Freeform 301">
              <a:extLst>
                <a:ext uri="{FF2B5EF4-FFF2-40B4-BE49-F238E27FC236}">
                  <a16:creationId xmlns:a16="http://schemas.microsoft.com/office/drawing/2014/main" id="{1C65B90A-A603-584F-9395-8F05869B5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30" name="Freeform 307">
              <a:extLst>
                <a:ext uri="{FF2B5EF4-FFF2-40B4-BE49-F238E27FC236}">
                  <a16:creationId xmlns:a16="http://schemas.microsoft.com/office/drawing/2014/main" id="{25F62EF3-F5F8-FC41-8B4C-71A264789D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31" name="Freeform 309">
              <a:extLst>
                <a:ext uri="{FF2B5EF4-FFF2-40B4-BE49-F238E27FC236}">
                  <a16:creationId xmlns:a16="http://schemas.microsoft.com/office/drawing/2014/main" id="{B5BF1A9B-9E99-004E-B3B2-175322DBB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337" name="Freeform 312">
              <a:extLst>
                <a:ext uri="{FF2B5EF4-FFF2-40B4-BE49-F238E27FC236}">
                  <a16:creationId xmlns:a16="http://schemas.microsoft.com/office/drawing/2014/main" id="{CD3C377A-4553-9941-B711-C6E1CD833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6" name="Freeform 313">
              <a:extLst>
                <a:ext uri="{FF2B5EF4-FFF2-40B4-BE49-F238E27FC236}">
                  <a16:creationId xmlns:a16="http://schemas.microsoft.com/office/drawing/2014/main" id="{BF91A182-7092-614D-B674-74DF65417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7" name="Freeform 314">
              <a:extLst>
                <a:ext uri="{FF2B5EF4-FFF2-40B4-BE49-F238E27FC236}">
                  <a16:creationId xmlns:a16="http://schemas.microsoft.com/office/drawing/2014/main" id="{092EB461-3AE4-984A-BA7D-BE643FEE53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8" name="Freeform 315">
              <a:extLst>
                <a:ext uri="{FF2B5EF4-FFF2-40B4-BE49-F238E27FC236}">
                  <a16:creationId xmlns:a16="http://schemas.microsoft.com/office/drawing/2014/main" id="{BE3E7A50-E90C-7941-8DF1-53176F678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9" name="Freeform 317">
              <a:extLst>
                <a:ext uri="{FF2B5EF4-FFF2-40B4-BE49-F238E27FC236}">
                  <a16:creationId xmlns:a16="http://schemas.microsoft.com/office/drawing/2014/main" id="{174CDA35-397B-ED42-9CC0-2155CAB68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0" name="Freeform 318">
              <a:extLst>
                <a:ext uri="{FF2B5EF4-FFF2-40B4-BE49-F238E27FC236}">
                  <a16:creationId xmlns:a16="http://schemas.microsoft.com/office/drawing/2014/main" id="{5921D1CA-B959-A441-9391-A2919FD045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1" name="Freeform 322">
              <a:extLst>
                <a:ext uri="{FF2B5EF4-FFF2-40B4-BE49-F238E27FC236}">
                  <a16:creationId xmlns:a16="http://schemas.microsoft.com/office/drawing/2014/main" id="{064585B5-DA50-CB46-9AC2-893143A1FA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2" name="Freeform 325">
              <a:extLst>
                <a:ext uri="{FF2B5EF4-FFF2-40B4-BE49-F238E27FC236}">
                  <a16:creationId xmlns:a16="http://schemas.microsoft.com/office/drawing/2014/main" id="{5B4419CB-725C-F94F-91CF-9016423E0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3" name="Freeform 326">
              <a:extLst>
                <a:ext uri="{FF2B5EF4-FFF2-40B4-BE49-F238E27FC236}">
                  <a16:creationId xmlns:a16="http://schemas.microsoft.com/office/drawing/2014/main" id="{963169FF-C02D-A341-B0D2-B6D08D78F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4" name="Freeform 328">
              <a:extLst>
                <a:ext uri="{FF2B5EF4-FFF2-40B4-BE49-F238E27FC236}">
                  <a16:creationId xmlns:a16="http://schemas.microsoft.com/office/drawing/2014/main" id="{20BEA80E-C1EF-C94D-80AB-CFE80D8F9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</p:spTree>
    <p:extLst>
      <p:ext uri="{BB962C8B-B14F-4D97-AF65-F5344CB8AC3E}">
        <p14:creationId xmlns:p14="http://schemas.microsoft.com/office/powerpoint/2010/main" val="7773880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08A8CBD8-84C5-1E44-A119-F794050BB843}"/>
              </a:ext>
            </a:extLst>
          </p:cNvPr>
          <p:cNvGrpSpPr/>
          <p:nvPr/>
        </p:nvGrpSpPr>
        <p:grpSpPr>
          <a:xfrm rot="10800000">
            <a:off x="-287720" y="4117459"/>
            <a:ext cx="9625789" cy="1392554"/>
            <a:chOff x="1869557" y="865171"/>
            <a:chExt cx="4790303" cy="782331"/>
          </a:xfrm>
        </p:grpSpPr>
        <p:sp>
          <p:nvSpPr>
            <p:cNvPr id="177" name="Freeform 85">
              <a:extLst>
                <a:ext uri="{FF2B5EF4-FFF2-40B4-BE49-F238E27FC236}">
                  <a16:creationId xmlns:a16="http://schemas.microsoft.com/office/drawing/2014/main" id="{6D08C46E-8519-AE40-BD09-3DF449E8A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87">
              <a:extLst>
                <a:ext uri="{FF2B5EF4-FFF2-40B4-BE49-F238E27FC236}">
                  <a16:creationId xmlns:a16="http://schemas.microsoft.com/office/drawing/2014/main" id="{303523BB-DA87-4643-B8B8-AD9194668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89">
              <a:extLst>
                <a:ext uri="{FF2B5EF4-FFF2-40B4-BE49-F238E27FC236}">
                  <a16:creationId xmlns:a16="http://schemas.microsoft.com/office/drawing/2014/main" id="{1016D806-6645-9946-963C-003AB0A63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91">
              <a:extLst>
                <a:ext uri="{FF2B5EF4-FFF2-40B4-BE49-F238E27FC236}">
                  <a16:creationId xmlns:a16="http://schemas.microsoft.com/office/drawing/2014/main" id="{DF97A69F-C49D-CC4A-B36D-F55C9DA1F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92">
              <a:extLst>
                <a:ext uri="{FF2B5EF4-FFF2-40B4-BE49-F238E27FC236}">
                  <a16:creationId xmlns:a16="http://schemas.microsoft.com/office/drawing/2014/main" id="{CCCF5E77-8D46-A846-8626-E6B308249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98">
              <a:extLst>
                <a:ext uri="{FF2B5EF4-FFF2-40B4-BE49-F238E27FC236}">
                  <a16:creationId xmlns:a16="http://schemas.microsoft.com/office/drawing/2014/main" id="{89A9256A-BA3E-B649-944B-044CDCD2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04">
              <a:extLst>
                <a:ext uri="{FF2B5EF4-FFF2-40B4-BE49-F238E27FC236}">
                  <a16:creationId xmlns:a16="http://schemas.microsoft.com/office/drawing/2014/main" id="{F15C7311-54C9-4E42-BE9A-85C05C4FF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3E49B968-1525-4643-8B10-B97EBF60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11">
              <a:extLst>
                <a:ext uri="{FF2B5EF4-FFF2-40B4-BE49-F238E27FC236}">
                  <a16:creationId xmlns:a16="http://schemas.microsoft.com/office/drawing/2014/main" id="{7D31C030-F766-D74B-B6EA-DDEBA01D5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42F54B0F-5946-A147-ADDE-3F4EE42A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15">
              <a:extLst>
                <a:ext uri="{FF2B5EF4-FFF2-40B4-BE49-F238E27FC236}">
                  <a16:creationId xmlns:a16="http://schemas.microsoft.com/office/drawing/2014/main" id="{AF16B715-E6EB-FF4B-9CF4-38F800E0C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20">
              <a:extLst>
                <a:ext uri="{FF2B5EF4-FFF2-40B4-BE49-F238E27FC236}">
                  <a16:creationId xmlns:a16="http://schemas.microsoft.com/office/drawing/2014/main" id="{ACF2868F-6E49-4A43-BF4F-DB94A41C3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21">
              <a:extLst>
                <a:ext uri="{FF2B5EF4-FFF2-40B4-BE49-F238E27FC236}">
                  <a16:creationId xmlns:a16="http://schemas.microsoft.com/office/drawing/2014/main" id="{30C3630A-F33B-A44E-9607-4E49FCE0D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26">
              <a:extLst>
                <a:ext uri="{FF2B5EF4-FFF2-40B4-BE49-F238E27FC236}">
                  <a16:creationId xmlns:a16="http://schemas.microsoft.com/office/drawing/2014/main" id="{F8AABCAC-7960-D44D-9659-955841DF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28">
              <a:extLst>
                <a:ext uri="{FF2B5EF4-FFF2-40B4-BE49-F238E27FC236}">
                  <a16:creationId xmlns:a16="http://schemas.microsoft.com/office/drawing/2014/main" id="{5B482CD6-1D61-9744-ACF1-3F04227D2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29">
              <a:extLst>
                <a:ext uri="{FF2B5EF4-FFF2-40B4-BE49-F238E27FC236}">
                  <a16:creationId xmlns:a16="http://schemas.microsoft.com/office/drawing/2014/main" id="{B896AB49-AA35-B64F-8DA1-41F839CC9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30">
              <a:extLst>
                <a:ext uri="{FF2B5EF4-FFF2-40B4-BE49-F238E27FC236}">
                  <a16:creationId xmlns:a16="http://schemas.microsoft.com/office/drawing/2014/main" id="{D7A1D02B-41A6-1B41-8DB4-45D370838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31">
              <a:extLst>
                <a:ext uri="{FF2B5EF4-FFF2-40B4-BE49-F238E27FC236}">
                  <a16:creationId xmlns:a16="http://schemas.microsoft.com/office/drawing/2014/main" id="{522ADA0D-6205-8C49-9F52-089AE3D64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32">
              <a:extLst>
                <a:ext uri="{FF2B5EF4-FFF2-40B4-BE49-F238E27FC236}">
                  <a16:creationId xmlns:a16="http://schemas.microsoft.com/office/drawing/2014/main" id="{4EC527A7-903C-544D-B9FF-3483FF4AB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35">
              <a:extLst>
                <a:ext uri="{FF2B5EF4-FFF2-40B4-BE49-F238E27FC236}">
                  <a16:creationId xmlns:a16="http://schemas.microsoft.com/office/drawing/2014/main" id="{3E2340E0-A217-394E-B779-839E44DB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36">
              <a:extLst>
                <a:ext uri="{FF2B5EF4-FFF2-40B4-BE49-F238E27FC236}">
                  <a16:creationId xmlns:a16="http://schemas.microsoft.com/office/drawing/2014/main" id="{BB29BE1D-508E-874B-9244-4CC0708E4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40">
              <a:extLst>
                <a:ext uri="{FF2B5EF4-FFF2-40B4-BE49-F238E27FC236}">
                  <a16:creationId xmlns:a16="http://schemas.microsoft.com/office/drawing/2014/main" id="{D97CE1DE-75E7-CB42-AEB8-DA05AB390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41">
              <a:extLst>
                <a:ext uri="{FF2B5EF4-FFF2-40B4-BE49-F238E27FC236}">
                  <a16:creationId xmlns:a16="http://schemas.microsoft.com/office/drawing/2014/main" id="{93DEB4C8-31CD-DC42-8610-0A6B1B64C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43">
              <a:extLst>
                <a:ext uri="{FF2B5EF4-FFF2-40B4-BE49-F238E27FC236}">
                  <a16:creationId xmlns:a16="http://schemas.microsoft.com/office/drawing/2014/main" id="{27C572AD-843C-7542-B24F-37E01375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46">
              <a:extLst>
                <a:ext uri="{FF2B5EF4-FFF2-40B4-BE49-F238E27FC236}">
                  <a16:creationId xmlns:a16="http://schemas.microsoft.com/office/drawing/2014/main" id="{4F384D44-A0E8-124E-99B2-53B50C89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47">
              <a:extLst>
                <a:ext uri="{FF2B5EF4-FFF2-40B4-BE49-F238E27FC236}">
                  <a16:creationId xmlns:a16="http://schemas.microsoft.com/office/drawing/2014/main" id="{FB4B6164-0552-7644-865D-75B108A47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49">
              <a:extLst>
                <a:ext uri="{FF2B5EF4-FFF2-40B4-BE49-F238E27FC236}">
                  <a16:creationId xmlns:a16="http://schemas.microsoft.com/office/drawing/2014/main" id="{3DA04FC4-D7C0-E841-86F2-B4BA2A154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50">
              <a:extLst>
                <a:ext uri="{FF2B5EF4-FFF2-40B4-BE49-F238E27FC236}">
                  <a16:creationId xmlns:a16="http://schemas.microsoft.com/office/drawing/2014/main" id="{5406E08A-D966-0747-96D7-725807500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156">
              <a:extLst>
                <a:ext uri="{FF2B5EF4-FFF2-40B4-BE49-F238E27FC236}">
                  <a16:creationId xmlns:a16="http://schemas.microsoft.com/office/drawing/2014/main" id="{FBB96F02-D960-6240-A6C0-1D968E742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D703CE8C-9116-234B-8EA8-461691BC4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161">
              <a:extLst>
                <a:ext uri="{FF2B5EF4-FFF2-40B4-BE49-F238E27FC236}">
                  <a16:creationId xmlns:a16="http://schemas.microsoft.com/office/drawing/2014/main" id="{F3984B80-EBB0-124C-A5B3-191FAC93E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162">
              <a:extLst>
                <a:ext uri="{FF2B5EF4-FFF2-40B4-BE49-F238E27FC236}">
                  <a16:creationId xmlns:a16="http://schemas.microsoft.com/office/drawing/2014/main" id="{BA46C42F-4F80-6049-98AA-FFA41A494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163">
              <a:extLst>
                <a:ext uri="{FF2B5EF4-FFF2-40B4-BE49-F238E27FC236}">
                  <a16:creationId xmlns:a16="http://schemas.microsoft.com/office/drawing/2014/main" id="{5AE050A0-866A-C34C-9B4C-08F34573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164">
              <a:extLst>
                <a:ext uri="{FF2B5EF4-FFF2-40B4-BE49-F238E27FC236}">
                  <a16:creationId xmlns:a16="http://schemas.microsoft.com/office/drawing/2014/main" id="{033405D8-29C5-5941-9AB0-A26F2281C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166">
              <a:extLst>
                <a:ext uri="{FF2B5EF4-FFF2-40B4-BE49-F238E27FC236}">
                  <a16:creationId xmlns:a16="http://schemas.microsoft.com/office/drawing/2014/main" id="{8EB974B0-3CDA-1743-B1E1-7FCA0F3E4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2" name="Freeform 167">
              <a:extLst>
                <a:ext uri="{FF2B5EF4-FFF2-40B4-BE49-F238E27FC236}">
                  <a16:creationId xmlns:a16="http://schemas.microsoft.com/office/drawing/2014/main" id="{B4D7A0D1-6EE2-3E4A-B4E1-00D87612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172">
              <a:extLst>
                <a:ext uri="{FF2B5EF4-FFF2-40B4-BE49-F238E27FC236}">
                  <a16:creationId xmlns:a16="http://schemas.microsoft.com/office/drawing/2014/main" id="{C1E8F0A0-6A12-2749-8454-DD26ABF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173">
              <a:extLst>
                <a:ext uri="{FF2B5EF4-FFF2-40B4-BE49-F238E27FC236}">
                  <a16:creationId xmlns:a16="http://schemas.microsoft.com/office/drawing/2014/main" id="{C24921FC-9BEA-7242-8783-8048D9BF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178">
              <a:extLst>
                <a:ext uri="{FF2B5EF4-FFF2-40B4-BE49-F238E27FC236}">
                  <a16:creationId xmlns:a16="http://schemas.microsoft.com/office/drawing/2014/main" id="{65D9FDC3-4D34-F14A-A0AF-E8D32A843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180">
              <a:extLst>
                <a:ext uri="{FF2B5EF4-FFF2-40B4-BE49-F238E27FC236}">
                  <a16:creationId xmlns:a16="http://schemas.microsoft.com/office/drawing/2014/main" id="{7AC6D9C8-E125-C848-872A-9218D29E2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181">
              <a:extLst>
                <a:ext uri="{FF2B5EF4-FFF2-40B4-BE49-F238E27FC236}">
                  <a16:creationId xmlns:a16="http://schemas.microsoft.com/office/drawing/2014/main" id="{C2DB842A-3013-FF42-BEA1-FB10AD069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182">
              <a:extLst>
                <a:ext uri="{FF2B5EF4-FFF2-40B4-BE49-F238E27FC236}">
                  <a16:creationId xmlns:a16="http://schemas.microsoft.com/office/drawing/2014/main" id="{CEBC1B28-8135-1B48-8CC6-CC258743D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0816C5F0-4660-0748-BB4B-8DC65B833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E0D77855-B868-544D-9DC9-959E7D22C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2448226D-D366-E647-9B61-08A0D914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C9BC56BD-797E-C24F-AF64-CF8E12D99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195">
              <a:extLst>
                <a:ext uri="{FF2B5EF4-FFF2-40B4-BE49-F238E27FC236}">
                  <a16:creationId xmlns:a16="http://schemas.microsoft.com/office/drawing/2014/main" id="{1C9E112F-7470-8242-BC6F-805BF2B07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196">
              <a:extLst>
                <a:ext uri="{FF2B5EF4-FFF2-40B4-BE49-F238E27FC236}">
                  <a16:creationId xmlns:a16="http://schemas.microsoft.com/office/drawing/2014/main" id="{350818F6-BCC7-DA4B-B984-56D14181C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197">
              <a:extLst>
                <a:ext uri="{FF2B5EF4-FFF2-40B4-BE49-F238E27FC236}">
                  <a16:creationId xmlns:a16="http://schemas.microsoft.com/office/drawing/2014/main" id="{528C70F4-46E4-CA4D-8188-2F5F8A035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199">
              <a:extLst>
                <a:ext uri="{FF2B5EF4-FFF2-40B4-BE49-F238E27FC236}">
                  <a16:creationId xmlns:a16="http://schemas.microsoft.com/office/drawing/2014/main" id="{8D1E5239-70E1-2D40-BFDC-2813F21F7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03">
              <a:extLst>
                <a:ext uri="{FF2B5EF4-FFF2-40B4-BE49-F238E27FC236}">
                  <a16:creationId xmlns:a16="http://schemas.microsoft.com/office/drawing/2014/main" id="{48DA28A9-65EE-7244-A2B1-B2CA23711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04">
              <a:extLst>
                <a:ext uri="{FF2B5EF4-FFF2-40B4-BE49-F238E27FC236}">
                  <a16:creationId xmlns:a16="http://schemas.microsoft.com/office/drawing/2014/main" id="{EC552D28-77B5-C040-959B-A40F3A39C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06">
              <a:extLst>
                <a:ext uri="{FF2B5EF4-FFF2-40B4-BE49-F238E27FC236}">
                  <a16:creationId xmlns:a16="http://schemas.microsoft.com/office/drawing/2014/main" id="{FBC1CC2F-DF28-F04B-AF0A-C008675B4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07">
              <a:extLst>
                <a:ext uri="{FF2B5EF4-FFF2-40B4-BE49-F238E27FC236}">
                  <a16:creationId xmlns:a16="http://schemas.microsoft.com/office/drawing/2014/main" id="{5F08BF06-45B7-194F-A9DA-346653067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13">
              <a:extLst>
                <a:ext uri="{FF2B5EF4-FFF2-40B4-BE49-F238E27FC236}">
                  <a16:creationId xmlns:a16="http://schemas.microsoft.com/office/drawing/2014/main" id="{DDDA1D65-4D6A-D845-B85A-282D7343C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16">
              <a:extLst>
                <a:ext uri="{FF2B5EF4-FFF2-40B4-BE49-F238E27FC236}">
                  <a16:creationId xmlns:a16="http://schemas.microsoft.com/office/drawing/2014/main" id="{74CFCC9F-A6B0-184F-B02D-6B43C3545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21">
              <a:extLst>
                <a:ext uri="{FF2B5EF4-FFF2-40B4-BE49-F238E27FC236}">
                  <a16:creationId xmlns:a16="http://schemas.microsoft.com/office/drawing/2014/main" id="{056DA7E1-2B9C-034C-8DCB-1EB9CDB59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4" name="Freeform 222">
              <a:extLst>
                <a:ext uri="{FF2B5EF4-FFF2-40B4-BE49-F238E27FC236}">
                  <a16:creationId xmlns:a16="http://schemas.microsoft.com/office/drawing/2014/main" id="{AF21496F-8E62-D24F-AA21-9313D43E2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223">
              <a:extLst>
                <a:ext uri="{FF2B5EF4-FFF2-40B4-BE49-F238E27FC236}">
                  <a16:creationId xmlns:a16="http://schemas.microsoft.com/office/drawing/2014/main" id="{470964F1-5440-B142-AADB-599127986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224">
              <a:extLst>
                <a:ext uri="{FF2B5EF4-FFF2-40B4-BE49-F238E27FC236}">
                  <a16:creationId xmlns:a16="http://schemas.microsoft.com/office/drawing/2014/main" id="{8D263D75-E44E-6844-B21C-AADF62B65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225">
              <a:extLst>
                <a:ext uri="{FF2B5EF4-FFF2-40B4-BE49-F238E27FC236}">
                  <a16:creationId xmlns:a16="http://schemas.microsoft.com/office/drawing/2014/main" id="{539E61FA-A0DB-A348-89EE-C9827FAF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8" name="Freeform 227">
              <a:extLst>
                <a:ext uri="{FF2B5EF4-FFF2-40B4-BE49-F238E27FC236}">
                  <a16:creationId xmlns:a16="http://schemas.microsoft.com/office/drawing/2014/main" id="{4AA213F2-EC0F-2F47-9CC6-6C99C07A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228">
              <a:extLst>
                <a:ext uri="{FF2B5EF4-FFF2-40B4-BE49-F238E27FC236}">
                  <a16:creationId xmlns:a16="http://schemas.microsoft.com/office/drawing/2014/main" id="{5A50062C-F064-814C-8C2D-5ECBAD9AC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230">
              <a:extLst>
                <a:ext uri="{FF2B5EF4-FFF2-40B4-BE49-F238E27FC236}">
                  <a16:creationId xmlns:a16="http://schemas.microsoft.com/office/drawing/2014/main" id="{496B76F3-B910-F84F-8777-027728C60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267">
              <a:extLst>
                <a:ext uri="{FF2B5EF4-FFF2-40B4-BE49-F238E27FC236}">
                  <a16:creationId xmlns:a16="http://schemas.microsoft.com/office/drawing/2014/main" id="{A571FC76-6B41-A94A-AD5B-626F294ED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271">
              <a:extLst>
                <a:ext uri="{FF2B5EF4-FFF2-40B4-BE49-F238E27FC236}">
                  <a16:creationId xmlns:a16="http://schemas.microsoft.com/office/drawing/2014/main" id="{278960CC-EE15-E145-B132-2D37F4908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272">
              <a:extLst>
                <a:ext uri="{FF2B5EF4-FFF2-40B4-BE49-F238E27FC236}">
                  <a16:creationId xmlns:a16="http://schemas.microsoft.com/office/drawing/2014/main" id="{476C09AB-8D45-804D-9B9C-8C3840CC7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278">
              <a:extLst>
                <a:ext uri="{FF2B5EF4-FFF2-40B4-BE49-F238E27FC236}">
                  <a16:creationId xmlns:a16="http://schemas.microsoft.com/office/drawing/2014/main" id="{5870AFC7-07BF-5F4F-A1FA-1F972FC46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279">
              <a:extLst>
                <a:ext uri="{FF2B5EF4-FFF2-40B4-BE49-F238E27FC236}">
                  <a16:creationId xmlns:a16="http://schemas.microsoft.com/office/drawing/2014/main" id="{B1A4589E-0F37-5049-9EC4-B3E545BAA5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280">
              <a:extLst>
                <a:ext uri="{FF2B5EF4-FFF2-40B4-BE49-F238E27FC236}">
                  <a16:creationId xmlns:a16="http://schemas.microsoft.com/office/drawing/2014/main" id="{AD9B441C-FD37-6846-99B8-C81F87D5B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281">
              <a:extLst>
                <a:ext uri="{FF2B5EF4-FFF2-40B4-BE49-F238E27FC236}">
                  <a16:creationId xmlns:a16="http://schemas.microsoft.com/office/drawing/2014/main" id="{B8C7BA78-CF5D-534B-8277-EFAF2603C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8" name="Freeform 282">
              <a:extLst>
                <a:ext uri="{FF2B5EF4-FFF2-40B4-BE49-F238E27FC236}">
                  <a16:creationId xmlns:a16="http://schemas.microsoft.com/office/drawing/2014/main" id="{BCBE51DA-5B62-6945-ADAA-3771A48DE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9" name="Freeform 285">
              <a:extLst>
                <a:ext uri="{FF2B5EF4-FFF2-40B4-BE49-F238E27FC236}">
                  <a16:creationId xmlns:a16="http://schemas.microsoft.com/office/drawing/2014/main" id="{98266514-CB61-7044-9B2C-8F48568DB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286">
              <a:extLst>
                <a:ext uri="{FF2B5EF4-FFF2-40B4-BE49-F238E27FC236}">
                  <a16:creationId xmlns:a16="http://schemas.microsoft.com/office/drawing/2014/main" id="{75CE7984-1822-AD4C-97C3-7AA54638E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289">
              <a:extLst>
                <a:ext uri="{FF2B5EF4-FFF2-40B4-BE49-F238E27FC236}">
                  <a16:creationId xmlns:a16="http://schemas.microsoft.com/office/drawing/2014/main" id="{CD717BC6-D70B-CD4D-A52D-067AC0FED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290">
              <a:extLst>
                <a:ext uri="{FF2B5EF4-FFF2-40B4-BE49-F238E27FC236}">
                  <a16:creationId xmlns:a16="http://schemas.microsoft.com/office/drawing/2014/main" id="{D7D2EBA0-76D6-CA40-A3B6-BC1229B3A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292">
              <a:extLst>
                <a:ext uri="{FF2B5EF4-FFF2-40B4-BE49-F238E27FC236}">
                  <a16:creationId xmlns:a16="http://schemas.microsoft.com/office/drawing/2014/main" id="{5CBF5349-A889-784F-BFFC-D6D069B4E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297">
              <a:extLst>
                <a:ext uri="{FF2B5EF4-FFF2-40B4-BE49-F238E27FC236}">
                  <a16:creationId xmlns:a16="http://schemas.microsoft.com/office/drawing/2014/main" id="{6CAE890D-ADAF-1040-8149-7BFCA1967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298">
              <a:extLst>
                <a:ext uri="{FF2B5EF4-FFF2-40B4-BE49-F238E27FC236}">
                  <a16:creationId xmlns:a16="http://schemas.microsoft.com/office/drawing/2014/main" id="{A12F8F45-9D12-C243-8E65-2F02812E1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300">
              <a:extLst>
                <a:ext uri="{FF2B5EF4-FFF2-40B4-BE49-F238E27FC236}">
                  <a16:creationId xmlns:a16="http://schemas.microsoft.com/office/drawing/2014/main" id="{038D9DD0-9901-D441-89A6-F21A8949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301">
              <a:extLst>
                <a:ext uri="{FF2B5EF4-FFF2-40B4-BE49-F238E27FC236}">
                  <a16:creationId xmlns:a16="http://schemas.microsoft.com/office/drawing/2014/main" id="{0FA896DD-2B6E-594F-B32E-204F8D0D9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307">
              <a:extLst>
                <a:ext uri="{FF2B5EF4-FFF2-40B4-BE49-F238E27FC236}">
                  <a16:creationId xmlns:a16="http://schemas.microsoft.com/office/drawing/2014/main" id="{D62799F8-4B78-0449-9C8F-C1735646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309">
              <a:extLst>
                <a:ext uri="{FF2B5EF4-FFF2-40B4-BE49-F238E27FC236}">
                  <a16:creationId xmlns:a16="http://schemas.microsoft.com/office/drawing/2014/main" id="{547D539E-15A2-254E-929A-1C976EFA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60" name="Freeform 312">
              <a:extLst>
                <a:ext uri="{FF2B5EF4-FFF2-40B4-BE49-F238E27FC236}">
                  <a16:creationId xmlns:a16="http://schemas.microsoft.com/office/drawing/2014/main" id="{7E86BB91-30CC-B142-B845-264F259C9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313">
              <a:extLst>
                <a:ext uri="{FF2B5EF4-FFF2-40B4-BE49-F238E27FC236}">
                  <a16:creationId xmlns:a16="http://schemas.microsoft.com/office/drawing/2014/main" id="{5FF937CA-9406-1644-BB8E-E94DBCF3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314">
              <a:extLst>
                <a:ext uri="{FF2B5EF4-FFF2-40B4-BE49-F238E27FC236}">
                  <a16:creationId xmlns:a16="http://schemas.microsoft.com/office/drawing/2014/main" id="{FA9B5254-65A0-F14D-8F9F-003EE4411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315">
              <a:extLst>
                <a:ext uri="{FF2B5EF4-FFF2-40B4-BE49-F238E27FC236}">
                  <a16:creationId xmlns:a16="http://schemas.microsoft.com/office/drawing/2014/main" id="{AA556EE6-619A-9941-B12F-332650041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64ABFCA9-7E88-5D44-B1B0-11D5A84B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0D80C4A8-85EE-1742-879F-D7C770128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322">
              <a:extLst>
                <a:ext uri="{FF2B5EF4-FFF2-40B4-BE49-F238E27FC236}">
                  <a16:creationId xmlns:a16="http://schemas.microsoft.com/office/drawing/2014/main" id="{D9A75395-E103-2E4F-9BE4-CDE0E350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325">
              <a:extLst>
                <a:ext uri="{FF2B5EF4-FFF2-40B4-BE49-F238E27FC236}">
                  <a16:creationId xmlns:a16="http://schemas.microsoft.com/office/drawing/2014/main" id="{7510DC5B-CEC1-D049-B1A1-8BA3B13AC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326">
              <a:extLst>
                <a:ext uri="{FF2B5EF4-FFF2-40B4-BE49-F238E27FC236}">
                  <a16:creationId xmlns:a16="http://schemas.microsoft.com/office/drawing/2014/main" id="{07EF3C9C-D15B-5E49-ADAA-0A6651164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328">
              <a:extLst>
                <a:ext uri="{FF2B5EF4-FFF2-40B4-BE49-F238E27FC236}">
                  <a16:creationId xmlns:a16="http://schemas.microsoft.com/office/drawing/2014/main" id="{070B68A8-BD5F-5748-AD28-792E83D3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AB86530-3EB3-43A9-97EC-8FBAA03E772B}"/>
              </a:ext>
            </a:extLst>
          </p:cNvPr>
          <p:cNvGraphicFramePr/>
          <p:nvPr/>
        </p:nvGraphicFramePr>
        <p:xfrm>
          <a:off x="1981057" y="5346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FE3E4B-C11F-4BA0-A73A-C9CCB060AC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9157587"/>
              </p:ext>
            </p:extLst>
          </p:nvPr>
        </p:nvGraphicFramePr>
        <p:xfrm>
          <a:off x="1747368" y="7402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55253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08A8CBD8-84C5-1E44-A119-F794050BB843}"/>
              </a:ext>
            </a:extLst>
          </p:cNvPr>
          <p:cNvGrpSpPr/>
          <p:nvPr/>
        </p:nvGrpSpPr>
        <p:grpSpPr>
          <a:xfrm rot="10800000">
            <a:off x="-287720" y="4117459"/>
            <a:ext cx="9625789" cy="1392554"/>
            <a:chOff x="1869557" y="865171"/>
            <a:chExt cx="4790303" cy="782331"/>
          </a:xfrm>
        </p:grpSpPr>
        <p:sp>
          <p:nvSpPr>
            <p:cNvPr id="177" name="Freeform 85">
              <a:extLst>
                <a:ext uri="{FF2B5EF4-FFF2-40B4-BE49-F238E27FC236}">
                  <a16:creationId xmlns:a16="http://schemas.microsoft.com/office/drawing/2014/main" id="{6D08C46E-8519-AE40-BD09-3DF449E8A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87">
              <a:extLst>
                <a:ext uri="{FF2B5EF4-FFF2-40B4-BE49-F238E27FC236}">
                  <a16:creationId xmlns:a16="http://schemas.microsoft.com/office/drawing/2014/main" id="{303523BB-DA87-4643-B8B8-AD9194668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89">
              <a:extLst>
                <a:ext uri="{FF2B5EF4-FFF2-40B4-BE49-F238E27FC236}">
                  <a16:creationId xmlns:a16="http://schemas.microsoft.com/office/drawing/2014/main" id="{1016D806-6645-9946-963C-003AB0A63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91">
              <a:extLst>
                <a:ext uri="{FF2B5EF4-FFF2-40B4-BE49-F238E27FC236}">
                  <a16:creationId xmlns:a16="http://schemas.microsoft.com/office/drawing/2014/main" id="{DF97A69F-C49D-CC4A-B36D-F55C9DA1F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92">
              <a:extLst>
                <a:ext uri="{FF2B5EF4-FFF2-40B4-BE49-F238E27FC236}">
                  <a16:creationId xmlns:a16="http://schemas.microsoft.com/office/drawing/2014/main" id="{CCCF5E77-8D46-A846-8626-E6B308249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98">
              <a:extLst>
                <a:ext uri="{FF2B5EF4-FFF2-40B4-BE49-F238E27FC236}">
                  <a16:creationId xmlns:a16="http://schemas.microsoft.com/office/drawing/2014/main" id="{89A9256A-BA3E-B649-944B-044CDCD2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04">
              <a:extLst>
                <a:ext uri="{FF2B5EF4-FFF2-40B4-BE49-F238E27FC236}">
                  <a16:creationId xmlns:a16="http://schemas.microsoft.com/office/drawing/2014/main" id="{F15C7311-54C9-4E42-BE9A-85C05C4FF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3E49B968-1525-4643-8B10-B97EBF60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11">
              <a:extLst>
                <a:ext uri="{FF2B5EF4-FFF2-40B4-BE49-F238E27FC236}">
                  <a16:creationId xmlns:a16="http://schemas.microsoft.com/office/drawing/2014/main" id="{7D31C030-F766-D74B-B6EA-DDEBA01D5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42F54B0F-5946-A147-ADDE-3F4EE42A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15">
              <a:extLst>
                <a:ext uri="{FF2B5EF4-FFF2-40B4-BE49-F238E27FC236}">
                  <a16:creationId xmlns:a16="http://schemas.microsoft.com/office/drawing/2014/main" id="{AF16B715-E6EB-FF4B-9CF4-38F800E0C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20">
              <a:extLst>
                <a:ext uri="{FF2B5EF4-FFF2-40B4-BE49-F238E27FC236}">
                  <a16:creationId xmlns:a16="http://schemas.microsoft.com/office/drawing/2014/main" id="{ACF2868F-6E49-4A43-BF4F-DB94A41C3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21">
              <a:extLst>
                <a:ext uri="{FF2B5EF4-FFF2-40B4-BE49-F238E27FC236}">
                  <a16:creationId xmlns:a16="http://schemas.microsoft.com/office/drawing/2014/main" id="{30C3630A-F33B-A44E-9607-4E49FCE0D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26">
              <a:extLst>
                <a:ext uri="{FF2B5EF4-FFF2-40B4-BE49-F238E27FC236}">
                  <a16:creationId xmlns:a16="http://schemas.microsoft.com/office/drawing/2014/main" id="{F8AABCAC-7960-D44D-9659-955841DF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28">
              <a:extLst>
                <a:ext uri="{FF2B5EF4-FFF2-40B4-BE49-F238E27FC236}">
                  <a16:creationId xmlns:a16="http://schemas.microsoft.com/office/drawing/2014/main" id="{5B482CD6-1D61-9744-ACF1-3F04227D2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29">
              <a:extLst>
                <a:ext uri="{FF2B5EF4-FFF2-40B4-BE49-F238E27FC236}">
                  <a16:creationId xmlns:a16="http://schemas.microsoft.com/office/drawing/2014/main" id="{B896AB49-AA35-B64F-8DA1-41F839CC9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30">
              <a:extLst>
                <a:ext uri="{FF2B5EF4-FFF2-40B4-BE49-F238E27FC236}">
                  <a16:creationId xmlns:a16="http://schemas.microsoft.com/office/drawing/2014/main" id="{D7A1D02B-41A6-1B41-8DB4-45D370838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31">
              <a:extLst>
                <a:ext uri="{FF2B5EF4-FFF2-40B4-BE49-F238E27FC236}">
                  <a16:creationId xmlns:a16="http://schemas.microsoft.com/office/drawing/2014/main" id="{522ADA0D-6205-8C49-9F52-089AE3D64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32">
              <a:extLst>
                <a:ext uri="{FF2B5EF4-FFF2-40B4-BE49-F238E27FC236}">
                  <a16:creationId xmlns:a16="http://schemas.microsoft.com/office/drawing/2014/main" id="{4EC527A7-903C-544D-B9FF-3483FF4AB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35">
              <a:extLst>
                <a:ext uri="{FF2B5EF4-FFF2-40B4-BE49-F238E27FC236}">
                  <a16:creationId xmlns:a16="http://schemas.microsoft.com/office/drawing/2014/main" id="{3E2340E0-A217-394E-B779-839E44DB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36">
              <a:extLst>
                <a:ext uri="{FF2B5EF4-FFF2-40B4-BE49-F238E27FC236}">
                  <a16:creationId xmlns:a16="http://schemas.microsoft.com/office/drawing/2014/main" id="{BB29BE1D-508E-874B-9244-4CC0708E4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40">
              <a:extLst>
                <a:ext uri="{FF2B5EF4-FFF2-40B4-BE49-F238E27FC236}">
                  <a16:creationId xmlns:a16="http://schemas.microsoft.com/office/drawing/2014/main" id="{D97CE1DE-75E7-CB42-AEB8-DA05AB390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41">
              <a:extLst>
                <a:ext uri="{FF2B5EF4-FFF2-40B4-BE49-F238E27FC236}">
                  <a16:creationId xmlns:a16="http://schemas.microsoft.com/office/drawing/2014/main" id="{93DEB4C8-31CD-DC42-8610-0A6B1B64C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43">
              <a:extLst>
                <a:ext uri="{FF2B5EF4-FFF2-40B4-BE49-F238E27FC236}">
                  <a16:creationId xmlns:a16="http://schemas.microsoft.com/office/drawing/2014/main" id="{27C572AD-843C-7542-B24F-37E01375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46">
              <a:extLst>
                <a:ext uri="{FF2B5EF4-FFF2-40B4-BE49-F238E27FC236}">
                  <a16:creationId xmlns:a16="http://schemas.microsoft.com/office/drawing/2014/main" id="{4F384D44-A0E8-124E-99B2-53B50C89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47">
              <a:extLst>
                <a:ext uri="{FF2B5EF4-FFF2-40B4-BE49-F238E27FC236}">
                  <a16:creationId xmlns:a16="http://schemas.microsoft.com/office/drawing/2014/main" id="{FB4B6164-0552-7644-865D-75B108A47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49">
              <a:extLst>
                <a:ext uri="{FF2B5EF4-FFF2-40B4-BE49-F238E27FC236}">
                  <a16:creationId xmlns:a16="http://schemas.microsoft.com/office/drawing/2014/main" id="{3DA04FC4-D7C0-E841-86F2-B4BA2A154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50">
              <a:extLst>
                <a:ext uri="{FF2B5EF4-FFF2-40B4-BE49-F238E27FC236}">
                  <a16:creationId xmlns:a16="http://schemas.microsoft.com/office/drawing/2014/main" id="{5406E08A-D966-0747-96D7-725807500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156">
              <a:extLst>
                <a:ext uri="{FF2B5EF4-FFF2-40B4-BE49-F238E27FC236}">
                  <a16:creationId xmlns:a16="http://schemas.microsoft.com/office/drawing/2014/main" id="{FBB96F02-D960-6240-A6C0-1D968E742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D703CE8C-9116-234B-8EA8-461691BC4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161">
              <a:extLst>
                <a:ext uri="{FF2B5EF4-FFF2-40B4-BE49-F238E27FC236}">
                  <a16:creationId xmlns:a16="http://schemas.microsoft.com/office/drawing/2014/main" id="{F3984B80-EBB0-124C-A5B3-191FAC93E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162">
              <a:extLst>
                <a:ext uri="{FF2B5EF4-FFF2-40B4-BE49-F238E27FC236}">
                  <a16:creationId xmlns:a16="http://schemas.microsoft.com/office/drawing/2014/main" id="{BA46C42F-4F80-6049-98AA-FFA41A494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163">
              <a:extLst>
                <a:ext uri="{FF2B5EF4-FFF2-40B4-BE49-F238E27FC236}">
                  <a16:creationId xmlns:a16="http://schemas.microsoft.com/office/drawing/2014/main" id="{5AE050A0-866A-C34C-9B4C-08F34573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164">
              <a:extLst>
                <a:ext uri="{FF2B5EF4-FFF2-40B4-BE49-F238E27FC236}">
                  <a16:creationId xmlns:a16="http://schemas.microsoft.com/office/drawing/2014/main" id="{033405D8-29C5-5941-9AB0-A26F2281C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166">
              <a:extLst>
                <a:ext uri="{FF2B5EF4-FFF2-40B4-BE49-F238E27FC236}">
                  <a16:creationId xmlns:a16="http://schemas.microsoft.com/office/drawing/2014/main" id="{8EB974B0-3CDA-1743-B1E1-7FCA0F3E4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2" name="Freeform 167">
              <a:extLst>
                <a:ext uri="{FF2B5EF4-FFF2-40B4-BE49-F238E27FC236}">
                  <a16:creationId xmlns:a16="http://schemas.microsoft.com/office/drawing/2014/main" id="{B4D7A0D1-6EE2-3E4A-B4E1-00D87612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172">
              <a:extLst>
                <a:ext uri="{FF2B5EF4-FFF2-40B4-BE49-F238E27FC236}">
                  <a16:creationId xmlns:a16="http://schemas.microsoft.com/office/drawing/2014/main" id="{C1E8F0A0-6A12-2749-8454-DD26ABF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173">
              <a:extLst>
                <a:ext uri="{FF2B5EF4-FFF2-40B4-BE49-F238E27FC236}">
                  <a16:creationId xmlns:a16="http://schemas.microsoft.com/office/drawing/2014/main" id="{C24921FC-9BEA-7242-8783-8048D9BF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178">
              <a:extLst>
                <a:ext uri="{FF2B5EF4-FFF2-40B4-BE49-F238E27FC236}">
                  <a16:creationId xmlns:a16="http://schemas.microsoft.com/office/drawing/2014/main" id="{65D9FDC3-4D34-F14A-A0AF-E8D32A843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180">
              <a:extLst>
                <a:ext uri="{FF2B5EF4-FFF2-40B4-BE49-F238E27FC236}">
                  <a16:creationId xmlns:a16="http://schemas.microsoft.com/office/drawing/2014/main" id="{7AC6D9C8-E125-C848-872A-9218D29E2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181">
              <a:extLst>
                <a:ext uri="{FF2B5EF4-FFF2-40B4-BE49-F238E27FC236}">
                  <a16:creationId xmlns:a16="http://schemas.microsoft.com/office/drawing/2014/main" id="{C2DB842A-3013-FF42-BEA1-FB10AD069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182">
              <a:extLst>
                <a:ext uri="{FF2B5EF4-FFF2-40B4-BE49-F238E27FC236}">
                  <a16:creationId xmlns:a16="http://schemas.microsoft.com/office/drawing/2014/main" id="{CEBC1B28-8135-1B48-8CC6-CC258743D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0816C5F0-4660-0748-BB4B-8DC65B833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E0D77855-B868-544D-9DC9-959E7D22C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2448226D-D366-E647-9B61-08A0D914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C9BC56BD-797E-C24F-AF64-CF8E12D99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195">
              <a:extLst>
                <a:ext uri="{FF2B5EF4-FFF2-40B4-BE49-F238E27FC236}">
                  <a16:creationId xmlns:a16="http://schemas.microsoft.com/office/drawing/2014/main" id="{1C9E112F-7470-8242-BC6F-805BF2B07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196">
              <a:extLst>
                <a:ext uri="{FF2B5EF4-FFF2-40B4-BE49-F238E27FC236}">
                  <a16:creationId xmlns:a16="http://schemas.microsoft.com/office/drawing/2014/main" id="{350818F6-BCC7-DA4B-B984-56D14181C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197">
              <a:extLst>
                <a:ext uri="{FF2B5EF4-FFF2-40B4-BE49-F238E27FC236}">
                  <a16:creationId xmlns:a16="http://schemas.microsoft.com/office/drawing/2014/main" id="{528C70F4-46E4-CA4D-8188-2F5F8A035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199">
              <a:extLst>
                <a:ext uri="{FF2B5EF4-FFF2-40B4-BE49-F238E27FC236}">
                  <a16:creationId xmlns:a16="http://schemas.microsoft.com/office/drawing/2014/main" id="{8D1E5239-70E1-2D40-BFDC-2813F21F7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03">
              <a:extLst>
                <a:ext uri="{FF2B5EF4-FFF2-40B4-BE49-F238E27FC236}">
                  <a16:creationId xmlns:a16="http://schemas.microsoft.com/office/drawing/2014/main" id="{48DA28A9-65EE-7244-A2B1-B2CA23711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04">
              <a:extLst>
                <a:ext uri="{FF2B5EF4-FFF2-40B4-BE49-F238E27FC236}">
                  <a16:creationId xmlns:a16="http://schemas.microsoft.com/office/drawing/2014/main" id="{EC552D28-77B5-C040-959B-A40F3A39C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06">
              <a:extLst>
                <a:ext uri="{FF2B5EF4-FFF2-40B4-BE49-F238E27FC236}">
                  <a16:creationId xmlns:a16="http://schemas.microsoft.com/office/drawing/2014/main" id="{FBC1CC2F-DF28-F04B-AF0A-C008675B4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07">
              <a:extLst>
                <a:ext uri="{FF2B5EF4-FFF2-40B4-BE49-F238E27FC236}">
                  <a16:creationId xmlns:a16="http://schemas.microsoft.com/office/drawing/2014/main" id="{5F08BF06-45B7-194F-A9DA-346653067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13">
              <a:extLst>
                <a:ext uri="{FF2B5EF4-FFF2-40B4-BE49-F238E27FC236}">
                  <a16:creationId xmlns:a16="http://schemas.microsoft.com/office/drawing/2014/main" id="{DDDA1D65-4D6A-D845-B85A-282D7343C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16">
              <a:extLst>
                <a:ext uri="{FF2B5EF4-FFF2-40B4-BE49-F238E27FC236}">
                  <a16:creationId xmlns:a16="http://schemas.microsoft.com/office/drawing/2014/main" id="{74CFCC9F-A6B0-184F-B02D-6B43C3545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21">
              <a:extLst>
                <a:ext uri="{FF2B5EF4-FFF2-40B4-BE49-F238E27FC236}">
                  <a16:creationId xmlns:a16="http://schemas.microsoft.com/office/drawing/2014/main" id="{056DA7E1-2B9C-034C-8DCB-1EB9CDB59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4" name="Freeform 222">
              <a:extLst>
                <a:ext uri="{FF2B5EF4-FFF2-40B4-BE49-F238E27FC236}">
                  <a16:creationId xmlns:a16="http://schemas.microsoft.com/office/drawing/2014/main" id="{AF21496F-8E62-D24F-AA21-9313D43E2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223">
              <a:extLst>
                <a:ext uri="{FF2B5EF4-FFF2-40B4-BE49-F238E27FC236}">
                  <a16:creationId xmlns:a16="http://schemas.microsoft.com/office/drawing/2014/main" id="{470964F1-5440-B142-AADB-599127986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224">
              <a:extLst>
                <a:ext uri="{FF2B5EF4-FFF2-40B4-BE49-F238E27FC236}">
                  <a16:creationId xmlns:a16="http://schemas.microsoft.com/office/drawing/2014/main" id="{8D263D75-E44E-6844-B21C-AADF62B65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225">
              <a:extLst>
                <a:ext uri="{FF2B5EF4-FFF2-40B4-BE49-F238E27FC236}">
                  <a16:creationId xmlns:a16="http://schemas.microsoft.com/office/drawing/2014/main" id="{539E61FA-A0DB-A348-89EE-C9827FAF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8" name="Freeform 227">
              <a:extLst>
                <a:ext uri="{FF2B5EF4-FFF2-40B4-BE49-F238E27FC236}">
                  <a16:creationId xmlns:a16="http://schemas.microsoft.com/office/drawing/2014/main" id="{4AA213F2-EC0F-2F47-9CC6-6C99C07A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228">
              <a:extLst>
                <a:ext uri="{FF2B5EF4-FFF2-40B4-BE49-F238E27FC236}">
                  <a16:creationId xmlns:a16="http://schemas.microsoft.com/office/drawing/2014/main" id="{5A50062C-F064-814C-8C2D-5ECBAD9AC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230">
              <a:extLst>
                <a:ext uri="{FF2B5EF4-FFF2-40B4-BE49-F238E27FC236}">
                  <a16:creationId xmlns:a16="http://schemas.microsoft.com/office/drawing/2014/main" id="{496B76F3-B910-F84F-8777-027728C60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267">
              <a:extLst>
                <a:ext uri="{FF2B5EF4-FFF2-40B4-BE49-F238E27FC236}">
                  <a16:creationId xmlns:a16="http://schemas.microsoft.com/office/drawing/2014/main" id="{A571FC76-6B41-A94A-AD5B-626F294ED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271">
              <a:extLst>
                <a:ext uri="{FF2B5EF4-FFF2-40B4-BE49-F238E27FC236}">
                  <a16:creationId xmlns:a16="http://schemas.microsoft.com/office/drawing/2014/main" id="{278960CC-EE15-E145-B132-2D37F4908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272">
              <a:extLst>
                <a:ext uri="{FF2B5EF4-FFF2-40B4-BE49-F238E27FC236}">
                  <a16:creationId xmlns:a16="http://schemas.microsoft.com/office/drawing/2014/main" id="{476C09AB-8D45-804D-9B9C-8C3840CC7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278">
              <a:extLst>
                <a:ext uri="{FF2B5EF4-FFF2-40B4-BE49-F238E27FC236}">
                  <a16:creationId xmlns:a16="http://schemas.microsoft.com/office/drawing/2014/main" id="{5870AFC7-07BF-5F4F-A1FA-1F972FC46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279">
              <a:extLst>
                <a:ext uri="{FF2B5EF4-FFF2-40B4-BE49-F238E27FC236}">
                  <a16:creationId xmlns:a16="http://schemas.microsoft.com/office/drawing/2014/main" id="{B1A4589E-0F37-5049-9EC4-B3E545BAA5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280">
              <a:extLst>
                <a:ext uri="{FF2B5EF4-FFF2-40B4-BE49-F238E27FC236}">
                  <a16:creationId xmlns:a16="http://schemas.microsoft.com/office/drawing/2014/main" id="{AD9B441C-FD37-6846-99B8-C81F87D5B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281">
              <a:extLst>
                <a:ext uri="{FF2B5EF4-FFF2-40B4-BE49-F238E27FC236}">
                  <a16:creationId xmlns:a16="http://schemas.microsoft.com/office/drawing/2014/main" id="{B8C7BA78-CF5D-534B-8277-EFAF2603C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8" name="Freeform 282">
              <a:extLst>
                <a:ext uri="{FF2B5EF4-FFF2-40B4-BE49-F238E27FC236}">
                  <a16:creationId xmlns:a16="http://schemas.microsoft.com/office/drawing/2014/main" id="{BCBE51DA-5B62-6945-ADAA-3771A48DE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9" name="Freeform 285">
              <a:extLst>
                <a:ext uri="{FF2B5EF4-FFF2-40B4-BE49-F238E27FC236}">
                  <a16:creationId xmlns:a16="http://schemas.microsoft.com/office/drawing/2014/main" id="{98266514-CB61-7044-9B2C-8F48568DB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286">
              <a:extLst>
                <a:ext uri="{FF2B5EF4-FFF2-40B4-BE49-F238E27FC236}">
                  <a16:creationId xmlns:a16="http://schemas.microsoft.com/office/drawing/2014/main" id="{75CE7984-1822-AD4C-97C3-7AA54638E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289">
              <a:extLst>
                <a:ext uri="{FF2B5EF4-FFF2-40B4-BE49-F238E27FC236}">
                  <a16:creationId xmlns:a16="http://schemas.microsoft.com/office/drawing/2014/main" id="{CD717BC6-D70B-CD4D-A52D-067AC0FED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290">
              <a:extLst>
                <a:ext uri="{FF2B5EF4-FFF2-40B4-BE49-F238E27FC236}">
                  <a16:creationId xmlns:a16="http://schemas.microsoft.com/office/drawing/2014/main" id="{D7D2EBA0-76D6-CA40-A3B6-BC1229B3A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292">
              <a:extLst>
                <a:ext uri="{FF2B5EF4-FFF2-40B4-BE49-F238E27FC236}">
                  <a16:creationId xmlns:a16="http://schemas.microsoft.com/office/drawing/2014/main" id="{5CBF5349-A889-784F-BFFC-D6D069B4E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297">
              <a:extLst>
                <a:ext uri="{FF2B5EF4-FFF2-40B4-BE49-F238E27FC236}">
                  <a16:creationId xmlns:a16="http://schemas.microsoft.com/office/drawing/2014/main" id="{6CAE890D-ADAF-1040-8149-7BFCA1967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298">
              <a:extLst>
                <a:ext uri="{FF2B5EF4-FFF2-40B4-BE49-F238E27FC236}">
                  <a16:creationId xmlns:a16="http://schemas.microsoft.com/office/drawing/2014/main" id="{A12F8F45-9D12-C243-8E65-2F02812E1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300">
              <a:extLst>
                <a:ext uri="{FF2B5EF4-FFF2-40B4-BE49-F238E27FC236}">
                  <a16:creationId xmlns:a16="http://schemas.microsoft.com/office/drawing/2014/main" id="{038D9DD0-9901-D441-89A6-F21A8949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301">
              <a:extLst>
                <a:ext uri="{FF2B5EF4-FFF2-40B4-BE49-F238E27FC236}">
                  <a16:creationId xmlns:a16="http://schemas.microsoft.com/office/drawing/2014/main" id="{0FA896DD-2B6E-594F-B32E-204F8D0D9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307">
              <a:extLst>
                <a:ext uri="{FF2B5EF4-FFF2-40B4-BE49-F238E27FC236}">
                  <a16:creationId xmlns:a16="http://schemas.microsoft.com/office/drawing/2014/main" id="{D62799F8-4B78-0449-9C8F-C1735646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309">
              <a:extLst>
                <a:ext uri="{FF2B5EF4-FFF2-40B4-BE49-F238E27FC236}">
                  <a16:creationId xmlns:a16="http://schemas.microsoft.com/office/drawing/2014/main" id="{547D539E-15A2-254E-929A-1C976EFA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60" name="Freeform 312">
              <a:extLst>
                <a:ext uri="{FF2B5EF4-FFF2-40B4-BE49-F238E27FC236}">
                  <a16:creationId xmlns:a16="http://schemas.microsoft.com/office/drawing/2014/main" id="{7E86BB91-30CC-B142-B845-264F259C9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313">
              <a:extLst>
                <a:ext uri="{FF2B5EF4-FFF2-40B4-BE49-F238E27FC236}">
                  <a16:creationId xmlns:a16="http://schemas.microsoft.com/office/drawing/2014/main" id="{5FF937CA-9406-1644-BB8E-E94DBCF3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314">
              <a:extLst>
                <a:ext uri="{FF2B5EF4-FFF2-40B4-BE49-F238E27FC236}">
                  <a16:creationId xmlns:a16="http://schemas.microsoft.com/office/drawing/2014/main" id="{FA9B5254-65A0-F14D-8F9F-003EE4411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315">
              <a:extLst>
                <a:ext uri="{FF2B5EF4-FFF2-40B4-BE49-F238E27FC236}">
                  <a16:creationId xmlns:a16="http://schemas.microsoft.com/office/drawing/2014/main" id="{AA556EE6-619A-9941-B12F-332650041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64ABFCA9-7E88-5D44-B1B0-11D5A84B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0D80C4A8-85EE-1742-879F-D7C770128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322">
              <a:extLst>
                <a:ext uri="{FF2B5EF4-FFF2-40B4-BE49-F238E27FC236}">
                  <a16:creationId xmlns:a16="http://schemas.microsoft.com/office/drawing/2014/main" id="{D9A75395-E103-2E4F-9BE4-CDE0E350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325">
              <a:extLst>
                <a:ext uri="{FF2B5EF4-FFF2-40B4-BE49-F238E27FC236}">
                  <a16:creationId xmlns:a16="http://schemas.microsoft.com/office/drawing/2014/main" id="{7510DC5B-CEC1-D049-B1A1-8BA3B13AC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326">
              <a:extLst>
                <a:ext uri="{FF2B5EF4-FFF2-40B4-BE49-F238E27FC236}">
                  <a16:creationId xmlns:a16="http://schemas.microsoft.com/office/drawing/2014/main" id="{07EF3C9C-D15B-5E49-ADAA-0A6651164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328">
              <a:extLst>
                <a:ext uri="{FF2B5EF4-FFF2-40B4-BE49-F238E27FC236}">
                  <a16:creationId xmlns:a16="http://schemas.microsoft.com/office/drawing/2014/main" id="{070B68A8-BD5F-5748-AD28-792E83D3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AB86530-3EB3-43A9-97EC-8FBAA03E772B}"/>
              </a:ext>
            </a:extLst>
          </p:cNvPr>
          <p:cNvGraphicFramePr/>
          <p:nvPr/>
        </p:nvGraphicFramePr>
        <p:xfrm>
          <a:off x="1981057" y="5346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FE3E4B-C11F-4BA0-A73A-C9CCB060AC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472266"/>
              </p:ext>
            </p:extLst>
          </p:nvPr>
        </p:nvGraphicFramePr>
        <p:xfrm>
          <a:off x="1747368" y="7402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055616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-417299" y="0"/>
            <a:ext cx="5402658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3200" b="1" spc="113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D</a:t>
            </a:r>
            <a:r>
              <a:rPr lang="en-US" sz="3200" b="1" spc="113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istribucion</a:t>
            </a:r>
            <a:r>
              <a:rPr lang="en-US" sz="3200" b="1" spc="113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  <a:r>
              <a:rPr lang="en-US" sz="3200" b="1" spc="113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clientes</a:t>
            </a:r>
            <a:r>
              <a:rPr lang="en-US" sz="3200" b="1" spc="113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  <a:r>
              <a:rPr lang="en-US" sz="3200" b="1" spc="113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importanets</a:t>
            </a:r>
            <a:endParaRPr lang="en-US" sz="3200" b="1" spc="113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  <a:p>
            <a:pPr algn="ctr"/>
            <a:endParaRPr lang="en-US" sz="6500" b="1" spc="113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26A3616-2432-41CD-A125-12F0BC1F4C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7656425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4107" y="1962263"/>
            <a:ext cx="283096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¿</a:t>
            </a:r>
            <a:r>
              <a:rPr lang="en-US" sz="2400" b="1" spc="113" dirty="0" err="1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Alguna</a:t>
            </a:r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  <a:r>
              <a:rPr lang="en-US" sz="2400" b="1" spc="113" dirty="0" err="1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pregunta</a:t>
            </a:r>
            <a:r>
              <a:rPr lang="en-US" sz="24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4373" y="1160782"/>
            <a:ext cx="2256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4535483" y="2956729"/>
            <a:ext cx="3333897" cy="1483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4535484" y="2457953"/>
            <a:ext cx="1615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1139366" y="1399539"/>
            <a:ext cx="59953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in two columns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228061" y="2956729"/>
            <a:ext cx="3333897" cy="1483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1228062" y="2457953"/>
            <a:ext cx="16375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A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7A84E23-6B70-984C-BC53-9868A9BB8DAC}"/>
              </a:ext>
            </a:extLst>
          </p:cNvPr>
          <p:cNvGrpSpPr/>
          <p:nvPr/>
        </p:nvGrpSpPr>
        <p:grpSpPr>
          <a:xfrm rot="13280512">
            <a:off x="6118040" y="-1014024"/>
            <a:ext cx="4339322" cy="2704998"/>
            <a:chOff x="1869557" y="2557941"/>
            <a:chExt cx="2518825" cy="1570157"/>
          </a:xfrm>
        </p:grpSpPr>
        <p:sp>
          <p:nvSpPr>
            <p:cNvPr id="128" name="Freeform 1">
              <a:extLst>
                <a:ext uri="{FF2B5EF4-FFF2-40B4-BE49-F238E27FC236}">
                  <a16:creationId xmlns:a16="http://schemas.microsoft.com/office/drawing/2014/main" id="{8E8B6011-DE4A-8B45-A35B-1513FE02C2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2870093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9" name="Freeform 2">
              <a:extLst>
                <a:ext uri="{FF2B5EF4-FFF2-40B4-BE49-F238E27FC236}">
                  <a16:creationId xmlns:a16="http://schemas.microsoft.com/office/drawing/2014/main" id="{FB181224-526B-DE4E-AF2E-AF29A2AE7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0" name="Freeform 3">
              <a:extLst>
                <a:ext uri="{FF2B5EF4-FFF2-40B4-BE49-F238E27FC236}">
                  <a16:creationId xmlns:a16="http://schemas.microsoft.com/office/drawing/2014/main" id="{D3D88297-88E0-B042-A3CC-E9878F7749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333886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1" name="Freeform 4">
              <a:extLst>
                <a:ext uri="{FF2B5EF4-FFF2-40B4-BE49-F238E27FC236}">
                  <a16:creationId xmlns:a16="http://schemas.microsoft.com/office/drawing/2014/main" id="{A3FBE48E-0115-1849-BC4D-741947B20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3651016"/>
              <a:ext cx="252747" cy="313233"/>
            </a:xfrm>
            <a:custGeom>
              <a:avLst/>
              <a:gdLst>
                <a:gd name="T0" fmla="*/ 0 w 1030"/>
                <a:gd name="T1" fmla="*/ 639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9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1BCCC84F-410C-4A42-B640-B7F822BED2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3035023"/>
              <a:ext cx="252747" cy="312152"/>
            </a:xfrm>
            <a:custGeom>
              <a:avLst/>
              <a:gdLst>
                <a:gd name="T0" fmla="*/ 0 w 1030"/>
                <a:gd name="T1" fmla="*/ 638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8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BDADBAB0-AB11-1148-B640-FAEEA4FE7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3191639"/>
              <a:ext cx="252747" cy="312153"/>
            </a:xfrm>
            <a:custGeom>
              <a:avLst/>
              <a:gdLst>
                <a:gd name="T0" fmla="*/ 0 w 1032"/>
                <a:gd name="T1" fmla="*/ 636 h 1275"/>
                <a:gd name="T2" fmla="*/ 1031 w 1032"/>
                <a:gd name="T3" fmla="*/ 1274 h 1275"/>
                <a:gd name="T4" fmla="*/ 1031 w 1032"/>
                <a:gd name="T5" fmla="*/ 0 h 1275"/>
                <a:gd name="T6" fmla="*/ 0 w 1032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5">
                  <a:moveTo>
                    <a:pt x="0" y="636"/>
                  </a:moveTo>
                  <a:lnTo>
                    <a:pt x="1031" y="1274"/>
                  </a:lnTo>
                  <a:lnTo>
                    <a:pt x="1031" y="0"/>
                  </a:lnTo>
                  <a:lnTo>
                    <a:pt x="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85CE1603-EE0F-A14F-838D-738CAEC05B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15FBF2EE-DB84-2943-AD56-335A5C772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2557941"/>
              <a:ext cx="249506" cy="312152"/>
            </a:xfrm>
            <a:custGeom>
              <a:avLst/>
              <a:gdLst>
                <a:gd name="T0" fmla="*/ 0 w 1017"/>
                <a:gd name="T1" fmla="*/ 629 h 1276"/>
                <a:gd name="T2" fmla="*/ 0 w 1017"/>
                <a:gd name="T3" fmla="*/ 646 h 1276"/>
                <a:gd name="T4" fmla="*/ 1016 w 1017"/>
                <a:gd name="T5" fmla="*/ 1275 h 1276"/>
                <a:gd name="T6" fmla="*/ 1016 w 1017"/>
                <a:gd name="T7" fmla="*/ 0 h 1276"/>
                <a:gd name="T8" fmla="*/ 0 w 1017"/>
                <a:gd name="T9" fmla="*/ 629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6">
                  <a:moveTo>
                    <a:pt x="0" y="629"/>
                  </a:moveTo>
                  <a:lnTo>
                    <a:pt x="0" y="646"/>
                  </a:lnTo>
                  <a:lnTo>
                    <a:pt x="1016" y="1275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6" name="Freeform 11">
              <a:extLst>
                <a:ext uri="{FF2B5EF4-FFF2-40B4-BE49-F238E27FC236}">
                  <a16:creationId xmlns:a16="http://schemas.microsoft.com/office/drawing/2014/main" id="{B3FF936A-5348-5440-A15F-642B867834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2878406"/>
              <a:ext cx="252747" cy="313233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E8BBFF18-2D97-7044-BF6A-90C88B6AD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3495479"/>
              <a:ext cx="252747" cy="313233"/>
            </a:xfrm>
            <a:custGeom>
              <a:avLst/>
              <a:gdLst>
                <a:gd name="T0" fmla="*/ 0 w 1032"/>
                <a:gd name="T1" fmla="*/ 638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8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8" name="Freeform 13">
              <a:extLst>
                <a:ext uri="{FF2B5EF4-FFF2-40B4-BE49-F238E27FC236}">
                  <a16:creationId xmlns:a16="http://schemas.microsoft.com/office/drawing/2014/main" id="{C6590E6E-40DB-E641-9824-8842A8062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3175013"/>
              <a:ext cx="249506" cy="312153"/>
            </a:xfrm>
            <a:custGeom>
              <a:avLst/>
              <a:gdLst>
                <a:gd name="T0" fmla="*/ 0 w 1017"/>
                <a:gd name="T1" fmla="*/ 628 h 1275"/>
                <a:gd name="T2" fmla="*/ 0 w 1017"/>
                <a:gd name="T3" fmla="*/ 645 h 1275"/>
                <a:gd name="T4" fmla="*/ 1016 w 1017"/>
                <a:gd name="T5" fmla="*/ 1274 h 1275"/>
                <a:gd name="T6" fmla="*/ 1016 w 1017"/>
                <a:gd name="T7" fmla="*/ 0 h 1275"/>
                <a:gd name="T8" fmla="*/ 0 w 1017"/>
                <a:gd name="T9" fmla="*/ 62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5">
                  <a:moveTo>
                    <a:pt x="0" y="628"/>
                  </a:moveTo>
                  <a:lnTo>
                    <a:pt x="0" y="645"/>
                  </a:lnTo>
                  <a:lnTo>
                    <a:pt x="1016" y="1274"/>
                  </a:lnTo>
                  <a:lnTo>
                    <a:pt x="1016" y="0"/>
                  </a:lnTo>
                  <a:lnTo>
                    <a:pt x="0" y="62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7968134C-1EDC-A243-B6AD-CC9EFFE8D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333886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0" name="Freeform 15">
              <a:extLst>
                <a:ext uri="{FF2B5EF4-FFF2-40B4-BE49-F238E27FC236}">
                  <a16:creationId xmlns:a16="http://schemas.microsoft.com/office/drawing/2014/main" id="{BA2D50DC-2001-9E49-B433-ABEA84338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2721790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B66604FF-FC32-6449-AFC7-CA4B61888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2721790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A5B6F85A-9D68-2F48-B318-BD5A6E82F6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3183326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96A8399-383C-7E44-B36F-ACB056D92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2861780"/>
              <a:ext cx="249506" cy="313233"/>
            </a:xfrm>
            <a:custGeom>
              <a:avLst/>
              <a:gdLst>
                <a:gd name="T0" fmla="*/ 0 w 1017"/>
                <a:gd name="T1" fmla="*/ 630 h 1278"/>
                <a:gd name="T2" fmla="*/ 0 w 1017"/>
                <a:gd name="T3" fmla="*/ 647 h 1278"/>
                <a:gd name="T4" fmla="*/ 1016 w 1017"/>
                <a:gd name="T5" fmla="*/ 1277 h 1278"/>
                <a:gd name="T6" fmla="*/ 1016 w 1017"/>
                <a:gd name="T7" fmla="*/ 0 h 1278"/>
                <a:gd name="T8" fmla="*/ 0 w 1017"/>
                <a:gd name="T9" fmla="*/ 63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8">
                  <a:moveTo>
                    <a:pt x="0" y="630"/>
                  </a:moveTo>
                  <a:lnTo>
                    <a:pt x="0" y="647"/>
                  </a:lnTo>
                  <a:lnTo>
                    <a:pt x="1016" y="1277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08485959-6054-C840-BC6D-F8300C2E9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2566254"/>
              <a:ext cx="252747" cy="312152"/>
            </a:xfrm>
            <a:custGeom>
              <a:avLst/>
              <a:gdLst>
                <a:gd name="T0" fmla="*/ 0 w 1032"/>
                <a:gd name="T1" fmla="*/ 637 h 1276"/>
                <a:gd name="T2" fmla="*/ 1031 w 1032"/>
                <a:gd name="T3" fmla="*/ 1275 h 1276"/>
                <a:gd name="T4" fmla="*/ 1031 w 1032"/>
                <a:gd name="T5" fmla="*/ 0 h 1276"/>
                <a:gd name="T6" fmla="*/ 0 w 1032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0" y="637"/>
                  </a:moveTo>
                  <a:lnTo>
                    <a:pt x="1031" y="1275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5" name="Freeform 21">
              <a:extLst>
                <a:ext uri="{FF2B5EF4-FFF2-40B4-BE49-F238E27FC236}">
                  <a16:creationId xmlns:a16="http://schemas.microsoft.com/office/drawing/2014/main" id="{17A73533-182F-D940-97B9-B4168890C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6" name="Freeform 22">
              <a:extLst>
                <a:ext uri="{FF2B5EF4-FFF2-40B4-BE49-F238E27FC236}">
                  <a16:creationId xmlns:a16="http://schemas.microsoft.com/office/drawing/2014/main" id="{5DB29250-0E37-D443-AA9B-87C2D5839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3495479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47" name="Freeform 23">
              <a:extLst>
                <a:ext uri="{FF2B5EF4-FFF2-40B4-BE49-F238E27FC236}">
                  <a16:creationId xmlns:a16="http://schemas.microsoft.com/office/drawing/2014/main" id="{0AF18DB7-FFF0-104A-8937-0967452CC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2870093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48" name="Freeform 24">
              <a:extLst>
                <a:ext uri="{FF2B5EF4-FFF2-40B4-BE49-F238E27FC236}">
                  <a16:creationId xmlns:a16="http://schemas.microsoft.com/office/drawing/2014/main" id="{D29E88A2-EE3C-7B41-90A8-7DE6177DC0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2878406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9" name="Freeform 25">
              <a:extLst>
                <a:ext uri="{FF2B5EF4-FFF2-40B4-BE49-F238E27FC236}">
                  <a16:creationId xmlns:a16="http://schemas.microsoft.com/office/drawing/2014/main" id="{09C8448E-F1F2-6446-BE10-9D0F9BA6A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2574567"/>
              <a:ext cx="252747" cy="312152"/>
            </a:xfrm>
            <a:custGeom>
              <a:avLst/>
              <a:gdLst>
                <a:gd name="T0" fmla="*/ 1029 w 1030"/>
                <a:gd name="T1" fmla="*/ 637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0" name="Freeform 26">
              <a:extLst>
                <a:ext uri="{FF2B5EF4-FFF2-40B4-BE49-F238E27FC236}">
                  <a16:creationId xmlns:a16="http://schemas.microsoft.com/office/drawing/2014/main" id="{D4F27853-3B07-FD47-8345-7504CBDC0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3495479"/>
              <a:ext cx="252747" cy="313233"/>
            </a:xfrm>
            <a:custGeom>
              <a:avLst/>
              <a:gdLst>
                <a:gd name="T0" fmla="*/ 1029 w 1030"/>
                <a:gd name="T1" fmla="*/ 638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51" name="Freeform 27">
              <a:extLst>
                <a:ext uri="{FF2B5EF4-FFF2-40B4-BE49-F238E27FC236}">
                  <a16:creationId xmlns:a16="http://schemas.microsoft.com/office/drawing/2014/main" id="{D8AF8C49-5261-764D-AF7A-09B32375A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3183326"/>
              <a:ext cx="252747" cy="312153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2" name="Freeform 28">
              <a:extLst>
                <a:ext uri="{FF2B5EF4-FFF2-40B4-BE49-F238E27FC236}">
                  <a16:creationId xmlns:a16="http://schemas.microsoft.com/office/drawing/2014/main" id="{742AB168-11C8-464D-89D3-5A40367BF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3651016"/>
              <a:ext cx="252747" cy="313233"/>
            </a:xfrm>
            <a:custGeom>
              <a:avLst/>
              <a:gdLst>
                <a:gd name="T0" fmla="*/ 1031 w 1032"/>
                <a:gd name="T1" fmla="*/ 639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53" name="Freeform 29">
              <a:extLst>
                <a:ext uri="{FF2B5EF4-FFF2-40B4-BE49-F238E27FC236}">
                  <a16:creationId xmlns:a16="http://schemas.microsoft.com/office/drawing/2014/main" id="{B67D8032-B69E-204F-A667-95F3F10192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3191639"/>
              <a:ext cx="252747" cy="312153"/>
            </a:xfrm>
            <a:custGeom>
              <a:avLst/>
              <a:gdLst>
                <a:gd name="T0" fmla="*/ 1029 w 1030"/>
                <a:gd name="T1" fmla="*/ 636 h 1275"/>
                <a:gd name="T2" fmla="*/ 0 w 1030"/>
                <a:gd name="T3" fmla="*/ 1274 h 1275"/>
                <a:gd name="T4" fmla="*/ 0 w 1030"/>
                <a:gd name="T5" fmla="*/ 0 h 1275"/>
                <a:gd name="T6" fmla="*/ 1029 w 1030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1029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9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4" name="Freeform 30">
              <a:extLst>
                <a:ext uri="{FF2B5EF4-FFF2-40B4-BE49-F238E27FC236}">
                  <a16:creationId xmlns:a16="http://schemas.microsoft.com/office/drawing/2014/main" id="{4CC6E3A6-4023-CF4D-9F2F-F84A14B7C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3338863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5" name="Freeform 31">
              <a:extLst>
                <a:ext uri="{FF2B5EF4-FFF2-40B4-BE49-F238E27FC236}">
                  <a16:creationId xmlns:a16="http://schemas.microsoft.com/office/drawing/2014/main" id="{AD9F8BC3-A211-784A-BAF5-0D3C918076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2721790"/>
              <a:ext cx="252747" cy="313233"/>
            </a:xfrm>
            <a:custGeom>
              <a:avLst/>
              <a:gdLst>
                <a:gd name="T0" fmla="*/ 1031 w 1032"/>
                <a:gd name="T1" fmla="*/ 638 h 1278"/>
                <a:gd name="T2" fmla="*/ 0 w 1032"/>
                <a:gd name="T3" fmla="*/ 1277 h 1278"/>
                <a:gd name="T4" fmla="*/ 0 w 1032"/>
                <a:gd name="T5" fmla="*/ 0 h 1278"/>
                <a:gd name="T6" fmla="*/ 1031 w 1032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1031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56" name="Freeform 32">
              <a:extLst>
                <a:ext uri="{FF2B5EF4-FFF2-40B4-BE49-F238E27FC236}">
                  <a16:creationId xmlns:a16="http://schemas.microsoft.com/office/drawing/2014/main" id="{610C018A-72FD-9241-997D-B12116A6D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3191639"/>
              <a:ext cx="252747" cy="312153"/>
            </a:xfrm>
            <a:custGeom>
              <a:avLst/>
              <a:gdLst>
                <a:gd name="T0" fmla="*/ 1029 w 1030"/>
                <a:gd name="T1" fmla="*/ 636 h 1275"/>
                <a:gd name="T2" fmla="*/ 0 w 1030"/>
                <a:gd name="T3" fmla="*/ 1274 h 1275"/>
                <a:gd name="T4" fmla="*/ 0 w 1030"/>
                <a:gd name="T5" fmla="*/ 0 h 1275"/>
                <a:gd name="T6" fmla="*/ 1029 w 1030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1029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9" y="63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7" name="Freeform 33">
              <a:extLst>
                <a:ext uri="{FF2B5EF4-FFF2-40B4-BE49-F238E27FC236}">
                  <a16:creationId xmlns:a16="http://schemas.microsoft.com/office/drawing/2014/main" id="{501FE739-541D-C343-9EFE-0317D96B2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3807632"/>
              <a:ext cx="252747" cy="312153"/>
            </a:xfrm>
            <a:custGeom>
              <a:avLst/>
              <a:gdLst>
                <a:gd name="T0" fmla="*/ 1029 w 1030"/>
                <a:gd name="T1" fmla="*/ 637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8" name="Freeform 34">
              <a:extLst>
                <a:ext uri="{FF2B5EF4-FFF2-40B4-BE49-F238E27FC236}">
                  <a16:creationId xmlns:a16="http://schemas.microsoft.com/office/drawing/2014/main" id="{506BD0AD-7C83-7B4B-9912-9BFC0BE6C2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2708405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29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29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897A55F6-437C-EA4F-8A0E-8D58BBDCC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0" name="Freeform 37">
              <a:extLst>
                <a:ext uri="{FF2B5EF4-FFF2-40B4-BE49-F238E27FC236}">
                  <a16:creationId xmlns:a16="http://schemas.microsoft.com/office/drawing/2014/main" id="{B62F4399-56C9-3E4F-932E-05B17F22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2566254"/>
              <a:ext cx="252747" cy="312152"/>
            </a:xfrm>
            <a:custGeom>
              <a:avLst/>
              <a:gdLst>
                <a:gd name="T0" fmla="*/ 1029 w 1030"/>
                <a:gd name="T1" fmla="*/ 637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1" name="Freeform 38">
              <a:extLst>
                <a:ext uri="{FF2B5EF4-FFF2-40B4-BE49-F238E27FC236}">
                  <a16:creationId xmlns:a16="http://schemas.microsoft.com/office/drawing/2014/main" id="{2F2C9CB9-FBA1-5B4A-878F-96B18EAB7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2878406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2" name="Freeform 39">
              <a:extLst>
                <a:ext uri="{FF2B5EF4-FFF2-40B4-BE49-F238E27FC236}">
                  <a16:creationId xmlns:a16="http://schemas.microsoft.com/office/drawing/2014/main" id="{139649D3-69D1-494A-BA11-BEA5C986BC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3503792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3" name="Freeform 42">
              <a:extLst>
                <a:ext uri="{FF2B5EF4-FFF2-40B4-BE49-F238E27FC236}">
                  <a16:creationId xmlns:a16="http://schemas.microsoft.com/office/drawing/2014/main" id="{DA77F0B6-9ABE-EA4E-800C-A58635B42F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651016"/>
              <a:ext cx="251667" cy="313233"/>
            </a:xfrm>
            <a:custGeom>
              <a:avLst/>
              <a:gdLst>
                <a:gd name="T0" fmla="*/ 0 w 1029"/>
                <a:gd name="T1" fmla="*/ 639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9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4" name="Freeform 44">
              <a:extLst>
                <a:ext uri="{FF2B5EF4-FFF2-40B4-BE49-F238E27FC236}">
                  <a16:creationId xmlns:a16="http://schemas.microsoft.com/office/drawing/2014/main" id="{B3E911E3-3165-0C41-95C9-6C03EFC94C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3347176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7981FA4D-84DB-7440-996B-4A955E5992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3815945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F055156B-95F5-434A-B054-37551A4575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035023"/>
              <a:ext cx="251667" cy="312152"/>
            </a:xfrm>
            <a:custGeom>
              <a:avLst/>
              <a:gdLst>
                <a:gd name="T0" fmla="*/ 0 w 1029"/>
                <a:gd name="T1" fmla="*/ 638 h 1275"/>
                <a:gd name="T2" fmla="*/ 1028 w 1029"/>
                <a:gd name="T3" fmla="*/ 1274 h 1275"/>
                <a:gd name="T4" fmla="*/ 1028 w 1029"/>
                <a:gd name="T5" fmla="*/ 0 h 1275"/>
                <a:gd name="T6" fmla="*/ 0 w 1029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5">
                  <a:moveTo>
                    <a:pt x="0" y="638"/>
                  </a:moveTo>
                  <a:lnTo>
                    <a:pt x="1028" y="1274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7" name="Freeform 49">
              <a:extLst>
                <a:ext uri="{FF2B5EF4-FFF2-40B4-BE49-F238E27FC236}">
                  <a16:creationId xmlns:a16="http://schemas.microsoft.com/office/drawing/2014/main" id="{E90E6DA9-348D-3A4B-856C-52BA5BE72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8" name="Freeform 50">
              <a:extLst>
                <a:ext uri="{FF2B5EF4-FFF2-40B4-BE49-F238E27FC236}">
                  <a16:creationId xmlns:a16="http://schemas.microsoft.com/office/drawing/2014/main" id="{EBBDF504-E025-1244-843C-FCD1CBDB2B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69" name="Freeform 53">
              <a:extLst>
                <a:ext uri="{FF2B5EF4-FFF2-40B4-BE49-F238E27FC236}">
                  <a16:creationId xmlns:a16="http://schemas.microsoft.com/office/drawing/2014/main" id="{1EB9B003-3788-0942-AF67-B43AE3C96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3807632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0" name="Freeform 54">
              <a:extLst>
                <a:ext uri="{FF2B5EF4-FFF2-40B4-BE49-F238E27FC236}">
                  <a16:creationId xmlns:a16="http://schemas.microsoft.com/office/drawing/2014/main" id="{C1FBFC99-D349-B043-A671-7E75B9012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3035023"/>
              <a:ext cx="252747" cy="312152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1" name="Freeform 57">
              <a:extLst>
                <a:ext uri="{FF2B5EF4-FFF2-40B4-BE49-F238E27FC236}">
                  <a16:creationId xmlns:a16="http://schemas.microsoft.com/office/drawing/2014/main" id="{17B489EC-3225-304F-BADE-BCE9B7D4C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338863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2" name="Freeform 59">
              <a:extLst>
                <a:ext uri="{FF2B5EF4-FFF2-40B4-BE49-F238E27FC236}">
                  <a16:creationId xmlns:a16="http://schemas.microsoft.com/office/drawing/2014/main" id="{E5382C14-333A-FD4B-AC37-A9D8D6720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3" name="Freeform 60">
              <a:extLst>
                <a:ext uri="{FF2B5EF4-FFF2-40B4-BE49-F238E27FC236}">
                  <a16:creationId xmlns:a16="http://schemas.microsoft.com/office/drawing/2014/main" id="{2A2426F9-8A16-734B-A15A-2231AA876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075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74" name="Freeform 61">
              <a:extLst>
                <a:ext uri="{FF2B5EF4-FFF2-40B4-BE49-F238E27FC236}">
                  <a16:creationId xmlns:a16="http://schemas.microsoft.com/office/drawing/2014/main" id="{337C6434-0E63-844A-BB21-028BAE957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5" name="Freeform 64">
              <a:extLst>
                <a:ext uri="{FF2B5EF4-FFF2-40B4-BE49-F238E27FC236}">
                  <a16:creationId xmlns:a16="http://schemas.microsoft.com/office/drawing/2014/main" id="{2246811B-B15E-B84C-9F93-AD91852A5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3659329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6" name="Freeform 65">
              <a:extLst>
                <a:ext uri="{FF2B5EF4-FFF2-40B4-BE49-F238E27FC236}">
                  <a16:creationId xmlns:a16="http://schemas.microsoft.com/office/drawing/2014/main" id="{B1D3B817-31D8-2448-A3AE-4B434F9BF5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7" name="Freeform 66">
              <a:extLst>
                <a:ext uri="{FF2B5EF4-FFF2-40B4-BE49-F238E27FC236}">
                  <a16:creationId xmlns:a16="http://schemas.microsoft.com/office/drawing/2014/main" id="{6A05D0A8-14B4-9249-A34A-CB74D7D50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3659329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78" name="Freeform 67">
              <a:extLst>
                <a:ext uri="{FF2B5EF4-FFF2-40B4-BE49-F238E27FC236}">
                  <a16:creationId xmlns:a16="http://schemas.microsoft.com/office/drawing/2014/main" id="{F5D55A3D-AB28-9B4A-991A-90782207C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2878406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68">
              <a:extLst>
                <a:ext uri="{FF2B5EF4-FFF2-40B4-BE49-F238E27FC236}">
                  <a16:creationId xmlns:a16="http://schemas.microsoft.com/office/drawing/2014/main" id="{98754594-9C77-6048-AF13-D6107D91C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2878406"/>
              <a:ext cx="251667" cy="313233"/>
            </a:xfrm>
            <a:custGeom>
              <a:avLst/>
              <a:gdLst>
                <a:gd name="T0" fmla="*/ 1028 w 1029"/>
                <a:gd name="T1" fmla="*/ 639 h 1278"/>
                <a:gd name="T2" fmla="*/ 0 w 1029"/>
                <a:gd name="T3" fmla="*/ 1277 h 1278"/>
                <a:gd name="T4" fmla="*/ 0 w 1029"/>
                <a:gd name="T5" fmla="*/ 0 h 1278"/>
                <a:gd name="T6" fmla="*/ 1028 w 1029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8">
                  <a:moveTo>
                    <a:pt x="1028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8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70">
              <a:extLst>
                <a:ext uri="{FF2B5EF4-FFF2-40B4-BE49-F238E27FC236}">
                  <a16:creationId xmlns:a16="http://schemas.microsoft.com/office/drawing/2014/main" id="{F4A1F07F-EAB9-2846-B3A0-1E7E14C30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81" name="Freeform 74">
              <a:extLst>
                <a:ext uri="{FF2B5EF4-FFF2-40B4-BE49-F238E27FC236}">
                  <a16:creationId xmlns:a16="http://schemas.microsoft.com/office/drawing/2014/main" id="{68C701B5-F956-5147-8D34-B1E861AC06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191639"/>
              <a:ext cx="251667" cy="312153"/>
            </a:xfrm>
            <a:custGeom>
              <a:avLst/>
              <a:gdLst>
                <a:gd name="T0" fmla="*/ 1028 w 1029"/>
                <a:gd name="T1" fmla="*/ 636 h 1275"/>
                <a:gd name="T2" fmla="*/ 0 w 1029"/>
                <a:gd name="T3" fmla="*/ 1274 h 1275"/>
                <a:gd name="T4" fmla="*/ 0 w 1029"/>
                <a:gd name="T5" fmla="*/ 0 h 1275"/>
                <a:gd name="T6" fmla="*/ 1028 w 1029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5">
                  <a:moveTo>
                    <a:pt x="1028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8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77">
              <a:extLst>
                <a:ext uri="{FF2B5EF4-FFF2-40B4-BE49-F238E27FC236}">
                  <a16:creationId xmlns:a16="http://schemas.microsoft.com/office/drawing/2014/main" id="{39C56AEE-9374-1A48-9E38-03BC7FA201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36510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80">
              <a:extLst>
                <a:ext uri="{FF2B5EF4-FFF2-40B4-BE49-F238E27FC236}">
                  <a16:creationId xmlns:a16="http://schemas.microsoft.com/office/drawing/2014/main" id="{68C63642-AA42-5F47-8CF2-99E92ED972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82">
              <a:extLst>
                <a:ext uri="{FF2B5EF4-FFF2-40B4-BE49-F238E27FC236}">
                  <a16:creationId xmlns:a16="http://schemas.microsoft.com/office/drawing/2014/main" id="{A88F424C-C2E1-924D-9579-0ED55BA046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93">
              <a:extLst>
                <a:ext uri="{FF2B5EF4-FFF2-40B4-BE49-F238E27FC236}">
                  <a16:creationId xmlns:a16="http://schemas.microsoft.com/office/drawing/2014/main" id="{AFB9FDA8-CA88-504E-9550-884A74798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2566254"/>
              <a:ext cx="251667" cy="312152"/>
            </a:xfrm>
            <a:custGeom>
              <a:avLst/>
              <a:gdLst>
                <a:gd name="T0" fmla="*/ 1028 w 1029"/>
                <a:gd name="T1" fmla="*/ 637 h 1276"/>
                <a:gd name="T2" fmla="*/ 0 w 1029"/>
                <a:gd name="T3" fmla="*/ 1275 h 1276"/>
                <a:gd name="T4" fmla="*/ 0 w 1029"/>
                <a:gd name="T5" fmla="*/ 0 h 1276"/>
                <a:gd name="T6" fmla="*/ 1028 w 1029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1028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4">
              <a:extLst>
                <a:ext uri="{FF2B5EF4-FFF2-40B4-BE49-F238E27FC236}">
                  <a16:creationId xmlns:a16="http://schemas.microsoft.com/office/drawing/2014/main" id="{DA2E8D59-431B-C941-B1EC-99AA23ED7C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884016" y="2834160"/>
            <a:ext cx="2433271" cy="1765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BE92D-668B-214D-9A50-903EFC23ED2C}"/>
              </a:ext>
            </a:extLst>
          </p:cNvPr>
          <p:cNvSpPr txBox="1"/>
          <p:nvPr/>
        </p:nvSpPr>
        <p:spPr>
          <a:xfrm>
            <a:off x="5884016" y="2342147"/>
            <a:ext cx="1611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838322" y="1399543"/>
            <a:ext cx="635776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in three columns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60323" y="2834160"/>
            <a:ext cx="2433271" cy="1765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860323" y="2342147"/>
            <a:ext cx="16375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372171" y="2834160"/>
            <a:ext cx="2433271" cy="1765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372171" y="2342147"/>
            <a:ext cx="1615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B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ABF842A-6A94-4248-A715-20CC5D5760E3}"/>
              </a:ext>
            </a:extLst>
          </p:cNvPr>
          <p:cNvGrpSpPr/>
          <p:nvPr/>
        </p:nvGrpSpPr>
        <p:grpSpPr>
          <a:xfrm rot="5231002">
            <a:off x="6642658" y="172582"/>
            <a:ext cx="3326038" cy="2290111"/>
            <a:chOff x="4388382" y="2566254"/>
            <a:chExt cx="2271478" cy="1564004"/>
          </a:xfrm>
        </p:grpSpPr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id="{D6EE01CA-9AD9-8E4F-8CD2-9B7B3BEB61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33886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id="{706858F3-987E-724C-BDCF-E3C9453EF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6510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45">
              <a:extLst>
                <a:ext uri="{FF2B5EF4-FFF2-40B4-BE49-F238E27FC236}">
                  <a16:creationId xmlns:a16="http://schemas.microsoft.com/office/drawing/2014/main" id="{A90612A9-FE20-FD4D-98CB-F336EEDFC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807632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48">
              <a:extLst>
                <a:ext uri="{FF2B5EF4-FFF2-40B4-BE49-F238E27FC236}">
                  <a16:creationId xmlns:a16="http://schemas.microsoft.com/office/drawing/2014/main" id="{FB894366-22E0-D649-A375-509DD564D3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9" name="Freeform 52">
              <a:extLst>
                <a:ext uri="{FF2B5EF4-FFF2-40B4-BE49-F238E27FC236}">
                  <a16:creationId xmlns:a16="http://schemas.microsoft.com/office/drawing/2014/main" id="{5AE75628-D2D7-6A4F-AA56-85B2BAA1E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035023"/>
              <a:ext cx="252747" cy="312152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0" name="Freeform 55">
              <a:extLst>
                <a:ext uri="{FF2B5EF4-FFF2-40B4-BE49-F238E27FC236}">
                  <a16:creationId xmlns:a16="http://schemas.microsoft.com/office/drawing/2014/main" id="{133923F8-FC0C-9547-803B-EA87DC40E1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1" name="Freeform 56">
              <a:extLst>
                <a:ext uri="{FF2B5EF4-FFF2-40B4-BE49-F238E27FC236}">
                  <a16:creationId xmlns:a16="http://schemas.microsoft.com/office/drawing/2014/main" id="{5812DE05-AE6B-1E44-95D4-6EEB8F414F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3C985E60-F028-6C47-A242-1B1827D34E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721790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3" name="Freeform 62">
              <a:extLst>
                <a:ext uri="{FF2B5EF4-FFF2-40B4-BE49-F238E27FC236}">
                  <a16:creationId xmlns:a16="http://schemas.microsoft.com/office/drawing/2014/main" id="{3EE77509-DCE1-684F-9ED2-100D59EB4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4" name="Freeform 69">
              <a:extLst>
                <a:ext uri="{FF2B5EF4-FFF2-40B4-BE49-F238E27FC236}">
                  <a16:creationId xmlns:a16="http://schemas.microsoft.com/office/drawing/2014/main" id="{20E44108-3320-3D4F-833A-C3D6BA467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5" name="Freeform 71">
              <a:extLst>
                <a:ext uri="{FF2B5EF4-FFF2-40B4-BE49-F238E27FC236}">
                  <a16:creationId xmlns:a16="http://schemas.microsoft.com/office/drawing/2014/main" id="{263FD72B-B609-274D-8459-66F25A97C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495479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6" name="Freeform 72">
              <a:extLst>
                <a:ext uri="{FF2B5EF4-FFF2-40B4-BE49-F238E27FC236}">
                  <a16:creationId xmlns:a16="http://schemas.microsoft.com/office/drawing/2014/main" id="{AEACADCC-03BD-AE4F-A073-C71ECDC828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6510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7" name="Freeform 73">
              <a:extLst>
                <a:ext uri="{FF2B5EF4-FFF2-40B4-BE49-F238E27FC236}">
                  <a16:creationId xmlns:a16="http://schemas.microsoft.com/office/drawing/2014/main" id="{DC9A31CF-005E-D74F-98F5-203918FCB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8" name="Freeform 75">
              <a:extLst>
                <a:ext uri="{FF2B5EF4-FFF2-40B4-BE49-F238E27FC236}">
                  <a16:creationId xmlns:a16="http://schemas.microsoft.com/office/drawing/2014/main" id="{8740B9AF-01B4-5348-A4AD-8825B94F5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9" name="Freeform 76">
              <a:extLst>
                <a:ext uri="{FF2B5EF4-FFF2-40B4-BE49-F238E27FC236}">
                  <a16:creationId xmlns:a16="http://schemas.microsoft.com/office/drawing/2014/main" id="{115A57E2-534D-2941-997E-14E53419FD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0" name="Freeform 78">
              <a:extLst>
                <a:ext uri="{FF2B5EF4-FFF2-40B4-BE49-F238E27FC236}">
                  <a16:creationId xmlns:a16="http://schemas.microsoft.com/office/drawing/2014/main" id="{9593F708-FF21-6144-B451-C2CD5089E4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191639"/>
              <a:ext cx="252747" cy="312153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1" name="Freeform 79">
              <a:extLst>
                <a:ext uri="{FF2B5EF4-FFF2-40B4-BE49-F238E27FC236}">
                  <a16:creationId xmlns:a16="http://schemas.microsoft.com/office/drawing/2014/main" id="{983F78EF-2252-6B44-9987-97363BB90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807632"/>
              <a:ext cx="252747" cy="312153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2" name="Freeform 94">
              <a:extLst>
                <a:ext uri="{FF2B5EF4-FFF2-40B4-BE49-F238E27FC236}">
                  <a16:creationId xmlns:a16="http://schemas.microsoft.com/office/drawing/2014/main" id="{32AAB404-7812-C841-A5FA-ECEF0E3BE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878406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3" name="Freeform 95">
              <a:extLst>
                <a:ext uri="{FF2B5EF4-FFF2-40B4-BE49-F238E27FC236}">
                  <a16:creationId xmlns:a16="http://schemas.microsoft.com/office/drawing/2014/main" id="{C67ECAAF-2A48-C945-B896-E976FBFC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4" name="Freeform 96">
              <a:extLst>
                <a:ext uri="{FF2B5EF4-FFF2-40B4-BE49-F238E27FC236}">
                  <a16:creationId xmlns:a16="http://schemas.microsoft.com/office/drawing/2014/main" id="{E48DB900-110A-B147-914A-FD53CFED2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5" name="Freeform 97">
              <a:extLst>
                <a:ext uri="{FF2B5EF4-FFF2-40B4-BE49-F238E27FC236}">
                  <a16:creationId xmlns:a16="http://schemas.microsoft.com/office/drawing/2014/main" id="{A4576C37-D62E-244F-B6C4-B1E198751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6" name="Freeform 99">
              <a:extLst>
                <a:ext uri="{FF2B5EF4-FFF2-40B4-BE49-F238E27FC236}">
                  <a16:creationId xmlns:a16="http://schemas.microsoft.com/office/drawing/2014/main" id="{A1B5D8B7-E210-6147-A51F-97E36B2F8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7" name="Freeform 100">
              <a:extLst>
                <a:ext uri="{FF2B5EF4-FFF2-40B4-BE49-F238E27FC236}">
                  <a16:creationId xmlns:a16="http://schemas.microsoft.com/office/drawing/2014/main" id="{B8D762B2-873A-3047-B0F2-B8B94E5E0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8" name="Freeform 101">
              <a:extLst>
                <a:ext uri="{FF2B5EF4-FFF2-40B4-BE49-F238E27FC236}">
                  <a16:creationId xmlns:a16="http://schemas.microsoft.com/office/drawing/2014/main" id="{59B70FAF-9E2A-E14E-924E-7DEDE8DAB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9" name="Freeform 231">
              <a:extLst>
                <a:ext uri="{FF2B5EF4-FFF2-40B4-BE49-F238E27FC236}">
                  <a16:creationId xmlns:a16="http://schemas.microsoft.com/office/drawing/2014/main" id="{9D373BA3-3008-2145-B024-17AA41753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888880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0" name="Freeform 232">
              <a:extLst>
                <a:ext uri="{FF2B5EF4-FFF2-40B4-BE49-F238E27FC236}">
                  <a16:creationId xmlns:a16="http://schemas.microsoft.com/office/drawing/2014/main" id="{1A24BABA-5641-7640-B272-418D4C968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513185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1" name="Freeform 233">
              <a:extLst>
                <a:ext uri="{FF2B5EF4-FFF2-40B4-BE49-F238E27FC236}">
                  <a16:creationId xmlns:a16="http://schemas.microsoft.com/office/drawing/2014/main" id="{AEB4AFE9-D98F-4043-BF99-0421A402C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2" name="Freeform 235">
              <a:extLst>
                <a:ext uri="{FF2B5EF4-FFF2-40B4-BE49-F238E27FC236}">
                  <a16:creationId xmlns:a16="http://schemas.microsoft.com/office/drawing/2014/main" id="{710CEB18-41E7-DF4D-8DF5-51FF36326C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357649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23" name="Freeform 236">
              <a:extLst>
                <a:ext uri="{FF2B5EF4-FFF2-40B4-BE49-F238E27FC236}">
                  <a16:creationId xmlns:a16="http://schemas.microsoft.com/office/drawing/2014/main" id="{D048209C-195E-DC41-B271-231F36CB66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4" name="Freeform 237">
              <a:extLst>
                <a:ext uri="{FF2B5EF4-FFF2-40B4-BE49-F238E27FC236}">
                  <a16:creationId xmlns:a16="http://schemas.microsoft.com/office/drawing/2014/main" id="{0280903C-1862-0A44-8436-A6CD66D0E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5" name="Freeform 238">
              <a:extLst>
                <a:ext uri="{FF2B5EF4-FFF2-40B4-BE49-F238E27FC236}">
                  <a16:creationId xmlns:a16="http://schemas.microsoft.com/office/drawing/2014/main" id="{0D37FB29-24F0-B844-8C50-AA5AF716A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6" name="Freeform 239">
              <a:extLst>
                <a:ext uri="{FF2B5EF4-FFF2-40B4-BE49-F238E27FC236}">
                  <a16:creationId xmlns:a16="http://schemas.microsoft.com/office/drawing/2014/main" id="{59675731-49C5-7E46-BDED-B674CAE3B5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576727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7" name="Freeform 241">
              <a:extLst>
                <a:ext uri="{FF2B5EF4-FFF2-40B4-BE49-F238E27FC236}">
                  <a16:creationId xmlns:a16="http://schemas.microsoft.com/office/drawing/2014/main" id="{0DB69B26-5E53-864E-8943-1A31BAB30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818105"/>
              <a:ext cx="252747" cy="312153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8" name="Freeform 242">
              <a:extLst>
                <a:ext uri="{FF2B5EF4-FFF2-40B4-BE49-F238E27FC236}">
                  <a16:creationId xmlns:a16="http://schemas.microsoft.com/office/drawing/2014/main" id="{6CB315E2-E8BF-AB4A-A223-8EDB6742D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9" name="Freeform 243">
              <a:extLst>
                <a:ext uri="{FF2B5EF4-FFF2-40B4-BE49-F238E27FC236}">
                  <a16:creationId xmlns:a16="http://schemas.microsoft.com/office/drawing/2014/main" id="{C9E8357B-8FA1-CD47-87F6-E37241510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880567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30" name="Freeform 244">
              <a:extLst>
                <a:ext uri="{FF2B5EF4-FFF2-40B4-BE49-F238E27FC236}">
                  <a16:creationId xmlns:a16="http://schemas.microsoft.com/office/drawing/2014/main" id="{C962DC92-EB64-4C46-837B-FE1308FB3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192720"/>
              <a:ext cx="252747" cy="312152"/>
            </a:xfrm>
            <a:custGeom>
              <a:avLst/>
              <a:gdLst>
                <a:gd name="T0" fmla="*/ 0 w 1030"/>
                <a:gd name="T1" fmla="*/ 637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7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1" name="Freeform 245">
              <a:extLst>
                <a:ext uri="{FF2B5EF4-FFF2-40B4-BE49-F238E27FC236}">
                  <a16:creationId xmlns:a16="http://schemas.microsoft.com/office/drawing/2014/main" id="{B54D1C65-4E28-0B4A-B4D8-3E06CB79D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2" name="Freeform 246">
              <a:extLst>
                <a:ext uri="{FF2B5EF4-FFF2-40B4-BE49-F238E27FC236}">
                  <a16:creationId xmlns:a16="http://schemas.microsoft.com/office/drawing/2014/main" id="{8D1A8389-0453-BD4D-BB71-CD6B1A1F4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3" name="Freeform 247">
              <a:extLst>
                <a:ext uri="{FF2B5EF4-FFF2-40B4-BE49-F238E27FC236}">
                  <a16:creationId xmlns:a16="http://schemas.microsoft.com/office/drawing/2014/main" id="{25AA6D6E-E2D3-CB40-A3FA-547EDB3F90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504872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4" name="Freeform 248">
              <a:extLst>
                <a:ext uri="{FF2B5EF4-FFF2-40B4-BE49-F238E27FC236}">
                  <a16:creationId xmlns:a16="http://schemas.microsoft.com/office/drawing/2014/main" id="{1F46D19F-63AC-6C44-AF62-94ED70519D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880567"/>
              <a:ext cx="252747" cy="313233"/>
            </a:xfrm>
            <a:custGeom>
              <a:avLst/>
              <a:gdLst>
                <a:gd name="T0" fmla="*/ 0 w 1030"/>
                <a:gd name="T1" fmla="*/ 637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7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5" name="Freeform 249">
              <a:extLst>
                <a:ext uri="{FF2B5EF4-FFF2-40B4-BE49-F238E27FC236}">
                  <a16:creationId xmlns:a16="http://schemas.microsoft.com/office/drawing/2014/main" id="{5522BAAB-F958-3846-BC9C-64CC98867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6" name="Freeform 251">
              <a:extLst>
                <a:ext uri="{FF2B5EF4-FFF2-40B4-BE49-F238E27FC236}">
                  <a16:creationId xmlns:a16="http://schemas.microsoft.com/office/drawing/2014/main" id="{1DC8CFD3-C798-4B47-ACE7-0EBBB1EEA7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669802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7" name="Freeform 252">
              <a:extLst>
                <a:ext uri="{FF2B5EF4-FFF2-40B4-BE49-F238E27FC236}">
                  <a16:creationId xmlns:a16="http://schemas.microsoft.com/office/drawing/2014/main" id="{C5613AE6-165E-A147-8850-5CBBD30A1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504872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8" name="Freeform 253">
              <a:extLst>
                <a:ext uri="{FF2B5EF4-FFF2-40B4-BE49-F238E27FC236}">
                  <a16:creationId xmlns:a16="http://schemas.microsoft.com/office/drawing/2014/main" id="{37D327F3-E840-3847-AC82-26B1FF20E9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576727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39" name="Freeform 254">
              <a:extLst>
                <a:ext uri="{FF2B5EF4-FFF2-40B4-BE49-F238E27FC236}">
                  <a16:creationId xmlns:a16="http://schemas.microsoft.com/office/drawing/2014/main" id="{BCD8D416-BE36-6C43-8783-A10414D76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0444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40" name="Freeform 255">
              <a:extLst>
                <a:ext uri="{FF2B5EF4-FFF2-40B4-BE49-F238E27FC236}">
                  <a16:creationId xmlns:a16="http://schemas.microsoft.com/office/drawing/2014/main" id="{700A56C1-4F6B-5842-9ECF-C58960C80F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513185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41" name="Freeform 256">
              <a:extLst>
                <a:ext uri="{FF2B5EF4-FFF2-40B4-BE49-F238E27FC236}">
                  <a16:creationId xmlns:a16="http://schemas.microsoft.com/office/drawing/2014/main" id="{EADC1D60-38E0-434A-B910-404CAF4333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2" name="Freeform 257">
              <a:extLst>
                <a:ext uri="{FF2B5EF4-FFF2-40B4-BE49-F238E27FC236}">
                  <a16:creationId xmlns:a16="http://schemas.microsoft.com/office/drawing/2014/main" id="{0BC1BF7B-BCE5-C640-AF53-D140C93446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3" name="Freeform 258">
              <a:extLst>
                <a:ext uri="{FF2B5EF4-FFF2-40B4-BE49-F238E27FC236}">
                  <a16:creationId xmlns:a16="http://schemas.microsoft.com/office/drawing/2014/main" id="{0142E70C-AD84-354E-B1DF-77180B892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732264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4" name="Freeform 259">
              <a:extLst>
                <a:ext uri="{FF2B5EF4-FFF2-40B4-BE49-F238E27FC236}">
                  <a16:creationId xmlns:a16="http://schemas.microsoft.com/office/drawing/2014/main" id="{23B947AD-85FE-F440-BD96-6A5C0F566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661489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5" name="Freeform 260">
              <a:extLst>
                <a:ext uri="{FF2B5EF4-FFF2-40B4-BE49-F238E27FC236}">
                  <a16:creationId xmlns:a16="http://schemas.microsoft.com/office/drawing/2014/main" id="{743931AB-9DD7-9548-8C6C-DF3106A4B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732264"/>
              <a:ext cx="252747" cy="312152"/>
            </a:xfrm>
            <a:custGeom>
              <a:avLst/>
              <a:gdLst>
                <a:gd name="T0" fmla="*/ 1029 w 1030"/>
                <a:gd name="T1" fmla="*/ 638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6" name="Freeform 262">
              <a:extLst>
                <a:ext uri="{FF2B5EF4-FFF2-40B4-BE49-F238E27FC236}">
                  <a16:creationId xmlns:a16="http://schemas.microsoft.com/office/drawing/2014/main" id="{344FEF16-2B86-F946-9D5A-8745070EA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47" name="Freeform 264">
              <a:extLst>
                <a:ext uri="{FF2B5EF4-FFF2-40B4-BE49-F238E27FC236}">
                  <a16:creationId xmlns:a16="http://schemas.microsoft.com/office/drawing/2014/main" id="{41AFFD97-B071-F94D-ABDB-D2733A95E9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8" name="Freeform 265">
              <a:extLst>
                <a:ext uri="{FF2B5EF4-FFF2-40B4-BE49-F238E27FC236}">
                  <a16:creationId xmlns:a16="http://schemas.microsoft.com/office/drawing/2014/main" id="{7D6F30F4-4028-3C4A-9639-E841460675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888880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9" name="Freeform 266">
              <a:extLst>
                <a:ext uri="{FF2B5EF4-FFF2-40B4-BE49-F238E27FC236}">
                  <a16:creationId xmlns:a16="http://schemas.microsoft.com/office/drawing/2014/main" id="{8C6606DB-470B-7148-8D48-D1BD44E1D3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036103"/>
              <a:ext cx="252747" cy="313233"/>
            </a:xfrm>
            <a:custGeom>
              <a:avLst/>
              <a:gdLst>
                <a:gd name="T0" fmla="*/ 1029 w 1030"/>
                <a:gd name="T1" fmla="*/ 639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4572000" y="1347859"/>
            <a:ext cx="43197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en-US" sz="32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 Picture Is Worth A Thousand Words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593020" y="2989585"/>
            <a:ext cx="3607145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also.</a:t>
            </a:r>
            <a:endParaRPr lang="en-US" sz="1125" dirty="0">
              <a:solidFill>
                <a:schemeClr val="tx2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688E1EA4-CB15-6E4E-BC0B-8A22EC6302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F971849-093F-5044-A9EA-DDC6C7F7162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CEED9F7-7F17-6A40-A0DE-7BB873C986FC}"/>
              </a:ext>
            </a:extLst>
          </p:cNvPr>
          <p:cNvSpPr txBox="1"/>
          <p:nvPr/>
        </p:nvSpPr>
        <p:spPr>
          <a:xfrm>
            <a:off x="4793383" y="628903"/>
            <a:ext cx="37410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5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Use Big Images</a:t>
            </a:r>
          </a:p>
          <a:p>
            <a:pPr algn="r">
              <a:lnSpc>
                <a:spcPts val="3600"/>
              </a:lnSpc>
            </a:pPr>
            <a:r>
              <a:rPr lang="en-US" sz="35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To Show </a:t>
            </a:r>
          </a:p>
          <a:p>
            <a:pPr algn="r">
              <a:lnSpc>
                <a:spcPts val="3600"/>
              </a:lnSpc>
            </a:pPr>
            <a:r>
              <a:rPr lang="en-US" sz="35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Your Ideas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0A49008-B8E9-9B47-BCA1-31AD71856E06}"/>
              </a:ext>
            </a:extLst>
          </p:cNvPr>
          <p:cNvGrpSpPr/>
          <p:nvPr/>
        </p:nvGrpSpPr>
        <p:grpSpPr>
          <a:xfrm rot="5400000">
            <a:off x="6872838" y="-1808135"/>
            <a:ext cx="3644801" cy="3276616"/>
            <a:chOff x="-441654" y="-324671"/>
            <a:chExt cx="2711832" cy="2437893"/>
          </a:xfrm>
        </p:grpSpPr>
        <p:sp>
          <p:nvSpPr>
            <p:cNvPr id="15" name="Freeform 115">
              <a:extLst>
                <a:ext uri="{FF2B5EF4-FFF2-40B4-BE49-F238E27FC236}">
                  <a16:creationId xmlns:a16="http://schemas.microsoft.com/office/drawing/2014/main" id="{EA9E2470-0C6B-374A-A347-2611B84F3C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388642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16" name="Freeform 120">
              <a:extLst>
                <a:ext uri="{FF2B5EF4-FFF2-40B4-BE49-F238E27FC236}">
                  <a16:creationId xmlns:a16="http://schemas.microsoft.com/office/drawing/2014/main" id="{08DFC9AA-DFC1-904A-9D05-FA0AF5D33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9784" y="159347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7" name="Freeform 121">
              <a:extLst>
                <a:ext uri="{FF2B5EF4-FFF2-40B4-BE49-F238E27FC236}">
                  <a16:creationId xmlns:a16="http://schemas.microsoft.com/office/drawing/2014/main" id="{45362245-F7D0-8E44-94C7-592CC9D20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-316358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8" name="Freeform 122">
              <a:extLst>
                <a:ext uri="{FF2B5EF4-FFF2-40B4-BE49-F238E27FC236}">
                  <a16:creationId xmlns:a16="http://schemas.microsoft.com/office/drawing/2014/main" id="{766CA60D-C427-A041-9151-0B63B23022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138970"/>
              <a:ext cx="392000" cy="485894"/>
            </a:xfrm>
            <a:custGeom>
              <a:avLst/>
              <a:gdLst>
                <a:gd name="T0" fmla="*/ 0 w 736"/>
                <a:gd name="T1" fmla="*/ 455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5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9" name="Freeform 126">
              <a:extLst>
                <a:ext uri="{FF2B5EF4-FFF2-40B4-BE49-F238E27FC236}">
                  <a16:creationId xmlns:a16="http://schemas.microsoft.com/office/drawing/2014/main" id="{F7334851-3859-474E-A7BB-FD25575B7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642893"/>
              <a:ext cx="392001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0" name="Freeform 127">
              <a:extLst>
                <a:ext uri="{FF2B5EF4-FFF2-40B4-BE49-F238E27FC236}">
                  <a16:creationId xmlns:a16="http://schemas.microsoft.com/office/drawing/2014/main" id="{0BEDC912-5704-3A4D-9951-62753CFAFC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697" y="3862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1" name="Freeform 128">
              <a:extLst>
                <a:ext uri="{FF2B5EF4-FFF2-40B4-BE49-F238E27FC236}">
                  <a16:creationId xmlns:a16="http://schemas.microsoft.com/office/drawing/2014/main" id="{7652278E-7D1F-0844-A532-5FD6A533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072" y="-81868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2" name="Freeform 129">
              <a:extLst>
                <a:ext uri="{FF2B5EF4-FFF2-40B4-BE49-F238E27FC236}">
                  <a16:creationId xmlns:a16="http://schemas.microsoft.com/office/drawing/2014/main" id="{8B19E23B-F4D0-7846-8E6F-6EC2E2FE7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324197"/>
              <a:ext cx="392001" cy="485892"/>
            </a:xfrm>
            <a:custGeom>
              <a:avLst/>
              <a:gdLst>
                <a:gd name="T0" fmla="*/ 0 w 735"/>
                <a:gd name="T1" fmla="*/ 456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6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3" name="Freeform 131">
              <a:extLst>
                <a:ext uri="{FF2B5EF4-FFF2-40B4-BE49-F238E27FC236}">
                  <a16:creationId xmlns:a16="http://schemas.microsoft.com/office/drawing/2014/main" id="{D9435DD9-DDEA-2C42-B279-C1ACDE9E9F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41654" y="6428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4" name="Freeform 134">
              <a:extLst>
                <a:ext uri="{FF2B5EF4-FFF2-40B4-BE49-F238E27FC236}">
                  <a16:creationId xmlns:a16="http://schemas.microsoft.com/office/drawing/2014/main" id="{D6BE9952-0CF5-094A-875A-41B05C906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879" y="1120728"/>
              <a:ext cx="392001" cy="485894"/>
            </a:xfrm>
            <a:custGeom>
              <a:avLst/>
              <a:gdLst>
                <a:gd name="T0" fmla="*/ 0 w 735"/>
                <a:gd name="T1" fmla="*/ 455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5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5" name="Freeform 135">
              <a:extLst>
                <a:ext uri="{FF2B5EF4-FFF2-40B4-BE49-F238E27FC236}">
                  <a16:creationId xmlns:a16="http://schemas.microsoft.com/office/drawing/2014/main" id="{80C19840-F1BD-154F-824E-48C5C708D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15934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6" name="Freeform 136">
              <a:extLst>
                <a:ext uri="{FF2B5EF4-FFF2-40B4-BE49-F238E27FC236}">
                  <a16:creationId xmlns:a16="http://schemas.microsoft.com/office/drawing/2014/main" id="{C5292B05-5DB7-334E-A381-2A13BE525D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999" y="159347"/>
              <a:ext cx="409512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7" name="Freeform 139">
              <a:extLst>
                <a:ext uri="{FF2B5EF4-FFF2-40B4-BE49-F238E27FC236}">
                  <a16:creationId xmlns:a16="http://schemas.microsoft.com/office/drawing/2014/main" id="{B0A7FBC0-0736-434A-AE52-CE414A0E6F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1870" y="877531"/>
              <a:ext cx="392001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8" name="Freeform 140">
              <a:extLst>
                <a:ext uri="{FF2B5EF4-FFF2-40B4-BE49-F238E27FC236}">
                  <a16:creationId xmlns:a16="http://schemas.microsoft.com/office/drawing/2014/main" id="{1974253B-CC66-4644-A4BB-7BF2E940C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82425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9" name="Freeform 141">
              <a:extLst>
                <a:ext uri="{FF2B5EF4-FFF2-40B4-BE49-F238E27FC236}">
                  <a16:creationId xmlns:a16="http://schemas.microsoft.com/office/drawing/2014/main" id="{F8FE6FD1-CB3C-3345-8D58-DF36E912E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32419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0" name="Freeform 142">
              <a:extLst>
                <a:ext uri="{FF2B5EF4-FFF2-40B4-BE49-F238E27FC236}">
                  <a16:creationId xmlns:a16="http://schemas.microsoft.com/office/drawing/2014/main" id="{166A7A2B-D964-2C46-82C8-EB32E99DD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9284" y="1348457"/>
              <a:ext cx="392001" cy="525451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1" name="Freeform 143">
              <a:extLst>
                <a:ext uri="{FF2B5EF4-FFF2-40B4-BE49-F238E27FC236}">
                  <a16:creationId xmlns:a16="http://schemas.microsoft.com/office/drawing/2014/main" id="{5378E7C6-16B0-114C-879C-94B433817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159348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2" name="Freeform 144">
              <a:extLst>
                <a:ext uri="{FF2B5EF4-FFF2-40B4-BE49-F238E27FC236}">
                  <a16:creationId xmlns:a16="http://schemas.microsoft.com/office/drawing/2014/main" id="{121C817D-DA8C-1248-8C0D-AC84059472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175" y="1122544"/>
              <a:ext cx="392001" cy="485894"/>
            </a:xfrm>
            <a:custGeom>
              <a:avLst/>
              <a:gdLst>
                <a:gd name="T0" fmla="*/ 735 w 736"/>
                <a:gd name="T1" fmla="*/ 455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5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3" name="Freeform 146">
              <a:extLst>
                <a:ext uri="{FF2B5EF4-FFF2-40B4-BE49-F238E27FC236}">
                  <a16:creationId xmlns:a16="http://schemas.microsoft.com/office/drawing/2014/main" id="{A1F7F9D5-0D3F-D040-8BF2-EA9720F28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38929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35" name="Freeform 147">
              <a:extLst>
                <a:ext uri="{FF2B5EF4-FFF2-40B4-BE49-F238E27FC236}">
                  <a16:creationId xmlns:a16="http://schemas.microsoft.com/office/drawing/2014/main" id="{B76570D2-F9FF-CA45-9F2D-C0BDFF36B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401121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6" name="Freeform 149">
              <a:extLst>
                <a:ext uri="{FF2B5EF4-FFF2-40B4-BE49-F238E27FC236}">
                  <a16:creationId xmlns:a16="http://schemas.microsoft.com/office/drawing/2014/main" id="{85142768-05C9-724A-96AA-576B329F58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80077"/>
              <a:ext cx="392000" cy="483546"/>
            </a:xfrm>
            <a:custGeom>
              <a:avLst/>
              <a:gdLst>
                <a:gd name="T0" fmla="*/ 734 w 735"/>
                <a:gd name="T1" fmla="*/ 455 h 910"/>
                <a:gd name="T2" fmla="*/ 0 w 735"/>
                <a:gd name="T3" fmla="*/ 909 h 910"/>
                <a:gd name="T4" fmla="*/ 0 w 735"/>
                <a:gd name="T5" fmla="*/ 0 h 910"/>
                <a:gd name="T6" fmla="*/ 734 w 735"/>
                <a:gd name="T7" fmla="*/ 455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0">
                  <a:moveTo>
                    <a:pt x="734" y="455"/>
                  </a:moveTo>
                  <a:lnTo>
                    <a:pt x="0" y="909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7" name="Freeform 150">
              <a:extLst>
                <a:ext uri="{FF2B5EF4-FFF2-40B4-BE49-F238E27FC236}">
                  <a16:creationId xmlns:a16="http://schemas.microsoft.com/office/drawing/2014/main" id="{54316E04-5794-0D4C-AB8E-131E4253E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9654" y="630415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8" name="Freeform 153">
              <a:extLst>
                <a:ext uri="{FF2B5EF4-FFF2-40B4-BE49-F238E27FC236}">
                  <a16:creationId xmlns:a16="http://schemas.microsoft.com/office/drawing/2014/main" id="{18F0E4E3-B723-7F4D-B1D3-27650B2F2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2" y="88701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9" name="Freeform 156">
              <a:extLst>
                <a:ext uri="{FF2B5EF4-FFF2-40B4-BE49-F238E27FC236}">
                  <a16:creationId xmlns:a16="http://schemas.microsoft.com/office/drawing/2014/main" id="{541CEBC3-4B9F-2242-A16B-5EB977ED4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000" y="64289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0" name="Freeform 158">
              <a:extLst>
                <a:ext uri="{FF2B5EF4-FFF2-40B4-BE49-F238E27FC236}">
                  <a16:creationId xmlns:a16="http://schemas.microsoft.com/office/drawing/2014/main" id="{30C29437-3B00-FB49-8E28-F02273AA7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738" y="157616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1" name="Freeform 161">
              <a:extLst>
                <a:ext uri="{FF2B5EF4-FFF2-40B4-BE49-F238E27FC236}">
                  <a16:creationId xmlns:a16="http://schemas.microsoft.com/office/drawing/2014/main" id="{8635EDCF-E8B3-B843-94BD-4854331529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341" y="-324671"/>
              <a:ext cx="392001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2" name="Freeform 162">
              <a:extLst>
                <a:ext uri="{FF2B5EF4-FFF2-40B4-BE49-F238E27FC236}">
                  <a16:creationId xmlns:a16="http://schemas.microsoft.com/office/drawing/2014/main" id="{0F423ABB-4D16-1941-8730-4CE20BFA6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7376" y="-8345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5" name="Freeform 163">
              <a:extLst>
                <a:ext uri="{FF2B5EF4-FFF2-40B4-BE49-F238E27FC236}">
                  <a16:creationId xmlns:a16="http://schemas.microsoft.com/office/drawing/2014/main" id="{B7074B92-4C58-DC4C-9D3B-DEC0451FC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316358"/>
              <a:ext cx="392000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6" name="Freeform 164">
              <a:extLst>
                <a:ext uri="{FF2B5EF4-FFF2-40B4-BE49-F238E27FC236}">
                  <a16:creationId xmlns:a16="http://schemas.microsoft.com/office/drawing/2014/main" id="{7979D6C1-0922-9B44-8BB1-1F186989F8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82425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A73E8AD6-37CF-D446-A3E1-8887BC2519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2183" y="159347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8" name="Freeform 173">
              <a:extLst>
                <a:ext uri="{FF2B5EF4-FFF2-40B4-BE49-F238E27FC236}">
                  <a16:creationId xmlns:a16="http://schemas.microsoft.com/office/drawing/2014/main" id="{067D8BC8-C490-E041-87E7-74B7E90DC3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296" y="399695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9" name="Freeform 181">
              <a:extLst>
                <a:ext uri="{FF2B5EF4-FFF2-40B4-BE49-F238E27FC236}">
                  <a16:creationId xmlns:a16="http://schemas.microsoft.com/office/drawing/2014/main" id="{6F467472-1778-7E48-9E92-B8334F6A8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177" y="146345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0" name="Freeform 228">
              <a:extLst>
                <a:ext uri="{FF2B5EF4-FFF2-40B4-BE49-F238E27FC236}">
                  <a16:creationId xmlns:a16="http://schemas.microsoft.com/office/drawing/2014/main" id="{650E4F49-B57E-154A-93D1-383149C81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3044" y="-324197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1" name="Freeform 142">
              <a:extLst>
                <a:ext uri="{FF2B5EF4-FFF2-40B4-BE49-F238E27FC236}">
                  <a16:creationId xmlns:a16="http://schemas.microsoft.com/office/drawing/2014/main" id="{6F070575-98D7-824B-B794-8D3C9CE34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627328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2" name="Freeform 127">
              <a:extLst>
                <a:ext uri="{FF2B5EF4-FFF2-40B4-BE49-F238E27FC236}">
                  <a16:creationId xmlns:a16="http://schemas.microsoft.com/office/drawing/2014/main" id="{5ACE99E0-8E5B-9F4C-8E93-5F3DF3C2A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497" y="641159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3" name="Freeform 166">
              <a:extLst>
                <a:ext uri="{FF2B5EF4-FFF2-40B4-BE49-F238E27FC236}">
                  <a16:creationId xmlns:a16="http://schemas.microsoft.com/office/drawing/2014/main" id="{14E951E5-7449-C145-9B9E-02A728BC6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4297" y="396803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4" name="Freeform 127">
              <a:extLst>
                <a:ext uri="{FF2B5EF4-FFF2-40B4-BE49-F238E27FC236}">
                  <a16:creationId xmlns:a16="http://schemas.microsoft.com/office/drawing/2014/main" id="{73660A4C-27F4-A94E-8A40-A9C0BB586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3078" y="878700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C33D1FA-AC1E-5548-9CCD-5CC01B79A188}"/>
              </a:ext>
            </a:extLst>
          </p:cNvPr>
          <p:cNvGrpSpPr/>
          <p:nvPr/>
        </p:nvGrpSpPr>
        <p:grpSpPr>
          <a:xfrm rot="16200000">
            <a:off x="-862175" y="2254399"/>
            <a:ext cx="3644801" cy="3276616"/>
            <a:chOff x="-441654" y="-324671"/>
            <a:chExt cx="2711832" cy="2437893"/>
          </a:xfrm>
        </p:grpSpPr>
        <p:sp>
          <p:nvSpPr>
            <p:cNvPr id="56" name="Freeform 115">
              <a:extLst>
                <a:ext uri="{FF2B5EF4-FFF2-40B4-BE49-F238E27FC236}">
                  <a16:creationId xmlns:a16="http://schemas.microsoft.com/office/drawing/2014/main" id="{1EF209E3-E090-1349-A931-7E179781DB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388642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57" name="Freeform 120">
              <a:extLst>
                <a:ext uri="{FF2B5EF4-FFF2-40B4-BE49-F238E27FC236}">
                  <a16:creationId xmlns:a16="http://schemas.microsoft.com/office/drawing/2014/main" id="{5382BA7B-8389-1B4E-A181-A6816F715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9784" y="159347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8" name="Freeform 121">
              <a:extLst>
                <a:ext uri="{FF2B5EF4-FFF2-40B4-BE49-F238E27FC236}">
                  <a16:creationId xmlns:a16="http://schemas.microsoft.com/office/drawing/2014/main" id="{924BB61A-EDFA-5948-B9AA-627B96BB9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-316358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9" name="Freeform 122">
              <a:extLst>
                <a:ext uri="{FF2B5EF4-FFF2-40B4-BE49-F238E27FC236}">
                  <a16:creationId xmlns:a16="http://schemas.microsoft.com/office/drawing/2014/main" id="{6E5C5851-3C48-7043-AA2F-7CA57F8005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138970"/>
              <a:ext cx="392000" cy="485894"/>
            </a:xfrm>
            <a:custGeom>
              <a:avLst/>
              <a:gdLst>
                <a:gd name="T0" fmla="*/ 0 w 736"/>
                <a:gd name="T1" fmla="*/ 455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5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0" name="Freeform 126">
              <a:extLst>
                <a:ext uri="{FF2B5EF4-FFF2-40B4-BE49-F238E27FC236}">
                  <a16:creationId xmlns:a16="http://schemas.microsoft.com/office/drawing/2014/main" id="{CE6CA955-ABAF-724B-8388-5456F6B31A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642893"/>
              <a:ext cx="392001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1" name="Freeform 127">
              <a:extLst>
                <a:ext uri="{FF2B5EF4-FFF2-40B4-BE49-F238E27FC236}">
                  <a16:creationId xmlns:a16="http://schemas.microsoft.com/office/drawing/2014/main" id="{0821A51B-A9E0-1247-B171-30C94FE28C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697" y="3862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2" name="Freeform 128">
              <a:extLst>
                <a:ext uri="{FF2B5EF4-FFF2-40B4-BE49-F238E27FC236}">
                  <a16:creationId xmlns:a16="http://schemas.microsoft.com/office/drawing/2014/main" id="{E59D771D-399C-ED40-AD78-5EDE941CD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072" y="-81868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3" name="Freeform 129">
              <a:extLst>
                <a:ext uri="{FF2B5EF4-FFF2-40B4-BE49-F238E27FC236}">
                  <a16:creationId xmlns:a16="http://schemas.microsoft.com/office/drawing/2014/main" id="{5536E19B-E910-A841-8CAA-68224EF90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324197"/>
              <a:ext cx="392001" cy="485892"/>
            </a:xfrm>
            <a:custGeom>
              <a:avLst/>
              <a:gdLst>
                <a:gd name="T0" fmla="*/ 0 w 735"/>
                <a:gd name="T1" fmla="*/ 456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6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4" name="Freeform 131">
              <a:extLst>
                <a:ext uri="{FF2B5EF4-FFF2-40B4-BE49-F238E27FC236}">
                  <a16:creationId xmlns:a16="http://schemas.microsoft.com/office/drawing/2014/main" id="{2E493AE5-09E0-2449-9325-E4064626C2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41654" y="6428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5" name="Freeform 134">
              <a:extLst>
                <a:ext uri="{FF2B5EF4-FFF2-40B4-BE49-F238E27FC236}">
                  <a16:creationId xmlns:a16="http://schemas.microsoft.com/office/drawing/2014/main" id="{E1A7343F-96C3-B04D-9FC6-ECE1CBF0F2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879" y="1120728"/>
              <a:ext cx="392001" cy="485894"/>
            </a:xfrm>
            <a:custGeom>
              <a:avLst/>
              <a:gdLst>
                <a:gd name="T0" fmla="*/ 0 w 735"/>
                <a:gd name="T1" fmla="*/ 455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5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6" name="Freeform 135">
              <a:extLst>
                <a:ext uri="{FF2B5EF4-FFF2-40B4-BE49-F238E27FC236}">
                  <a16:creationId xmlns:a16="http://schemas.microsoft.com/office/drawing/2014/main" id="{55FB0059-BEF4-4D4C-8935-76B72A4883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15934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7" name="Freeform 136">
              <a:extLst>
                <a:ext uri="{FF2B5EF4-FFF2-40B4-BE49-F238E27FC236}">
                  <a16:creationId xmlns:a16="http://schemas.microsoft.com/office/drawing/2014/main" id="{DAE0B93C-EDA1-C249-A2D6-FBCB38D90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999" y="159347"/>
              <a:ext cx="409512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8" name="Freeform 139">
              <a:extLst>
                <a:ext uri="{FF2B5EF4-FFF2-40B4-BE49-F238E27FC236}">
                  <a16:creationId xmlns:a16="http://schemas.microsoft.com/office/drawing/2014/main" id="{52758401-DC64-9B48-82A9-64E25E4DA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1870" y="877531"/>
              <a:ext cx="392001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69" name="Freeform 140">
              <a:extLst>
                <a:ext uri="{FF2B5EF4-FFF2-40B4-BE49-F238E27FC236}">
                  <a16:creationId xmlns:a16="http://schemas.microsoft.com/office/drawing/2014/main" id="{1B3DF908-8E91-3846-B989-D0C7B5535D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82425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0" name="Freeform 141">
              <a:extLst>
                <a:ext uri="{FF2B5EF4-FFF2-40B4-BE49-F238E27FC236}">
                  <a16:creationId xmlns:a16="http://schemas.microsoft.com/office/drawing/2014/main" id="{687577F4-FDFA-0940-A755-086A1340A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32419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1" name="Freeform 142">
              <a:extLst>
                <a:ext uri="{FF2B5EF4-FFF2-40B4-BE49-F238E27FC236}">
                  <a16:creationId xmlns:a16="http://schemas.microsoft.com/office/drawing/2014/main" id="{AF9DB5CF-B393-FE41-970A-1E66BC08F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9284" y="1348457"/>
              <a:ext cx="392001" cy="525451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2" name="Freeform 143">
              <a:extLst>
                <a:ext uri="{FF2B5EF4-FFF2-40B4-BE49-F238E27FC236}">
                  <a16:creationId xmlns:a16="http://schemas.microsoft.com/office/drawing/2014/main" id="{435C3A3A-0EB5-F641-B0EE-A501C6964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159348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3" name="Freeform 144">
              <a:extLst>
                <a:ext uri="{FF2B5EF4-FFF2-40B4-BE49-F238E27FC236}">
                  <a16:creationId xmlns:a16="http://schemas.microsoft.com/office/drawing/2014/main" id="{7EF1C42A-FC07-7840-B07D-C05D7FBDA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175" y="1122544"/>
              <a:ext cx="392001" cy="485894"/>
            </a:xfrm>
            <a:custGeom>
              <a:avLst/>
              <a:gdLst>
                <a:gd name="T0" fmla="*/ 735 w 736"/>
                <a:gd name="T1" fmla="*/ 455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5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4" name="Freeform 146">
              <a:extLst>
                <a:ext uri="{FF2B5EF4-FFF2-40B4-BE49-F238E27FC236}">
                  <a16:creationId xmlns:a16="http://schemas.microsoft.com/office/drawing/2014/main" id="{3D7C4D14-F1AF-CC4B-A62D-B689591E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38929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75" name="Freeform 147">
              <a:extLst>
                <a:ext uri="{FF2B5EF4-FFF2-40B4-BE49-F238E27FC236}">
                  <a16:creationId xmlns:a16="http://schemas.microsoft.com/office/drawing/2014/main" id="{F2B2B5C0-FA49-CB40-9427-832870352E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401121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6" name="Freeform 149">
              <a:extLst>
                <a:ext uri="{FF2B5EF4-FFF2-40B4-BE49-F238E27FC236}">
                  <a16:creationId xmlns:a16="http://schemas.microsoft.com/office/drawing/2014/main" id="{A9EAD6F2-299C-4944-A3DC-179371AE3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80077"/>
              <a:ext cx="392000" cy="483546"/>
            </a:xfrm>
            <a:custGeom>
              <a:avLst/>
              <a:gdLst>
                <a:gd name="T0" fmla="*/ 734 w 735"/>
                <a:gd name="T1" fmla="*/ 455 h 910"/>
                <a:gd name="T2" fmla="*/ 0 w 735"/>
                <a:gd name="T3" fmla="*/ 909 h 910"/>
                <a:gd name="T4" fmla="*/ 0 w 735"/>
                <a:gd name="T5" fmla="*/ 0 h 910"/>
                <a:gd name="T6" fmla="*/ 734 w 735"/>
                <a:gd name="T7" fmla="*/ 455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0">
                  <a:moveTo>
                    <a:pt x="734" y="455"/>
                  </a:moveTo>
                  <a:lnTo>
                    <a:pt x="0" y="909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7" name="Freeform 150">
              <a:extLst>
                <a:ext uri="{FF2B5EF4-FFF2-40B4-BE49-F238E27FC236}">
                  <a16:creationId xmlns:a16="http://schemas.microsoft.com/office/drawing/2014/main" id="{7355E4B2-68A0-944D-ADE0-287840FE4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9654" y="630415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8" name="Freeform 153">
              <a:extLst>
                <a:ext uri="{FF2B5EF4-FFF2-40B4-BE49-F238E27FC236}">
                  <a16:creationId xmlns:a16="http://schemas.microsoft.com/office/drawing/2014/main" id="{C4E13178-D5BE-8E4F-B792-A09824C5B2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2" y="88701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79" name="Freeform 156">
              <a:extLst>
                <a:ext uri="{FF2B5EF4-FFF2-40B4-BE49-F238E27FC236}">
                  <a16:creationId xmlns:a16="http://schemas.microsoft.com/office/drawing/2014/main" id="{423EB7EF-2E10-894E-A4E2-8DB7F9342E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000" y="64289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0" name="Freeform 158">
              <a:extLst>
                <a:ext uri="{FF2B5EF4-FFF2-40B4-BE49-F238E27FC236}">
                  <a16:creationId xmlns:a16="http://schemas.microsoft.com/office/drawing/2014/main" id="{84D6F90A-A71F-C149-AF96-333F24FE9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738" y="157616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1" name="Freeform 161">
              <a:extLst>
                <a:ext uri="{FF2B5EF4-FFF2-40B4-BE49-F238E27FC236}">
                  <a16:creationId xmlns:a16="http://schemas.microsoft.com/office/drawing/2014/main" id="{10003DDB-701B-3B47-9BA4-46B790B604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341" y="-324671"/>
              <a:ext cx="392001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2" name="Freeform 162">
              <a:extLst>
                <a:ext uri="{FF2B5EF4-FFF2-40B4-BE49-F238E27FC236}">
                  <a16:creationId xmlns:a16="http://schemas.microsoft.com/office/drawing/2014/main" id="{B2916DE7-A838-7D4C-93CF-F342FB5E55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7376" y="-8345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3" name="Freeform 163">
              <a:extLst>
                <a:ext uri="{FF2B5EF4-FFF2-40B4-BE49-F238E27FC236}">
                  <a16:creationId xmlns:a16="http://schemas.microsoft.com/office/drawing/2014/main" id="{D9C7B979-6D5D-364B-AC4F-A58FCE642E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316358"/>
              <a:ext cx="392000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4" name="Freeform 164">
              <a:extLst>
                <a:ext uri="{FF2B5EF4-FFF2-40B4-BE49-F238E27FC236}">
                  <a16:creationId xmlns:a16="http://schemas.microsoft.com/office/drawing/2014/main" id="{42A4653D-D301-8448-B32F-774AFA8B2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82425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5" name="Freeform 166">
              <a:extLst>
                <a:ext uri="{FF2B5EF4-FFF2-40B4-BE49-F238E27FC236}">
                  <a16:creationId xmlns:a16="http://schemas.microsoft.com/office/drawing/2014/main" id="{CCA4E8BE-AA6C-624E-A1A7-3348C5438F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2183" y="159347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6" name="Freeform 173">
              <a:extLst>
                <a:ext uri="{FF2B5EF4-FFF2-40B4-BE49-F238E27FC236}">
                  <a16:creationId xmlns:a16="http://schemas.microsoft.com/office/drawing/2014/main" id="{09C20DF3-617D-A44F-B57B-76739F8139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296" y="399695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7" name="Freeform 181">
              <a:extLst>
                <a:ext uri="{FF2B5EF4-FFF2-40B4-BE49-F238E27FC236}">
                  <a16:creationId xmlns:a16="http://schemas.microsoft.com/office/drawing/2014/main" id="{0BCDB482-9BB6-FA44-BAEF-3E6EBEC824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177" y="146345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8" name="Freeform 228">
              <a:extLst>
                <a:ext uri="{FF2B5EF4-FFF2-40B4-BE49-F238E27FC236}">
                  <a16:creationId xmlns:a16="http://schemas.microsoft.com/office/drawing/2014/main" id="{96AC2D4E-11DE-E648-93DC-7DBB269413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3044" y="-324197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89" name="Freeform 142">
              <a:extLst>
                <a:ext uri="{FF2B5EF4-FFF2-40B4-BE49-F238E27FC236}">
                  <a16:creationId xmlns:a16="http://schemas.microsoft.com/office/drawing/2014/main" id="{BC6DB609-3B63-324D-8B1F-28DB0E9F7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627328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90" name="Freeform 127">
              <a:extLst>
                <a:ext uri="{FF2B5EF4-FFF2-40B4-BE49-F238E27FC236}">
                  <a16:creationId xmlns:a16="http://schemas.microsoft.com/office/drawing/2014/main" id="{1D65C793-0F37-0842-9AD6-5DC48F5B8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497" y="641159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91" name="Freeform 166">
              <a:extLst>
                <a:ext uri="{FF2B5EF4-FFF2-40B4-BE49-F238E27FC236}">
                  <a16:creationId xmlns:a16="http://schemas.microsoft.com/office/drawing/2014/main" id="{8C60FB5C-601B-2C44-82BF-A0DDBFEDC0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4297" y="396803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92" name="Freeform 127">
              <a:extLst>
                <a:ext uri="{FF2B5EF4-FFF2-40B4-BE49-F238E27FC236}">
                  <a16:creationId xmlns:a16="http://schemas.microsoft.com/office/drawing/2014/main" id="{CAA091FE-8C67-F845-AED6-9D745C0B18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3078" y="878700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</p:grpSp>
    </p:spTree>
    <p:extLst>
      <p:ext uri="{BB962C8B-B14F-4D97-AF65-F5344CB8AC3E}">
        <p14:creationId xmlns:p14="http://schemas.microsoft.com/office/powerpoint/2010/main" val="1453564636"/>
      </p:ext>
    </p:extLst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1487725" y="3063969"/>
            <a:ext cx="1206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TITLE 01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391054" y="3636222"/>
            <a:ext cx="1206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TITLE 02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97084" y="3009258"/>
            <a:ext cx="1206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TITLE 03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612075" y="845026"/>
            <a:ext cx="3710800" cy="1288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Shapes to </a:t>
            </a:r>
          </a:p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explain ideas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48137F30-9994-EB4A-8506-2005D5FEE284}"/>
              </a:ext>
            </a:extLst>
          </p:cNvPr>
          <p:cNvSpPr/>
          <p:nvPr/>
        </p:nvSpPr>
        <p:spPr>
          <a:xfrm rot="3595354">
            <a:off x="1170719" y="1967897"/>
            <a:ext cx="2477403" cy="2129485"/>
          </a:xfrm>
          <a:prstGeom prst="triangl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E641754-0BC9-444F-91B4-F16A46D95639}"/>
              </a:ext>
            </a:extLst>
          </p:cNvPr>
          <p:cNvGrpSpPr/>
          <p:nvPr/>
        </p:nvGrpSpPr>
        <p:grpSpPr>
          <a:xfrm rot="5400000">
            <a:off x="6673899" y="-351339"/>
            <a:ext cx="3644801" cy="3276616"/>
            <a:chOff x="-441654" y="-324671"/>
            <a:chExt cx="2711832" cy="2437893"/>
          </a:xfrm>
        </p:grpSpPr>
        <p:sp>
          <p:nvSpPr>
            <p:cNvPr id="12" name="Freeform 115">
              <a:extLst>
                <a:ext uri="{FF2B5EF4-FFF2-40B4-BE49-F238E27FC236}">
                  <a16:creationId xmlns:a16="http://schemas.microsoft.com/office/drawing/2014/main" id="{656619CB-3022-8D4E-8078-5F6FD1B11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388642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13" name="Freeform 120">
              <a:extLst>
                <a:ext uri="{FF2B5EF4-FFF2-40B4-BE49-F238E27FC236}">
                  <a16:creationId xmlns:a16="http://schemas.microsoft.com/office/drawing/2014/main" id="{848AA9BF-F30D-5241-8246-56C9B8593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9784" y="159347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5" name="Freeform 121">
              <a:extLst>
                <a:ext uri="{FF2B5EF4-FFF2-40B4-BE49-F238E27FC236}">
                  <a16:creationId xmlns:a16="http://schemas.microsoft.com/office/drawing/2014/main" id="{2BD77B43-CF2A-4548-96A6-4EA92E2B0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-316358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6" name="Freeform 122">
              <a:extLst>
                <a:ext uri="{FF2B5EF4-FFF2-40B4-BE49-F238E27FC236}">
                  <a16:creationId xmlns:a16="http://schemas.microsoft.com/office/drawing/2014/main" id="{1885BA41-A677-0B4F-AD33-CED8E667BE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138970"/>
              <a:ext cx="392000" cy="485894"/>
            </a:xfrm>
            <a:custGeom>
              <a:avLst/>
              <a:gdLst>
                <a:gd name="T0" fmla="*/ 0 w 736"/>
                <a:gd name="T1" fmla="*/ 455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5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7" name="Freeform 126">
              <a:extLst>
                <a:ext uri="{FF2B5EF4-FFF2-40B4-BE49-F238E27FC236}">
                  <a16:creationId xmlns:a16="http://schemas.microsoft.com/office/drawing/2014/main" id="{CA03850E-0759-2E49-B1A4-5919A857A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642893"/>
              <a:ext cx="392001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8" name="Freeform 127">
              <a:extLst>
                <a:ext uri="{FF2B5EF4-FFF2-40B4-BE49-F238E27FC236}">
                  <a16:creationId xmlns:a16="http://schemas.microsoft.com/office/drawing/2014/main" id="{EA9449B5-F5D5-F542-A76A-D8020E6FD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697" y="3862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19" name="Freeform 128">
              <a:extLst>
                <a:ext uri="{FF2B5EF4-FFF2-40B4-BE49-F238E27FC236}">
                  <a16:creationId xmlns:a16="http://schemas.microsoft.com/office/drawing/2014/main" id="{A413B27F-91D7-6E49-91D0-CAC469489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072" y="-81868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0" name="Freeform 129">
              <a:extLst>
                <a:ext uri="{FF2B5EF4-FFF2-40B4-BE49-F238E27FC236}">
                  <a16:creationId xmlns:a16="http://schemas.microsoft.com/office/drawing/2014/main" id="{D99C9311-F4EB-C846-A633-BCEAB3FA7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324197"/>
              <a:ext cx="392001" cy="485892"/>
            </a:xfrm>
            <a:custGeom>
              <a:avLst/>
              <a:gdLst>
                <a:gd name="T0" fmla="*/ 0 w 735"/>
                <a:gd name="T1" fmla="*/ 456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6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1" name="Freeform 131">
              <a:extLst>
                <a:ext uri="{FF2B5EF4-FFF2-40B4-BE49-F238E27FC236}">
                  <a16:creationId xmlns:a16="http://schemas.microsoft.com/office/drawing/2014/main" id="{7B8C787B-E7FF-4649-87B0-109F64C9B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41654" y="642893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2" name="Freeform 134">
              <a:extLst>
                <a:ext uri="{FF2B5EF4-FFF2-40B4-BE49-F238E27FC236}">
                  <a16:creationId xmlns:a16="http://schemas.microsoft.com/office/drawing/2014/main" id="{7228289C-CE28-9241-A1B2-B8B393963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879" y="1120728"/>
              <a:ext cx="392001" cy="485894"/>
            </a:xfrm>
            <a:custGeom>
              <a:avLst/>
              <a:gdLst>
                <a:gd name="T0" fmla="*/ 0 w 735"/>
                <a:gd name="T1" fmla="*/ 455 h 912"/>
                <a:gd name="T2" fmla="*/ 734 w 735"/>
                <a:gd name="T3" fmla="*/ 911 h 912"/>
                <a:gd name="T4" fmla="*/ 734 w 735"/>
                <a:gd name="T5" fmla="*/ 0 h 912"/>
                <a:gd name="T6" fmla="*/ 0 w 735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2">
                  <a:moveTo>
                    <a:pt x="0" y="455"/>
                  </a:moveTo>
                  <a:lnTo>
                    <a:pt x="734" y="911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3" name="Freeform 135">
              <a:extLst>
                <a:ext uri="{FF2B5EF4-FFF2-40B4-BE49-F238E27FC236}">
                  <a16:creationId xmlns:a16="http://schemas.microsoft.com/office/drawing/2014/main" id="{2B3027EF-757D-3B46-A0F0-0A77A777DD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15934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4" name="Freeform 136">
              <a:extLst>
                <a:ext uri="{FF2B5EF4-FFF2-40B4-BE49-F238E27FC236}">
                  <a16:creationId xmlns:a16="http://schemas.microsoft.com/office/drawing/2014/main" id="{FB35D28F-6694-024C-8607-34DAEC3E8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999" y="159347"/>
              <a:ext cx="409512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8" name="Freeform 139">
              <a:extLst>
                <a:ext uri="{FF2B5EF4-FFF2-40B4-BE49-F238E27FC236}">
                  <a16:creationId xmlns:a16="http://schemas.microsoft.com/office/drawing/2014/main" id="{76F9A17C-54C1-0F4A-AB95-95CD8FF119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1870" y="877531"/>
              <a:ext cx="392001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29" name="Freeform 140">
              <a:extLst>
                <a:ext uri="{FF2B5EF4-FFF2-40B4-BE49-F238E27FC236}">
                  <a16:creationId xmlns:a16="http://schemas.microsoft.com/office/drawing/2014/main" id="{5F51FFA3-A030-0E44-8D77-2602A93A6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82425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9E136DE7-DAB5-C24F-B650-D1975B3D4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324197"/>
              <a:ext cx="392000" cy="485892"/>
            </a:xfrm>
            <a:custGeom>
              <a:avLst/>
              <a:gdLst>
                <a:gd name="T0" fmla="*/ 0 w 735"/>
                <a:gd name="T1" fmla="*/ 455 h 911"/>
                <a:gd name="T2" fmla="*/ 734 w 735"/>
                <a:gd name="T3" fmla="*/ 910 h 911"/>
                <a:gd name="T4" fmla="*/ 734 w 735"/>
                <a:gd name="T5" fmla="*/ 0 h 911"/>
                <a:gd name="T6" fmla="*/ 0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0" y="455"/>
                  </a:moveTo>
                  <a:lnTo>
                    <a:pt x="734" y="910"/>
                  </a:lnTo>
                  <a:lnTo>
                    <a:pt x="734" y="0"/>
                  </a:lnTo>
                  <a:lnTo>
                    <a:pt x="0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1" name="Freeform 142">
              <a:extLst>
                <a:ext uri="{FF2B5EF4-FFF2-40B4-BE49-F238E27FC236}">
                  <a16:creationId xmlns:a16="http://schemas.microsoft.com/office/drawing/2014/main" id="{6BEB6D55-44AB-7341-868F-0D1B362D49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9284" y="1348457"/>
              <a:ext cx="392001" cy="525451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2" name="Freeform 143">
              <a:extLst>
                <a:ext uri="{FF2B5EF4-FFF2-40B4-BE49-F238E27FC236}">
                  <a16:creationId xmlns:a16="http://schemas.microsoft.com/office/drawing/2014/main" id="{C41A8DF6-ACCD-8249-8BD7-E390828879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263" y="159348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3" name="Freeform 144">
              <a:extLst>
                <a:ext uri="{FF2B5EF4-FFF2-40B4-BE49-F238E27FC236}">
                  <a16:creationId xmlns:a16="http://schemas.microsoft.com/office/drawing/2014/main" id="{619C34AC-5C9B-F34E-9097-440A9B2C40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175" y="1122544"/>
              <a:ext cx="392001" cy="485894"/>
            </a:xfrm>
            <a:custGeom>
              <a:avLst/>
              <a:gdLst>
                <a:gd name="T0" fmla="*/ 735 w 736"/>
                <a:gd name="T1" fmla="*/ 455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5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4" name="Freeform 146">
              <a:extLst>
                <a:ext uri="{FF2B5EF4-FFF2-40B4-BE49-F238E27FC236}">
                  <a16:creationId xmlns:a16="http://schemas.microsoft.com/office/drawing/2014/main" id="{FDCF1F7B-E980-E74B-BAA2-BA14CCCFB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9175" y="38929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 dirty="0"/>
            </a:p>
          </p:txBody>
        </p:sp>
        <p:sp>
          <p:nvSpPr>
            <p:cNvPr id="35" name="Freeform 147">
              <a:extLst>
                <a:ext uri="{FF2B5EF4-FFF2-40B4-BE49-F238E27FC236}">
                  <a16:creationId xmlns:a16="http://schemas.microsoft.com/office/drawing/2014/main" id="{47E581EE-1D85-EA40-A348-577964FA95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401121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6" name="Freeform 149">
              <a:extLst>
                <a:ext uri="{FF2B5EF4-FFF2-40B4-BE49-F238E27FC236}">
                  <a16:creationId xmlns:a16="http://schemas.microsoft.com/office/drawing/2014/main" id="{A15C672A-B87D-9143-B9B0-3FC7BF58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044" y="-80077"/>
              <a:ext cx="392000" cy="483546"/>
            </a:xfrm>
            <a:custGeom>
              <a:avLst/>
              <a:gdLst>
                <a:gd name="T0" fmla="*/ 734 w 735"/>
                <a:gd name="T1" fmla="*/ 455 h 910"/>
                <a:gd name="T2" fmla="*/ 0 w 735"/>
                <a:gd name="T3" fmla="*/ 909 h 910"/>
                <a:gd name="T4" fmla="*/ 0 w 735"/>
                <a:gd name="T5" fmla="*/ 0 h 910"/>
                <a:gd name="T6" fmla="*/ 734 w 735"/>
                <a:gd name="T7" fmla="*/ 455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0">
                  <a:moveTo>
                    <a:pt x="734" y="455"/>
                  </a:moveTo>
                  <a:lnTo>
                    <a:pt x="0" y="909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7" name="Freeform 150">
              <a:extLst>
                <a:ext uri="{FF2B5EF4-FFF2-40B4-BE49-F238E27FC236}">
                  <a16:creationId xmlns:a16="http://schemas.microsoft.com/office/drawing/2014/main" id="{C9FC1566-9B13-DB48-B105-306C02B13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9654" y="630415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8" name="Freeform 153">
              <a:extLst>
                <a:ext uri="{FF2B5EF4-FFF2-40B4-BE49-F238E27FC236}">
                  <a16:creationId xmlns:a16="http://schemas.microsoft.com/office/drawing/2014/main" id="{1EC9BADB-84F7-6249-A43B-C0C80BB9F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2" y="88701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39" name="Freeform 156">
              <a:extLst>
                <a:ext uri="{FF2B5EF4-FFF2-40B4-BE49-F238E27FC236}">
                  <a16:creationId xmlns:a16="http://schemas.microsoft.com/office/drawing/2014/main" id="{BF5B1F92-58DC-8841-93D9-562D20081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000" y="642893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0" name="Freeform 158">
              <a:extLst>
                <a:ext uri="{FF2B5EF4-FFF2-40B4-BE49-F238E27FC236}">
                  <a16:creationId xmlns:a16="http://schemas.microsoft.com/office/drawing/2014/main" id="{24C5106B-1404-BF4F-BBEF-0C42114D9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738" y="157616"/>
              <a:ext cx="392000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1" name="Freeform 161">
              <a:extLst>
                <a:ext uri="{FF2B5EF4-FFF2-40B4-BE49-F238E27FC236}">
                  <a16:creationId xmlns:a16="http://schemas.microsoft.com/office/drawing/2014/main" id="{82FD0840-232B-834E-BABC-5E9C7E744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341" y="-324671"/>
              <a:ext cx="392001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2" name="Freeform 162">
              <a:extLst>
                <a:ext uri="{FF2B5EF4-FFF2-40B4-BE49-F238E27FC236}">
                  <a16:creationId xmlns:a16="http://schemas.microsoft.com/office/drawing/2014/main" id="{65EA9673-E706-7B44-B8B8-2FF36D848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7376" y="-83452"/>
              <a:ext cx="392000" cy="485894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3" name="Freeform 163">
              <a:extLst>
                <a:ext uri="{FF2B5EF4-FFF2-40B4-BE49-F238E27FC236}">
                  <a16:creationId xmlns:a16="http://schemas.microsoft.com/office/drawing/2014/main" id="{2DC46412-850C-5848-BD41-426920B4F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91" y="-316358"/>
              <a:ext cx="392000" cy="485892"/>
            </a:xfrm>
            <a:custGeom>
              <a:avLst/>
              <a:gdLst>
                <a:gd name="T0" fmla="*/ 735 w 736"/>
                <a:gd name="T1" fmla="*/ 456 h 912"/>
                <a:gd name="T2" fmla="*/ 0 w 736"/>
                <a:gd name="T3" fmla="*/ 911 h 912"/>
                <a:gd name="T4" fmla="*/ 0 w 736"/>
                <a:gd name="T5" fmla="*/ 0 h 912"/>
                <a:gd name="T6" fmla="*/ 735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735" y="456"/>
                  </a:moveTo>
                  <a:lnTo>
                    <a:pt x="0" y="911"/>
                  </a:lnTo>
                  <a:lnTo>
                    <a:pt x="0" y="0"/>
                  </a:lnTo>
                  <a:lnTo>
                    <a:pt x="735" y="456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4" name="Freeform 164">
              <a:extLst>
                <a:ext uri="{FF2B5EF4-FFF2-40B4-BE49-F238E27FC236}">
                  <a16:creationId xmlns:a16="http://schemas.microsoft.com/office/drawing/2014/main" id="{04FE133F-988E-724D-A62A-7213DC056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390" y="-82425"/>
              <a:ext cx="392001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5" name="Freeform 166">
              <a:extLst>
                <a:ext uri="{FF2B5EF4-FFF2-40B4-BE49-F238E27FC236}">
                  <a16:creationId xmlns:a16="http://schemas.microsoft.com/office/drawing/2014/main" id="{044EA31D-ABA3-F940-982C-240616825B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2183" y="159347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6" name="Freeform 173">
              <a:extLst>
                <a:ext uri="{FF2B5EF4-FFF2-40B4-BE49-F238E27FC236}">
                  <a16:creationId xmlns:a16="http://schemas.microsoft.com/office/drawing/2014/main" id="{916D0003-4689-C642-B532-C66141CDC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2296" y="399695"/>
              <a:ext cx="392000" cy="485892"/>
            </a:xfrm>
            <a:custGeom>
              <a:avLst/>
              <a:gdLst>
                <a:gd name="T0" fmla="*/ 0 w 736"/>
                <a:gd name="T1" fmla="*/ 456 h 912"/>
                <a:gd name="T2" fmla="*/ 735 w 736"/>
                <a:gd name="T3" fmla="*/ 911 h 912"/>
                <a:gd name="T4" fmla="*/ 735 w 736"/>
                <a:gd name="T5" fmla="*/ 0 h 912"/>
                <a:gd name="T6" fmla="*/ 0 w 736"/>
                <a:gd name="T7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2">
                  <a:moveTo>
                    <a:pt x="0" y="456"/>
                  </a:moveTo>
                  <a:lnTo>
                    <a:pt x="735" y="911"/>
                  </a:lnTo>
                  <a:lnTo>
                    <a:pt x="735" y="0"/>
                  </a:lnTo>
                  <a:lnTo>
                    <a:pt x="0" y="45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7" name="Freeform 181">
              <a:extLst>
                <a:ext uri="{FF2B5EF4-FFF2-40B4-BE49-F238E27FC236}">
                  <a16:creationId xmlns:a16="http://schemas.microsoft.com/office/drawing/2014/main" id="{CFFA22D5-953B-BB46-99AB-7FA83FD6C7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177" y="146345"/>
              <a:ext cx="392001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8" name="Freeform 228">
              <a:extLst>
                <a:ext uri="{FF2B5EF4-FFF2-40B4-BE49-F238E27FC236}">
                  <a16:creationId xmlns:a16="http://schemas.microsoft.com/office/drawing/2014/main" id="{14FB6963-1606-AA43-87B9-33EE2D7B0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3044" y="-324197"/>
              <a:ext cx="392001" cy="485892"/>
            </a:xfrm>
            <a:custGeom>
              <a:avLst/>
              <a:gdLst>
                <a:gd name="T0" fmla="*/ 735 w 736"/>
                <a:gd name="T1" fmla="*/ 455 h 911"/>
                <a:gd name="T2" fmla="*/ 0 w 736"/>
                <a:gd name="T3" fmla="*/ 910 h 911"/>
                <a:gd name="T4" fmla="*/ 0 w 736"/>
                <a:gd name="T5" fmla="*/ 0 h 911"/>
                <a:gd name="T6" fmla="*/ 735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735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5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49" name="Freeform 142">
              <a:extLst>
                <a:ext uri="{FF2B5EF4-FFF2-40B4-BE49-F238E27FC236}">
                  <a16:creationId xmlns:a16="http://schemas.microsoft.com/office/drawing/2014/main" id="{A5B4A771-79B8-E34D-A973-1BB325FD41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2263" y="1627328"/>
              <a:ext cx="392000" cy="485894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0" name="Freeform 127">
              <a:extLst>
                <a:ext uri="{FF2B5EF4-FFF2-40B4-BE49-F238E27FC236}">
                  <a16:creationId xmlns:a16="http://schemas.microsoft.com/office/drawing/2014/main" id="{4D77F6EF-879B-774D-8570-DBB57C82D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497" y="641159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1" name="Freeform 166">
              <a:extLst>
                <a:ext uri="{FF2B5EF4-FFF2-40B4-BE49-F238E27FC236}">
                  <a16:creationId xmlns:a16="http://schemas.microsoft.com/office/drawing/2014/main" id="{CCE24106-27D6-DC45-9AAB-2952FB6B9C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4297" y="396803"/>
              <a:ext cx="392000" cy="485894"/>
            </a:xfrm>
            <a:custGeom>
              <a:avLst/>
              <a:gdLst>
                <a:gd name="T0" fmla="*/ 734 w 735"/>
                <a:gd name="T1" fmla="*/ 455 h 911"/>
                <a:gd name="T2" fmla="*/ 0 w 735"/>
                <a:gd name="T3" fmla="*/ 910 h 911"/>
                <a:gd name="T4" fmla="*/ 0 w 735"/>
                <a:gd name="T5" fmla="*/ 0 h 911"/>
                <a:gd name="T6" fmla="*/ 734 w 735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5" h="911">
                  <a:moveTo>
                    <a:pt x="734" y="455"/>
                  </a:moveTo>
                  <a:lnTo>
                    <a:pt x="0" y="910"/>
                  </a:lnTo>
                  <a:lnTo>
                    <a:pt x="0" y="0"/>
                  </a:lnTo>
                  <a:lnTo>
                    <a:pt x="734" y="45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  <p:sp>
          <p:nvSpPr>
            <p:cNvPr id="52" name="Freeform 127">
              <a:extLst>
                <a:ext uri="{FF2B5EF4-FFF2-40B4-BE49-F238E27FC236}">
                  <a16:creationId xmlns:a16="http://schemas.microsoft.com/office/drawing/2014/main" id="{F51AD28A-C442-9744-A34A-927B0BB4E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3078" y="878700"/>
              <a:ext cx="392000" cy="485892"/>
            </a:xfrm>
            <a:custGeom>
              <a:avLst/>
              <a:gdLst>
                <a:gd name="T0" fmla="*/ 0 w 736"/>
                <a:gd name="T1" fmla="*/ 455 h 911"/>
                <a:gd name="T2" fmla="*/ 735 w 736"/>
                <a:gd name="T3" fmla="*/ 910 h 911"/>
                <a:gd name="T4" fmla="*/ 735 w 736"/>
                <a:gd name="T5" fmla="*/ 0 h 911"/>
                <a:gd name="T6" fmla="*/ 0 w 736"/>
                <a:gd name="T7" fmla="*/ 455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6" h="911">
                  <a:moveTo>
                    <a:pt x="0" y="455"/>
                  </a:moveTo>
                  <a:lnTo>
                    <a:pt x="735" y="910"/>
                  </a:lnTo>
                  <a:lnTo>
                    <a:pt x="735" y="0"/>
                  </a:lnTo>
                  <a:lnTo>
                    <a:pt x="0" y="4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012"/>
            </a:p>
          </p:txBody>
        </p:sp>
      </p:grpSp>
      <p:sp>
        <p:nvSpPr>
          <p:cNvPr id="53" name="Triangle 52">
            <a:extLst>
              <a:ext uri="{FF2B5EF4-FFF2-40B4-BE49-F238E27FC236}">
                <a16:creationId xmlns:a16="http://schemas.microsoft.com/office/drawing/2014/main" id="{DDFD8000-DCA3-4B41-8EA8-F3C3ECCA0AEA}"/>
              </a:ext>
            </a:extLst>
          </p:cNvPr>
          <p:cNvSpPr/>
          <p:nvPr/>
        </p:nvSpPr>
        <p:spPr>
          <a:xfrm>
            <a:off x="2756944" y="2437093"/>
            <a:ext cx="2477403" cy="2129485"/>
          </a:xfrm>
          <a:prstGeom prst="triangl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4" name="Triangle 53">
            <a:extLst>
              <a:ext uri="{FF2B5EF4-FFF2-40B4-BE49-F238E27FC236}">
                <a16:creationId xmlns:a16="http://schemas.microsoft.com/office/drawing/2014/main" id="{1B6FDA4A-E3A9-4848-A9CA-D30F78636800}"/>
              </a:ext>
            </a:extLst>
          </p:cNvPr>
          <p:cNvSpPr/>
          <p:nvPr/>
        </p:nvSpPr>
        <p:spPr>
          <a:xfrm rot="3595354">
            <a:off x="4963841" y="1945688"/>
            <a:ext cx="2477403" cy="2129485"/>
          </a:xfrm>
          <a:prstGeom prst="triangl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8689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E11BE8D-E53A-B744-AB0A-06D9F71CC15D}"/>
              </a:ext>
            </a:extLst>
          </p:cNvPr>
          <p:cNvGrpSpPr>
            <a:grpSpLocks noChangeAspect="1"/>
          </p:cNvGrpSpPr>
          <p:nvPr/>
        </p:nvGrpSpPr>
        <p:grpSpPr>
          <a:xfrm rot="11799812">
            <a:off x="3841430" y="1964997"/>
            <a:ext cx="1749215" cy="1416772"/>
            <a:chOff x="9587" y="597359"/>
            <a:chExt cx="8570996" cy="6942058"/>
          </a:xfrm>
        </p:grpSpPr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A746FFE8-BCE8-3B4C-BA37-EF156F82463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E9D3BE49-3B44-3A42-A82E-6398B1AD18A1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125" name="Freeform 2">
                <a:extLst>
                  <a:ext uri="{FF2B5EF4-FFF2-40B4-BE49-F238E27FC236}">
                    <a16:creationId xmlns:a16="http://schemas.microsoft.com/office/drawing/2014/main" id="{F4638ED0-78F6-3143-A03A-3559B1E8E8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26" name="Freeform 6">
                <a:extLst>
                  <a:ext uri="{FF2B5EF4-FFF2-40B4-BE49-F238E27FC236}">
                    <a16:creationId xmlns:a16="http://schemas.microsoft.com/office/drawing/2014/main" id="{8DEF1D07-E2BC-194E-AF3B-993780D3B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6EFAA253-D698-7648-AECA-1A978035A0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28" name="Freeform 15">
                <a:extLst>
                  <a:ext uri="{FF2B5EF4-FFF2-40B4-BE49-F238E27FC236}">
                    <a16:creationId xmlns:a16="http://schemas.microsoft.com/office/drawing/2014/main" id="{DB0DC314-BAAC-7846-B943-E8CB714A8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29" name="Freeform 38">
                <a:extLst>
                  <a:ext uri="{FF2B5EF4-FFF2-40B4-BE49-F238E27FC236}">
                    <a16:creationId xmlns:a16="http://schemas.microsoft.com/office/drawing/2014/main" id="{9A484B59-FE03-5742-8184-021022CC47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0" name="Freeform 39">
                <a:extLst>
                  <a:ext uri="{FF2B5EF4-FFF2-40B4-BE49-F238E27FC236}">
                    <a16:creationId xmlns:a16="http://schemas.microsoft.com/office/drawing/2014/main" id="{37F91EF3-9A3A-B74D-AA66-F39F801BCE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1" name="Freeform 44">
                <a:extLst>
                  <a:ext uri="{FF2B5EF4-FFF2-40B4-BE49-F238E27FC236}">
                    <a16:creationId xmlns:a16="http://schemas.microsoft.com/office/drawing/2014/main" id="{C6F33479-3C87-4644-BD75-547CFFA47F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2" name="Freeform 50">
                <a:extLst>
                  <a:ext uri="{FF2B5EF4-FFF2-40B4-BE49-F238E27FC236}">
                    <a16:creationId xmlns:a16="http://schemas.microsoft.com/office/drawing/2014/main" id="{0644BB82-FD62-7B47-BBFB-2A4BD27716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33" name="Freeform 54">
                <a:extLst>
                  <a:ext uri="{FF2B5EF4-FFF2-40B4-BE49-F238E27FC236}">
                    <a16:creationId xmlns:a16="http://schemas.microsoft.com/office/drawing/2014/main" id="{75B8035D-9844-B64D-8050-3CBDCEFF9E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4" name="Freeform 60">
                <a:extLst>
                  <a:ext uri="{FF2B5EF4-FFF2-40B4-BE49-F238E27FC236}">
                    <a16:creationId xmlns:a16="http://schemas.microsoft.com/office/drawing/2014/main" id="{31DF073E-849C-2448-8A5F-139EF8F086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35" name="Freeform 61">
                <a:extLst>
                  <a:ext uri="{FF2B5EF4-FFF2-40B4-BE49-F238E27FC236}">
                    <a16:creationId xmlns:a16="http://schemas.microsoft.com/office/drawing/2014/main" id="{17D1E0B6-95D2-6245-9232-42D616EF3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6" name="Freeform 67">
                <a:extLst>
                  <a:ext uri="{FF2B5EF4-FFF2-40B4-BE49-F238E27FC236}">
                    <a16:creationId xmlns:a16="http://schemas.microsoft.com/office/drawing/2014/main" id="{A8D6C2C7-ECCC-E14F-B0B8-9FBE08CA6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E53084BD-C210-F046-81BA-7ADF6CAD8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8" name="Freeform 82">
                <a:extLst>
                  <a:ext uri="{FF2B5EF4-FFF2-40B4-BE49-F238E27FC236}">
                    <a16:creationId xmlns:a16="http://schemas.microsoft.com/office/drawing/2014/main" id="{59F6A13A-DBC8-354E-BEA4-ADB48BCF58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39" name="Freeform 114">
                <a:extLst>
                  <a:ext uri="{FF2B5EF4-FFF2-40B4-BE49-F238E27FC236}">
                    <a16:creationId xmlns:a16="http://schemas.microsoft.com/office/drawing/2014/main" id="{9272CCCD-017E-4D46-9DB3-A3F3E02D0C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1A81EDF-E2EB-7940-B4D2-85819DF31E75}"/>
              </a:ext>
            </a:extLst>
          </p:cNvPr>
          <p:cNvGrpSpPr>
            <a:grpSpLocks noChangeAspect="1"/>
          </p:cNvGrpSpPr>
          <p:nvPr/>
        </p:nvGrpSpPr>
        <p:grpSpPr>
          <a:xfrm rot="2180329">
            <a:off x="5907144" y="2318781"/>
            <a:ext cx="1749215" cy="1416772"/>
            <a:chOff x="9587" y="597359"/>
            <a:chExt cx="8570996" cy="6942058"/>
          </a:xfrm>
        </p:grpSpPr>
        <p:sp>
          <p:nvSpPr>
            <p:cNvPr id="105" name="Freeform 11">
              <a:extLst>
                <a:ext uri="{FF2B5EF4-FFF2-40B4-BE49-F238E27FC236}">
                  <a16:creationId xmlns:a16="http://schemas.microsoft.com/office/drawing/2014/main" id="{63FCC7C6-7478-7943-B216-8B5971270BD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820A1E1D-9881-5A48-AD77-ECBAAC77BB46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107" name="Freeform 2">
                <a:extLst>
                  <a:ext uri="{FF2B5EF4-FFF2-40B4-BE49-F238E27FC236}">
                    <a16:creationId xmlns:a16="http://schemas.microsoft.com/office/drawing/2014/main" id="{3C6294E0-4514-274A-BEB2-1AA97E340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08" name="Freeform 6">
                <a:extLst>
                  <a:ext uri="{FF2B5EF4-FFF2-40B4-BE49-F238E27FC236}">
                    <a16:creationId xmlns:a16="http://schemas.microsoft.com/office/drawing/2014/main" id="{E8870378-81FA-4945-948B-D425851769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09" name="Freeform 11">
                <a:extLst>
                  <a:ext uri="{FF2B5EF4-FFF2-40B4-BE49-F238E27FC236}">
                    <a16:creationId xmlns:a16="http://schemas.microsoft.com/office/drawing/2014/main" id="{0746BBE8-E607-724E-92C4-ECD48055FB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0" name="Freeform 15">
                <a:extLst>
                  <a:ext uri="{FF2B5EF4-FFF2-40B4-BE49-F238E27FC236}">
                    <a16:creationId xmlns:a16="http://schemas.microsoft.com/office/drawing/2014/main" id="{21E55A16-96B5-6E47-9B1E-4BE7E0656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1" name="Freeform 38">
                <a:extLst>
                  <a:ext uri="{FF2B5EF4-FFF2-40B4-BE49-F238E27FC236}">
                    <a16:creationId xmlns:a16="http://schemas.microsoft.com/office/drawing/2014/main" id="{530DFC5D-7CAB-454C-AFFD-B310A9987A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2" name="Freeform 39">
                <a:extLst>
                  <a:ext uri="{FF2B5EF4-FFF2-40B4-BE49-F238E27FC236}">
                    <a16:creationId xmlns:a16="http://schemas.microsoft.com/office/drawing/2014/main" id="{5583DD1C-E697-DF47-B623-31190D7E0D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3" name="Freeform 44">
                <a:extLst>
                  <a:ext uri="{FF2B5EF4-FFF2-40B4-BE49-F238E27FC236}">
                    <a16:creationId xmlns:a16="http://schemas.microsoft.com/office/drawing/2014/main" id="{1BF60A1F-ABC8-374E-8C5A-1AE1848983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2E9B171B-2E38-1C49-B7B7-486464EE39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15" name="Freeform 54">
                <a:extLst>
                  <a:ext uri="{FF2B5EF4-FFF2-40B4-BE49-F238E27FC236}">
                    <a16:creationId xmlns:a16="http://schemas.microsoft.com/office/drawing/2014/main" id="{F0D2661E-E6B2-544E-A02F-4D47E1295D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6" name="Freeform 60">
                <a:extLst>
                  <a:ext uri="{FF2B5EF4-FFF2-40B4-BE49-F238E27FC236}">
                    <a16:creationId xmlns:a16="http://schemas.microsoft.com/office/drawing/2014/main" id="{DAFBF1F6-40ED-8D4E-947D-3A1A5912F7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17" name="Freeform 61">
                <a:extLst>
                  <a:ext uri="{FF2B5EF4-FFF2-40B4-BE49-F238E27FC236}">
                    <a16:creationId xmlns:a16="http://schemas.microsoft.com/office/drawing/2014/main" id="{D60F6073-E72A-3044-B928-202CC36979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8" name="Freeform 67">
                <a:extLst>
                  <a:ext uri="{FF2B5EF4-FFF2-40B4-BE49-F238E27FC236}">
                    <a16:creationId xmlns:a16="http://schemas.microsoft.com/office/drawing/2014/main" id="{2E4369BA-B540-B442-A93B-6E142C253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19" name="Freeform 80">
                <a:extLst>
                  <a:ext uri="{FF2B5EF4-FFF2-40B4-BE49-F238E27FC236}">
                    <a16:creationId xmlns:a16="http://schemas.microsoft.com/office/drawing/2014/main" id="{90D47949-6411-D44E-9A0C-E4FC3A13DD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C833E958-2029-D942-9DA9-6C20ADFCF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21" name="Freeform 114">
                <a:extLst>
                  <a:ext uri="{FF2B5EF4-FFF2-40B4-BE49-F238E27FC236}">
                    <a16:creationId xmlns:a16="http://schemas.microsoft.com/office/drawing/2014/main" id="{580B1ABD-62ED-2843-A4BB-B10FBF582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945F1F8-E235-2544-B9D5-4DA83A453340}"/>
              </a:ext>
            </a:extLst>
          </p:cNvPr>
          <p:cNvGrpSpPr>
            <a:grpSpLocks noChangeAspect="1"/>
          </p:cNvGrpSpPr>
          <p:nvPr/>
        </p:nvGrpSpPr>
        <p:grpSpPr>
          <a:xfrm rot="2180329">
            <a:off x="1279530" y="2355339"/>
            <a:ext cx="1749215" cy="1416772"/>
            <a:chOff x="9587" y="597359"/>
            <a:chExt cx="8570996" cy="6942058"/>
          </a:xfrm>
        </p:grpSpPr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946C725C-68F1-A846-979D-60521378CF9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789E9E95-3267-2F4F-AEEB-F83701A93DFC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71" name="Freeform 2">
                <a:extLst>
                  <a:ext uri="{FF2B5EF4-FFF2-40B4-BE49-F238E27FC236}">
                    <a16:creationId xmlns:a16="http://schemas.microsoft.com/office/drawing/2014/main" id="{3F52F9C9-944B-C648-B2C0-0D18035A40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2" name="Freeform 6">
                <a:extLst>
                  <a:ext uri="{FF2B5EF4-FFF2-40B4-BE49-F238E27FC236}">
                    <a16:creationId xmlns:a16="http://schemas.microsoft.com/office/drawing/2014/main" id="{AFFBB40B-5FEC-0F45-B0A0-8191CE2955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73" name="Freeform 11">
                <a:extLst>
                  <a:ext uri="{FF2B5EF4-FFF2-40B4-BE49-F238E27FC236}">
                    <a16:creationId xmlns:a16="http://schemas.microsoft.com/office/drawing/2014/main" id="{7F515106-4400-8C48-9A0E-1078E4819F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4" name="Freeform 15">
                <a:extLst>
                  <a:ext uri="{FF2B5EF4-FFF2-40B4-BE49-F238E27FC236}">
                    <a16:creationId xmlns:a16="http://schemas.microsoft.com/office/drawing/2014/main" id="{5C3058F2-3E09-3443-85A1-E0D5D8133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5" name="Freeform 38">
                <a:extLst>
                  <a:ext uri="{FF2B5EF4-FFF2-40B4-BE49-F238E27FC236}">
                    <a16:creationId xmlns:a16="http://schemas.microsoft.com/office/drawing/2014/main" id="{3046F338-E62C-A543-A395-41D740CF1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6" name="Freeform 39">
                <a:extLst>
                  <a:ext uri="{FF2B5EF4-FFF2-40B4-BE49-F238E27FC236}">
                    <a16:creationId xmlns:a16="http://schemas.microsoft.com/office/drawing/2014/main" id="{F5DB0016-B4F5-8949-8A22-6054A9E38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7" name="Freeform 44">
                <a:extLst>
                  <a:ext uri="{FF2B5EF4-FFF2-40B4-BE49-F238E27FC236}">
                    <a16:creationId xmlns:a16="http://schemas.microsoft.com/office/drawing/2014/main" id="{29103275-00AB-CE4D-95AD-0B99190DD9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78" name="Freeform 50">
                <a:extLst>
                  <a:ext uri="{FF2B5EF4-FFF2-40B4-BE49-F238E27FC236}">
                    <a16:creationId xmlns:a16="http://schemas.microsoft.com/office/drawing/2014/main" id="{91B6B76A-E9AF-F04B-B80A-988F05533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79" name="Freeform 54">
                <a:extLst>
                  <a:ext uri="{FF2B5EF4-FFF2-40B4-BE49-F238E27FC236}">
                    <a16:creationId xmlns:a16="http://schemas.microsoft.com/office/drawing/2014/main" id="{10E29A13-E117-384D-8F1A-53AE77E4AE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8A67DEA3-FE4F-904C-A61F-FCBEAF1626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ED9669CC-6234-4F40-A9B8-A692DABBD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82" name="Freeform 67">
                <a:extLst>
                  <a:ext uri="{FF2B5EF4-FFF2-40B4-BE49-F238E27FC236}">
                    <a16:creationId xmlns:a16="http://schemas.microsoft.com/office/drawing/2014/main" id="{225DDF17-E9AE-3B45-815F-BE9E273679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83" name="Freeform 80">
                <a:extLst>
                  <a:ext uri="{FF2B5EF4-FFF2-40B4-BE49-F238E27FC236}">
                    <a16:creationId xmlns:a16="http://schemas.microsoft.com/office/drawing/2014/main" id="{FF6EC916-9450-2849-8915-59205774B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84" name="Freeform 82">
                <a:extLst>
                  <a:ext uri="{FF2B5EF4-FFF2-40B4-BE49-F238E27FC236}">
                    <a16:creationId xmlns:a16="http://schemas.microsoft.com/office/drawing/2014/main" id="{AD7ED364-B5AD-C04F-849E-5C2957F814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85" name="Freeform 114">
                <a:extLst>
                  <a:ext uri="{FF2B5EF4-FFF2-40B4-BE49-F238E27FC236}">
                    <a16:creationId xmlns:a16="http://schemas.microsoft.com/office/drawing/2014/main" id="{46E1A340-A8EE-AC48-A644-BCF1F6906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  <p:sp>
        <p:nvSpPr>
          <p:cNvPr id="10" name="Shape 2641"/>
          <p:cNvSpPr/>
          <p:nvPr/>
        </p:nvSpPr>
        <p:spPr>
          <a:xfrm>
            <a:off x="2123122" y="2698064"/>
            <a:ext cx="487549" cy="310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1" name="Shape 2688"/>
          <p:cNvSpPr/>
          <p:nvPr/>
        </p:nvSpPr>
        <p:spPr>
          <a:xfrm>
            <a:off x="4418274" y="2609419"/>
            <a:ext cx="487548" cy="487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2" name="Shape 2783"/>
          <p:cNvSpPr/>
          <p:nvPr/>
        </p:nvSpPr>
        <p:spPr>
          <a:xfrm>
            <a:off x="6713425" y="2642661"/>
            <a:ext cx="487548" cy="4210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55520" y="3786187"/>
            <a:ext cx="1398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Service 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79645" y="3786187"/>
            <a:ext cx="1369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Service 01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65084" y="3786187"/>
            <a:ext cx="1408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Service 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223EF-3C28-CD44-8631-B0D3A78B67DB}"/>
              </a:ext>
            </a:extLst>
          </p:cNvPr>
          <p:cNvSpPr txBox="1"/>
          <p:nvPr/>
        </p:nvSpPr>
        <p:spPr>
          <a:xfrm>
            <a:off x="2071347" y="782467"/>
            <a:ext cx="5001306" cy="641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Features With icons</a:t>
            </a:r>
          </a:p>
        </p:txBody>
      </p:sp>
    </p:spTree>
    <p:extLst>
      <p:ext uri="{BB962C8B-B14F-4D97-AF65-F5344CB8AC3E}">
        <p14:creationId xmlns:p14="http://schemas.microsoft.com/office/powerpoint/2010/main" val="249293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D3C38CB5-1DD6-6C43-A61F-46249474D877}"/>
              </a:ext>
            </a:extLst>
          </p:cNvPr>
          <p:cNvGrpSpPr/>
          <p:nvPr/>
        </p:nvGrpSpPr>
        <p:grpSpPr>
          <a:xfrm rot="5400000">
            <a:off x="7137615" y="460243"/>
            <a:ext cx="2440708" cy="1572062"/>
            <a:chOff x="4388382" y="2566254"/>
            <a:chExt cx="2271478" cy="1564004"/>
          </a:xfrm>
        </p:grpSpPr>
        <p:sp>
          <p:nvSpPr>
            <p:cNvPr id="70" name="Freeform 40">
              <a:extLst>
                <a:ext uri="{FF2B5EF4-FFF2-40B4-BE49-F238E27FC236}">
                  <a16:creationId xmlns:a16="http://schemas.microsoft.com/office/drawing/2014/main" id="{C0CB3AC0-9D22-6B46-86D2-F89846C51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33886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1" name="Freeform 41">
              <a:extLst>
                <a:ext uri="{FF2B5EF4-FFF2-40B4-BE49-F238E27FC236}">
                  <a16:creationId xmlns:a16="http://schemas.microsoft.com/office/drawing/2014/main" id="{D138A54E-0E4A-7C4A-8098-0302BED2B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6510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2" name="Freeform 45">
              <a:extLst>
                <a:ext uri="{FF2B5EF4-FFF2-40B4-BE49-F238E27FC236}">
                  <a16:creationId xmlns:a16="http://schemas.microsoft.com/office/drawing/2014/main" id="{F8B40945-D83C-D446-8074-77B3E1F61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807632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3" name="Freeform 48">
              <a:extLst>
                <a:ext uri="{FF2B5EF4-FFF2-40B4-BE49-F238E27FC236}">
                  <a16:creationId xmlns:a16="http://schemas.microsoft.com/office/drawing/2014/main" id="{6FBD38EE-D2B7-C842-A5C7-3A6CA19CD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4" name="Freeform 52">
              <a:extLst>
                <a:ext uri="{FF2B5EF4-FFF2-40B4-BE49-F238E27FC236}">
                  <a16:creationId xmlns:a16="http://schemas.microsoft.com/office/drawing/2014/main" id="{C9A13681-23B1-514E-B06D-94FC80B289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035023"/>
              <a:ext cx="252747" cy="312152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E427C438-347D-1843-8242-BBF30BFB7F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FEC7C088-E0FE-7B4F-86A0-5F7459852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8" name="Freeform 58">
              <a:extLst>
                <a:ext uri="{FF2B5EF4-FFF2-40B4-BE49-F238E27FC236}">
                  <a16:creationId xmlns:a16="http://schemas.microsoft.com/office/drawing/2014/main" id="{9F90B68B-6284-304D-A017-20AC50945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721790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9" name="Freeform 62">
              <a:extLst>
                <a:ext uri="{FF2B5EF4-FFF2-40B4-BE49-F238E27FC236}">
                  <a16:creationId xmlns:a16="http://schemas.microsoft.com/office/drawing/2014/main" id="{D4FA76A1-1FDD-0D4F-9986-D24B071EFB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0" name="Freeform 69">
              <a:extLst>
                <a:ext uri="{FF2B5EF4-FFF2-40B4-BE49-F238E27FC236}">
                  <a16:creationId xmlns:a16="http://schemas.microsoft.com/office/drawing/2014/main" id="{D378C20E-734C-E649-887F-FA452833C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1" name="Freeform 71">
              <a:extLst>
                <a:ext uri="{FF2B5EF4-FFF2-40B4-BE49-F238E27FC236}">
                  <a16:creationId xmlns:a16="http://schemas.microsoft.com/office/drawing/2014/main" id="{FB6619AF-3EC6-4349-8A4C-E2327FEC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495479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2B3D69BD-F89B-9145-8000-AC55A50C3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6510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B27D0003-696E-364B-B123-91B46AA96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4" name="Freeform 75">
              <a:extLst>
                <a:ext uri="{FF2B5EF4-FFF2-40B4-BE49-F238E27FC236}">
                  <a16:creationId xmlns:a16="http://schemas.microsoft.com/office/drawing/2014/main" id="{BA995F80-DBCF-A341-885E-4AB7F9823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5" name="Freeform 76">
              <a:extLst>
                <a:ext uri="{FF2B5EF4-FFF2-40B4-BE49-F238E27FC236}">
                  <a16:creationId xmlns:a16="http://schemas.microsoft.com/office/drawing/2014/main" id="{A3EC9B02-26CD-8D42-8783-06C64E2037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A84D2861-EAE6-384E-B4CD-1FB73FEA0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191639"/>
              <a:ext cx="252747" cy="312153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823A7B49-17D6-3D4F-94EA-3689085E8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807632"/>
              <a:ext cx="252747" cy="312153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8" name="Freeform 94">
              <a:extLst>
                <a:ext uri="{FF2B5EF4-FFF2-40B4-BE49-F238E27FC236}">
                  <a16:creationId xmlns:a16="http://schemas.microsoft.com/office/drawing/2014/main" id="{D0338084-E452-9A48-9FA0-6C36806B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878406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9" name="Freeform 95">
              <a:extLst>
                <a:ext uri="{FF2B5EF4-FFF2-40B4-BE49-F238E27FC236}">
                  <a16:creationId xmlns:a16="http://schemas.microsoft.com/office/drawing/2014/main" id="{522B3701-304D-C644-85EB-4E4CE3FDE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0" name="Freeform 96">
              <a:extLst>
                <a:ext uri="{FF2B5EF4-FFF2-40B4-BE49-F238E27FC236}">
                  <a16:creationId xmlns:a16="http://schemas.microsoft.com/office/drawing/2014/main" id="{9080D9DD-5D4C-804E-9AC0-1E46FEA28B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1" name="Freeform 97">
              <a:extLst>
                <a:ext uri="{FF2B5EF4-FFF2-40B4-BE49-F238E27FC236}">
                  <a16:creationId xmlns:a16="http://schemas.microsoft.com/office/drawing/2014/main" id="{44242BE6-9047-C248-B37E-75F21E6BA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2" name="Freeform 99">
              <a:extLst>
                <a:ext uri="{FF2B5EF4-FFF2-40B4-BE49-F238E27FC236}">
                  <a16:creationId xmlns:a16="http://schemas.microsoft.com/office/drawing/2014/main" id="{C039F8B3-325D-B449-8497-DB07D4C5D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3" name="Freeform 100">
              <a:extLst>
                <a:ext uri="{FF2B5EF4-FFF2-40B4-BE49-F238E27FC236}">
                  <a16:creationId xmlns:a16="http://schemas.microsoft.com/office/drawing/2014/main" id="{BB89A896-D95D-4243-AD1B-8C48F4573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4" name="Freeform 101">
              <a:extLst>
                <a:ext uri="{FF2B5EF4-FFF2-40B4-BE49-F238E27FC236}">
                  <a16:creationId xmlns:a16="http://schemas.microsoft.com/office/drawing/2014/main" id="{C45BCF58-9AEB-E742-9DCA-AF4917DC4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5" name="Freeform 231">
              <a:extLst>
                <a:ext uri="{FF2B5EF4-FFF2-40B4-BE49-F238E27FC236}">
                  <a16:creationId xmlns:a16="http://schemas.microsoft.com/office/drawing/2014/main" id="{37B5E89B-9E8A-6440-B964-7262D0A41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888880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232">
              <a:extLst>
                <a:ext uri="{FF2B5EF4-FFF2-40B4-BE49-F238E27FC236}">
                  <a16:creationId xmlns:a16="http://schemas.microsoft.com/office/drawing/2014/main" id="{B24BFDD6-B48F-F843-8C01-9B76A9688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513185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233">
              <a:extLst>
                <a:ext uri="{FF2B5EF4-FFF2-40B4-BE49-F238E27FC236}">
                  <a16:creationId xmlns:a16="http://schemas.microsoft.com/office/drawing/2014/main" id="{CFB36604-CC9F-3D49-B29F-7E0E3BDEEA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235">
              <a:extLst>
                <a:ext uri="{FF2B5EF4-FFF2-40B4-BE49-F238E27FC236}">
                  <a16:creationId xmlns:a16="http://schemas.microsoft.com/office/drawing/2014/main" id="{6F597A6A-0DA8-9F41-9019-61254D9BB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357649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9" name="Freeform 236">
              <a:extLst>
                <a:ext uri="{FF2B5EF4-FFF2-40B4-BE49-F238E27FC236}">
                  <a16:creationId xmlns:a16="http://schemas.microsoft.com/office/drawing/2014/main" id="{26DF139D-9B5B-C740-A563-DA46F5C38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0" name="Freeform 237">
              <a:extLst>
                <a:ext uri="{FF2B5EF4-FFF2-40B4-BE49-F238E27FC236}">
                  <a16:creationId xmlns:a16="http://schemas.microsoft.com/office/drawing/2014/main" id="{CD3F8EDA-8C02-C44D-A64B-2511B4FE4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1" name="Freeform 238">
              <a:extLst>
                <a:ext uri="{FF2B5EF4-FFF2-40B4-BE49-F238E27FC236}">
                  <a16:creationId xmlns:a16="http://schemas.microsoft.com/office/drawing/2014/main" id="{6083EC9F-412E-DF43-8E30-30E6EB6C9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2" name="Freeform 239">
              <a:extLst>
                <a:ext uri="{FF2B5EF4-FFF2-40B4-BE49-F238E27FC236}">
                  <a16:creationId xmlns:a16="http://schemas.microsoft.com/office/drawing/2014/main" id="{6709FB7A-1125-F64E-908B-8EFD30872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576727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3" name="Freeform 241">
              <a:extLst>
                <a:ext uri="{FF2B5EF4-FFF2-40B4-BE49-F238E27FC236}">
                  <a16:creationId xmlns:a16="http://schemas.microsoft.com/office/drawing/2014/main" id="{00651A1C-738E-5649-A51F-F39DE3A44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818105"/>
              <a:ext cx="252747" cy="312153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4" name="Freeform 242">
              <a:extLst>
                <a:ext uri="{FF2B5EF4-FFF2-40B4-BE49-F238E27FC236}">
                  <a16:creationId xmlns:a16="http://schemas.microsoft.com/office/drawing/2014/main" id="{161D0D16-1577-AC42-99E6-8ECBCCE23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5" name="Freeform 243">
              <a:extLst>
                <a:ext uri="{FF2B5EF4-FFF2-40B4-BE49-F238E27FC236}">
                  <a16:creationId xmlns:a16="http://schemas.microsoft.com/office/drawing/2014/main" id="{19BA4D97-86B2-9146-B640-041FD9F5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880567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6" name="Freeform 244">
              <a:extLst>
                <a:ext uri="{FF2B5EF4-FFF2-40B4-BE49-F238E27FC236}">
                  <a16:creationId xmlns:a16="http://schemas.microsoft.com/office/drawing/2014/main" id="{0ADB0B3E-E4AA-7A48-A46D-C972A244AA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192720"/>
              <a:ext cx="252747" cy="312152"/>
            </a:xfrm>
            <a:custGeom>
              <a:avLst/>
              <a:gdLst>
                <a:gd name="T0" fmla="*/ 0 w 1030"/>
                <a:gd name="T1" fmla="*/ 637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7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7" name="Freeform 245">
              <a:extLst>
                <a:ext uri="{FF2B5EF4-FFF2-40B4-BE49-F238E27FC236}">
                  <a16:creationId xmlns:a16="http://schemas.microsoft.com/office/drawing/2014/main" id="{45EE943A-9D91-2848-A50A-F2B73DC65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8" name="Freeform 246">
              <a:extLst>
                <a:ext uri="{FF2B5EF4-FFF2-40B4-BE49-F238E27FC236}">
                  <a16:creationId xmlns:a16="http://schemas.microsoft.com/office/drawing/2014/main" id="{5C63EE43-7271-5348-818F-9E5EB77FC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9" name="Freeform 247">
              <a:extLst>
                <a:ext uri="{FF2B5EF4-FFF2-40B4-BE49-F238E27FC236}">
                  <a16:creationId xmlns:a16="http://schemas.microsoft.com/office/drawing/2014/main" id="{7268ECC4-D107-7C49-ACAC-C74F5A474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504872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0" name="Freeform 248">
              <a:extLst>
                <a:ext uri="{FF2B5EF4-FFF2-40B4-BE49-F238E27FC236}">
                  <a16:creationId xmlns:a16="http://schemas.microsoft.com/office/drawing/2014/main" id="{4B96039D-D466-4C4F-A3EC-94FEE77F4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880567"/>
              <a:ext cx="252747" cy="313233"/>
            </a:xfrm>
            <a:custGeom>
              <a:avLst/>
              <a:gdLst>
                <a:gd name="T0" fmla="*/ 0 w 1030"/>
                <a:gd name="T1" fmla="*/ 637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7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1" name="Freeform 249">
              <a:extLst>
                <a:ext uri="{FF2B5EF4-FFF2-40B4-BE49-F238E27FC236}">
                  <a16:creationId xmlns:a16="http://schemas.microsoft.com/office/drawing/2014/main" id="{E89B71E8-CEB0-5E46-B110-F9473F560F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2" name="Freeform 251">
              <a:extLst>
                <a:ext uri="{FF2B5EF4-FFF2-40B4-BE49-F238E27FC236}">
                  <a16:creationId xmlns:a16="http://schemas.microsoft.com/office/drawing/2014/main" id="{6C5759AF-C7F3-5C4B-988B-21203461A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669802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3" name="Freeform 252">
              <a:extLst>
                <a:ext uri="{FF2B5EF4-FFF2-40B4-BE49-F238E27FC236}">
                  <a16:creationId xmlns:a16="http://schemas.microsoft.com/office/drawing/2014/main" id="{3276BE72-CE57-6947-B7E9-7FFC9A1EC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504872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4" name="Freeform 253">
              <a:extLst>
                <a:ext uri="{FF2B5EF4-FFF2-40B4-BE49-F238E27FC236}">
                  <a16:creationId xmlns:a16="http://schemas.microsoft.com/office/drawing/2014/main" id="{B83F07C1-7EF2-024C-90C9-AEB10E696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576727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5" name="Freeform 254">
              <a:extLst>
                <a:ext uri="{FF2B5EF4-FFF2-40B4-BE49-F238E27FC236}">
                  <a16:creationId xmlns:a16="http://schemas.microsoft.com/office/drawing/2014/main" id="{E035D2E5-AC1B-3145-9276-4AD73827D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0444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6" name="Freeform 255">
              <a:extLst>
                <a:ext uri="{FF2B5EF4-FFF2-40B4-BE49-F238E27FC236}">
                  <a16:creationId xmlns:a16="http://schemas.microsoft.com/office/drawing/2014/main" id="{012C3D7C-5DF2-4240-A990-27222D957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513185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7" name="Freeform 256">
              <a:extLst>
                <a:ext uri="{FF2B5EF4-FFF2-40B4-BE49-F238E27FC236}">
                  <a16:creationId xmlns:a16="http://schemas.microsoft.com/office/drawing/2014/main" id="{93192079-551F-2B48-AD5A-B05F68E1F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8" name="Freeform 257">
              <a:extLst>
                <a:ext uri="{FF2B5EF4-FFF2-40B4-BE49-F238E27FC236}">
                  <a16:creationId xmlns:a16="http://schemas.microsoft.com/office/drawing/2014/main" id="{D717C492-738F-CD47-9955-E5F27E26D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9" name="Freeform 258">
              <a:extLst>
                <a:ext uri="{FF2B5EF4-FFF2-40B4-BE49-F238E27FC236}">
                  <a16:creationId xmlns:a16="http://schemas.microsoft.com/office/drawing/2014/main" id="{7307BD50-BF7F-AC4D-B2F9-4BB6928E2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732264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0" name="Freeform 259">
              <a:extLst>
                <a:ext uri="{FF2B5EF4-FFF2-40B4-BE49-F238E27FC236}">
                  <a16:creationId xmlns:a16="http://schemas.microsoft.com/office/drawing/2014/main" id="{4B5BA3D3-4FD9-B244-B28B-09BA04AE2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661489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1" name="Freeform 260">
              <a:extLst>
                <a:ext uri="{FF2B5EF4-FFF2-40B4-BE49-F238E27FC236}">
                  <a16:creationId xmlns:a16="http://schemas.microsoft.com/office/drawing/2014/main" id="{59A306DC-B025-3948-A81F-955E38F58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732264"/>
              <a:ext cx="252747" cy="312152"/>
            </a:xfrm>
            <a:custGeom>
              <a:avLst/>
              <a:gdLst>
                <a:gd name="T0" fmla="*/ 1029 w 1030"/>
                <a:gd name="T1" fmla="*/ 638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2" name="Freeform 262">
              <a:extLst>
                <a:ext uri="{FF2B5EF4-FFF2-40B4-BE49-F238E27FC236}">
                  <a16:creationId xmlns:a16="http://schemas.microsoft.com/office/drawing/2014/main" id="{A2A52A49-66A9-E24F-AF58-2CA9BF01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23" name="Freeform 264">
              <a:extLst>
                <a:ext uri="{FF2B5EF4-FFF2-40B4-BE49-F238E27FC236}">
                  <a16:creationId xmlns:a16="http://schemas.microsoft.com/office/drawing/2014/main" id="{2F13BDE9-A003-DE4A-B42C-C26065C8F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4" name="Freeform 265">
              <a:extLst>
                <a:ext uri="{FF2B5EF4-FFF2-40B4-BE49-F238E27FC236}">
                  <a16:creationId xmlns:a16="http://schemas.microsoft.com/office/drawing/2014/main" id="{2AA126EE-4A14-5340-98C3-E08425AB8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888880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5" name="Freeform 266">
              <a:extLst>
                <a:ext uri="{FF2B5EF4-FFF2-40B4-BE49-F238E27FC236}">
                  <a16:creationId xmlns:a16="http://schemas.microsoft.com/office/drawing/2014/main" id="{23475970-92F4-6344-A4E7-4A2D992FC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036103"/>
              <a:ext cx="252747" cy="313233"/>
            </a:xfrm>
            <a:custGeom>
              <a:avLst/>
              <a:gdLst>
                <a:gd name="T0" fmla="*/ 1029 w 1030"/>
                <a:gd name="T1" fmla="*/ 639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6F2FED8-6170-4A96-A883-0977353EC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8294075"/>
              </p:ext>
            </p:extLst>
          </p:nvPr>
        </p:nvGraphicFramePr>
        <p:xfrm>
          <a:off x="27883" y="25918"/>
          <a:ext cx="6085323" cy="4686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8" name="Oval 67">
            <a:extLst>
              <a:ext uri="{FF2B5EF4-FFF2-40B4-BE49-F238E27FC236}">
                <a16:creationId xmlns:a16="http://schemas.microsoft.com/office/drawing/2014/main" id="{6A2A29E7-68E9-4D55-858E-B52FC56F4A17}"/>
              </a:ext>
            </a:extLst>
          </p:cNvPr>
          <p:cNvSpPr/>
          <p:nvPr/>
        </p:nvSpPr>
        <p:spPr>
          <a:xfrm>
            <a:off x="4885417" y="735565"/>
            <a:ext cx="4091718" cy="409171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42CD66A-4833-48AF-AA6A-CFB5266CC0E5}"/>
              </a:ext>
            </a:extLst>
          </p:cNvPr>
          <p:cNvSpPr txBox="1"/>
          <p:nvPr/>
        </p:nvSpPr>
        <p:spPr>
          <a:xfrm>
            <a:off x="4917518" y="1738013"/>
            <a:ext cx="4214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Ganancia</a:t>
            </a:r>
            <a:endParaRPr lang="en-US" sz="36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  <a:p>
            <a:pPr algn="ctr"/>
            <a:endParaRPr lang="en-US" sz="48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E406D0E-9105-45BD-93B4-4E1D0ADE2972}"/>
              </a:ext>
            </a:extLst>
          </p:cNvPr>
          <p:cNvSpPr txBox="1"/>
          <p:nvPr/>
        </p:nvSpPr>
        <p:spPr>
          <a:xfrm>
            <a:off x="4917519" y="2396533"/>
            <a:ext cx="4070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Q8,514,077.00</a:t>
            </a:r>
          </a:p>
        </p:txBody>
      </p:sp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363871"/>
              </p:ext>
            </p:extLst>
          </p:nvPr>
        </p:nvGraphicFramePr>
        <p:xfrm>
          <a:off x="609600" y="1541955"/>
          <a:ext cx="6377114" cy="28889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68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66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49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2237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bg1"/>
                        </a:solidFill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0" marR="0" marT="210312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Montserrat Bold"/>
                          <a:ea typeface="Nunito Bold" charset="0"/>
                          <a:cs typeface="Nunito Bold" charset="0"/>
                        </a:rPr>
                        <a:t>A</a:t>
                      </a:r>
                      <a:endParaRPr lang="en-US" sz="2000" b="1" i="0" dirty="0">
                        <a:solidFill>
                          <a:schemeClr val="bg1"/>
                        </a:solidFill>
                        <a:latin typeface="Montserrat Bold"/>
                        <a:ea typeface="Nunito Bold" charset="0"/>
                        <a:cs typeface="Nunito Bold" charset="0"/>
                      </a:endParaRPr>
                    </a:p>
                  </a:txBody>
                  <a:tcPr marL="0" marR="32426" marT="210312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Montserrat Bold"/>
                          <a:ea typeface="Nunito Bold" charset="0"/>
                          <a:cs typeface="Nunito Bold" charset="0"/>
                        </a:rPr>
                        <a:t>B</a:t>
                      </a:r>
                      <a:endParaRPr lang="en-US" sz="2000" b="1" i="0" dirty="0">
                        <a:solidFill>
                          <a:schemeClr val="bg1"/>
                        </a:solidFill>
                        <a:latin typeface="Montserrat Bold"/>
                        <a:ea typeface="Nunito Bold" charset="0"/>
                        <a:cs typeface="Nunito Bold" charset="0"/>
                      </a:endParaRPr>
                    </a:p>
                  </a:txBody>
                  <a:tcPr marL="0" marR="32426" marT="210312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Montserrat Bold"/>
                          <a:ea typeface="Nunito Bold" charset="0"/>
                          <a:cs typeface="Nunito Bold" charset="0"/>
                        </a:rPr>
                        <a:t>C</a:t>
                      </a:r>
                      <a:endParaRPr lang="en-US" sz="2000" b="1" i="0" dirty="0">
                        <a:solidFill>
                          <a:schemeClr val="bg1"/>
                        </a:solidFill>
                        <a:latin typeface="Montserrat Bold"/>
                        <a:ea typeface="Nunito Bold" charset="0"/>
                        <a:cs typeface="Nunito Bold" charset="0"/>
                      </a:endParaRPr>
                    </a:p>
                  </a:txBody>
                  <a:tcPr marL="0" marR="32426" marT="210312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2237">
                <a:tc>
                  <a:txBody>
                    <a:bodyPr/>
                    <a:lstStyle/>
                    <a:p>
                      <a:r>
                        <a:rPr lang="en-US" sz="12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Content A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100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200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400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2237">
                <a:tc>
                  <a:txBody>
                    <a:bodyPr/>
                    <a:lstStyle/>
                    <a:p>
                      <a:r>
                        <a:rPr lang="en-US" sz="12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Content B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$67,000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$56,000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$78,000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2237">
                <a:tc>
                  <a:txBody>
                    <a:bodyPr/>
                    <a:lstStyle/>
                    <a:p>
                      <a:r>
                        <a:rPr lang="en-US" sz="12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Content C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4500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60000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2"/>
                          </a:solidFill>
                          <a:latin typeface="Montserrat Bold"/>
                          <a:ea typeface="Nunito Bold" charset="0"/>
                          <a:cs typeface="Nunito Bold" charset="0"/>
                        </a:rPr>
                        <a:t>$8,000</a:t>
                      </a:r>
                    </a:p>
                  </a:txBody>
                  <a:tcPr marL="82757" marR="32426" marT="150029" marB="1621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89" y="611016"/>
            <a:ext cx="587834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Tables to compare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D0A8B80-4715-0941-AC25-A47F4BB9D4D0}"/>
              </a:ext>
            </a:extLst>
          </p:cNvPr>
          <p:cNvGrpSpPr>
            <a:grpSpLocks noChangeAspect="1"/>
          </p:cNvGrpSpPr>
          <p:nvPr/>
        </p:nvGrpSpPr>
        <p:grpSpPr>
          <a:xfrm rot="5400000">
            <a:off x="6074476" y="2140826"/>
            <a:ext cx="5277199" cy="861848"/>
            <a:chOff x="1869557" y="865171"/>
            <a:chExt cx="4790303" cy="782331"/>
          </a:xfrm>
        </p:grpSpPr>
        <p:sp>
          <p:nvSpPr>
            <p:cNvPr id="6" name="Freeform 85">
              <a:extLst>
                <a:ext uri="{FF2B5EF4-FFF2-40B4-BE49-F238E27FC236}">
                  <a16:creationId xmlns:a16="http://schemas.microsoft.com/office/drawing/2014/main" id="{54654FE1-C618-CB40-A69A-80E53DE90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" name="Freeform 87">
              <a:extLst>
                <a:ext uri="{FF2B5EF4-FFF2-40B4-BE49-F238E27FC236}">
                  <a16:creationId xmlns:a16="http://schemas.microsoft.com/office/drawing/2014/main" id="{121F07F2-8B60-A24D-B541-590B7DB20B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" name="Freeform 89">
              <a:extLst>
                <a:ext uri="{FF2B5EF4-FFF2-40B4-BE49-F238E27FC236}">
                  <a16:creationId xmlns:a16="http://schemas.microsoft.com/office/drawing/2014/main" id="{281CE4DF-C09F-A54E-B75E-F9E8FA79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" name="Freeform 91">
              <a:extLst>
                <a:ext uri="{FF2B5EF4-FFF2-40B4-BE49-F238E27FC236}">
                  <a16:creationId xmlns:a16="http://schemas.microsoft.com/office/drawing/2014/main" id="{683FF339-9666-3946-BC7F-DCC33897F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" name="Freeform 92">
              <a:extLst>
                <a:ext uri="{FF2B5EF4-FFF2-40B4-BE49-F238E27FC236}">
                  <a16:creationId xmlns:a16="http://schemas.microsoft.com/office/drawing/2014/main" id="{3D184CD8-ECF4-7E46-ABFB-815012D940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" name="Freeform 98">
              <a:extLst>
                <a:ext uri="{FF2B5EF4-FFF2-40B4-BE49-F238E27FC236}">
                  <a16:creationId xmlns:a16="http://schemas.microsoft.com/office/drawing/2014/main" id="{1A77AC01-2214-3F4E-A7B5-A42FADCADD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" name="Freeform 104">
              <a:extLst>
                <a:ext uri="{FF2B5EF4-FFF2-40B4-BE49-F238E27FC236}">
                  <a16:creationId xmlns:a16="http://schemas.microsoft.com/office/drawing/2014/main" id="{B930DCC8-C7EE-6243-AE5A-A16CE84C2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" name="Freeform 106">
              <a:extLst>
                <a:ext uri="{FF2B5EF4-FFF2-40B4-BE49-F238E27FC236}">
                  <a16:creationId xmlns:a16="http://schemas.microsoft.com/office/drawing/2014/main" id="{84C1D6A6-F24B-8947-B913-3921594481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6" name="Freeform 111">
              <a:extLst>
                <a:ext uri="{FF2B5EF4-FFF2-40B4-BE49-F238E27FC236}">
                  <a16:creationId xmlns:a16="http://schemas.microsoft.com/office/drawing/2014/main" id="{E0AE5AB0-75A5-0343-8E7E-1D7F080D1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" name="Freeform 112">
              <a:extLst>
                <a:ext uri="{FF2B5EF4-FFF2-40B4-BE49-F238E27FC236}">
                  <a16:creationId xmlns:a16="http://schemas.microsoft.com/office/drawing/2014/main" id="{3D001B3D-AF98-884E-B457-0AA8D6ECEF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" name="Freeform 115">
              <a:extLst>
                <a:ext uri="{FF2B5EF4-FFF2-40B4-BE49-F238E27FC236}">
                  <a16:creationId xmlns:a16="http://schemas.microsoft.com/office/drawing/2014/main" id="{539F4521-201F-DF49-B9C1-AAE6854F9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" name="Freeform 120">
              <a:extLst>
                <a:ext uri="{FF2B5EF4-FFF2-40B4-BE49-F238E27FC236}">
                  <a16:creationId xmlns:a16="http://schemas.microsoft.com/office/drawing/2014/main" id="{FBBEF0A9-F8A4-F649-AF9F-5A61AEC95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" name="Freeform 121">
              <a:extLst>
                <a:ext uri="{FF2B5EF4-FFF2-40B4-BE49-F238E27FC236}">
                  <a16:creationId xmlns:a16="http://schemas.microsoft.com/office/drawing/2014/main" id="{AE7E57E7-5A2A-564C-896C-B5457B39EE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" name="Freeform 126">
              <a:extLst>
                <a:ext uri="{FF2B5EF4-FFF2-40B4-BE49-F238E27FC236}">
                  <a16:creationId xmlns:a16="http://schemas.microsoft.com/office/drawing/2014/main" id="{252A1681-A55F-1044-AE0D-18D66044EA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" name="Freeform 128">
              <a:extLst>
                <a:ext uri="{FF2B5EF4-FFF2-40B4-BE49-F238E27FC236}">
                  <a16:creationId xmlns:a16="http://schemas.microsoft.com/office/drawing/2014/main" id="{E768D35A-E3ED-3A45-BBFE-939B956A1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" name="Freeform 129">
              <a:extLst>
                <a:ext uri="{FF2B5EF4-FFF2-40B4-BE49-F238E27FC236}">
                  <a16:creationId xmlns:a16="http://schemas.microsoft.com/office/drawing/2014/main" id="{2A06283B-D2CD-0148-886E-627BE9753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" name="Freeform 130">
              <a:extLst>
                <a:ext uri="{FF2B5EF4-FFF2-40B4-BE49-F238E27FC236}">
                  <a16:creationId xmlns:a16="http://schemas.microsoft.com/office/drawing/2014/main" id="{F878B214-D36F-DD44-9814-87EC4A4EC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" name="Freeform 131">
              <a:extLst>
                <a:ext uri="{FF2B5EF4-FFF2-40B4-BE49-F238E27FC236}">
                  <a16:creationId xmlns:a16="http://schemas.microsoft.com/office/drawing/2014/main" id="{65336660-E536-FF4B-A36B-310301D6AB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" name="Freeform 132">
              <a:extLst>
                <a:ext uri="{FF2B5EF4-FFF2-40B4-BE49-F238E27FC236}">
                  <a16:creationId xmlns:a16="http://schemas.microsoft.com/office/drawing/2014/main" id="{EF66EB16-D445-DC47-9BC9-4270E3A25E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7" name="Freeform 135">
              <a:extLst>
                <a:ext uri="{FF2B5EF4-FFF2-40B4-BE49-F238E27FC236}">
                  <a16:creationId xmlns:a16="http://schemas.microsoft.com/office/drawing/2014/main" id="{2A1E3C27-A9BF-D449-BAAE-3809D31B7D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8" name="Freeform 136">
              <a:extLst>
                <a:ext uri="{FF2B5EF4-FFF2-40B4-BE49-F238E27FC236}">
                  <a16:creationId xmlns:a16="http://schemas.microsoft.com/office/drawing/2014/main" id="{20A40598-B2DB-444F-B126-497F11F77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" name="Freeform 140">
              <a:extLst>
                <a:ext uri="{FF2B5EF4-FFF2-40B4-BE49-F238E27FC236}">
                  <a16:creationId xmlns:a16="http://schemas.microsoft.com/office/drawing/2014/main" id="{1435DB01-F760-B740-8434-847172408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F8AC544D-327C-0C44-91B0-2D3DD0E05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1" name="Freeform 143">
              <a:extLst>
                <a:ext uri="{FF2B5EF4-FFF2-40B4-BE49-F238E27FC236}">
                  <a16:creationId xmlns:a16="http://schemas.microsoft.com/office/drawing/2014/main" id="{DA25F2C4-AD87-574C-AB1B-9262BB91A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2" name="Freeform 146">
              <a:extLst>
                <a:ext uri="{FF2B5EF4-FFF2-40B4-BE49-F238E27FC236}">
                  <a16:creationId xmlns:a16="http://schemas.microsoft.com/office/drawing/2014/main" id="{9F836DFE-507E-FB4C-9EFF-DD87EF181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3" name="Freeform 147">
              <a:extLst>
                <a:ext uri="{FF2B5EF4-FFF2-40B4-BE49-F238E27FC236}">
                  <a16:creationId xmlns:a16="http://schemas.microsoft.com/office/drawing/2014/main" id="{07DEA2B4-5148-BF49-8C51-F3866B7118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4" name="Freeform 149">
              <a:extLst>
                <a:ext uri="{FF2B5EF4-FFF2-40B4-BE49-F238E27FC236}">
                  <a16:creationId xmlns:a16="http://schemas.microsoft.com/office/drawing/2014/main" id="{5268D85F-0DA0-8946-9B1B-01B0192DE9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5" name="Freeform 150">
              <a:extLst>
                <a:ext uri="{FF2B5EF4-FFF2-40B4-BE49-F238E27FC236}">
                  <a16:creationId xmlns:a16="http://schemas.microsoft.com/office/drawing/2014/main" id="{1B19532C-56FA-0C49-A779-194A18583D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6" name="Freeform 156">
              <a:extLst>
                <a:ext uri="{FF2B5EF4-FFF2-40B4-BE49-F238E27FC236}">
                  <a16:creationId xmlns:a16="http://schemas.microsoft.com/office/drawing/2014/main" id="{D0101619-B8F9-324E-8854-02BDC4511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" name="Freeform 158">
              <a:extLst>
                <a:ext uri="{FF2B5EF4-FFF2-40B4-BE49-F238E27FC236}">
                  <a16:creationId xmlns:a16="http://schemas.microsoft.com/office/drawing/2014/main" id="{7673D2F7-FEA9-044A-A66F-ED260C11E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" name="Freeform 161">
              <a:extLst>
                <a:ext uri="{FF2B5EF4-FFF2-40B4-BE49-F238E27FC236}">
                  <a16:creationId xmlns:a16="http://schemas.microsoft.com/office/drawing/2014/main" id="{A2A76CC0-332F-4445-A62B-D08084B54B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9" name="Freeform 162">
              <a:extLst>
                <a:ext uri="{FF2B5EF4-FFF2-40B4-BE49-F238E27FC236}">
                  <a16:creationId xmlns:a16="http://schemas.microsoft.com/office/drawing/2014/main" id="{FF61B5C8-E605-9F45-BA9E-F1AB408B73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0" name="Freeform 163">
              <a:extLst>
                <a:ext uri="{FF2B5EF4-FFF2-40B4-BE49-F238E27FC236}">
                  <a16:creationId xmlns:a16="http://schemas.microsoft.com/office/drawing/2014/main" id="{798E9511-2F1B-1642-BDD2-9474E3552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1" name="Freeform 164">
              <a:extLst>
                <a:ext uri="{FF2B5EF4-FFF2-40B4-BE49-F238E27FC236}">
                  <a16:creationId xmlns:a16="http://schemas.microsoft.com/office/drawing/2014/main" id="{11F20653-0341-3C46-9969-13DED4D49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2" name="Freeform 166">
              <a:extLst>
                <a:ext uri="{FF2B5EF4-FFF2-40B4-BE49-F238E27FC236}">
                  <a16:creationId xmlns:a16="http://schemas.microsoft.com/office/drawing/2014/main" id="{E675AD7A-034A-2A42-88B2-2D74A0C25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3" name="Freeform 167">
              <a:extLst>
                <a:ext uri="{FF2B5EF4-FFF2-40B4-BE49-F238E27FC236}">
                  <a16:creationId xmlns:a16="http://schemas.microsoft.com/office/drawing/2014/main" id="{604FB12C-1CB9-3946-AC6B-C9A4B75FA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4" name="Freeform 172">
              <a:extLst>
                <a:ext uri="{FF2B5EF4-FFF2-40B4-BE49-F238E27FC236}">
                  <a16:creationId xmlns:a16="http://schemas.microsoft.com/office/drawing/2014/main" id="{8852D5A7-F5CD-384E-97BD-1CD4549C9D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5" name="Freeform 173">
              <a:extLst>
                <a:ext uri="{FF2B5EF4-FFF2-40B4-BE49-F238E27FC236}">
                  <a16:creationId xmlns:a16="http://schemas.microsoft.com/office/drawing/2014/main" id="{7B93D7AF-97C7-A040-B265-1DF1BFF7F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6" name="Freeform 178">
              <a:extLst>
                <a:ext uri="{FF2B5EF4-FFF2-40B4-BE49-F238E27FC236}">
                  <a16:creationId xmlns:a16="http://schemas.microsoft.com/office/drawing/2014/main" id="{DF014FBF-1911-A14E-8099-55A67496FF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7" name="Freeform 180">
              <a:extLst>
                <a:ext uri="{FF2B5EF4-FFF2-40B4-BE49-F238E27FC236}">
                  <a16:creationId xmlns:a16="http://schemas.microsoft.com/office/drawing/2014/main" id="{013CD73F-DCFD-DD45-A86B-71DD2C362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8" name="Freeform 181">
              <a:extLst>
                <a:ext uri="{FF2B5EF4-FFF2-40B4-BE49-F238E27FC236}">
                  <a16:creationId xmlns:a16="http://schemas.microsoft.com/office/drawing/2014/main" id="{A36E83A3-CB38-FE44-8CF9-73FEF78CBF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9" name="Freeform 182">
              <a:extLst>
                <a:ext uri="{FF2B5EF4-FFF2-40B4-BE49-F238E27FC236}">
                  <a16:creationId xmlns:a16="http://schemas.microsoft.com/office/drawing/2014/main" id="{1860805E-5339-F743-8887-53CE1FAE2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0" name="Freeform 184">
              <a:extLst>
                <a:ext uri="{FF2B5EF4-FFF2-40B4-BE49-F238E27FC236}">
                  <a16:creationId xmlns:a16="http://schemas.microsoft.com/office/drawing/2014/main" id="{B0911693-737B-284F-AACC-5B028FC39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1" name="Freeform 185">
              <a:extLst>
                <a:ext uri="{FF2B5EF4-FFF2-40B4-BE49-F238E27FC236}">
                  <a16:creationId xmlns:a16="http://schemas.microsoft.com/office/drawing/2014/main" id="{75269321-793F-A049-9F52-F002439E07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2" name="Freeform 189">
              <a:extLst>
                <a:ext uri="{FF2B5EF4-FFF2-40B4-BE49-F238E27FC236}">
                  <a16:creationId xmlns:a16="http://schemas.microsoft.com/office/drawing/2014/main" id="{679101EA-606D-BC48-A18F-546D2EDA43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3" name="Freeform 190">
              <a:extLst>
                <a:ext uri="{FF2B5EF4-FFF2-40B4-BE49-F238E27FC236}">
                  <a16:creationId xmlns:a16="http://schemas.microsoft.com/office/drawing/2014/main" id="{18DD3523-0219-A04A-9C95-CFB3EE1DE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4" name="Freeform 195">
              <a:extLst>
                <a:ext uri="{FF2B5EF4-FFF2-40B4-BE49-F238E27FC236}">
                  <a16:creationId xmlns:a16="http://schemas.microsoft.com/office/drawing/2014/main" id="{D0E766EF-8DC9-844C-842F-2E46F00CA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5" name="Freeform 196">
              <a:extLst>
                <a:ext uri="{FF2B5EF4-FFF2-40B4-BE49-F238E27FC236}">
                  <a16:creationId xmlns:a16="http://schemas.microsoft.com/office/drawing/2014/main" id="{A18B0344-8335-6D44-A120-7E447C1765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6" name="Freeform 197">
              <a:extLst>
                <a:ext uri="{FF2B5EF4-FFF2-40B4-BE49-F238E27FC236}">
                  <a16:creationId xmlns:a16="http://schemas.microsoft.com/office/drawing/2014/main" id="{8491F099-DB1C-464F-9917-E498B7501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7" name="Freeform 199">
              <a:extLst>
                <a:ext uri="{FF2B5EF4-FFF2-40B4-BE49-F238E27FC236}">
                  <a16:creationId xmlns:a16="http://schemas.microsoft.com/office/drawing/2014/main" id="{FF4A6401-C59A-654F-86B2-B663C6886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8" name="Freeform 203">
              <a:extLst>
                <a:ext uri="{FF2B5EF4-FFF2-40B4-BE49-F238E27FC236}">
                  <a16:creationId xmlns:a16="http://schemas.microsoft.com/office/drawing/2014/main" id="{6FCA2AB2-E775-B44D-B830-869E1FA03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9" name="Freeform 204">
              <a:extLst>
                <a:ext uri="{FF2B5EF4-FFF2-40B4-BE49-F238E27FC236}">
                  <a16:creationId xmlns:a16="http://schemas.microsoft.com/office/drawing/2014/main" id="{3FB678D3-D554-634C-A9DD-EED41C2CF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0" name="Freeform 206">
              <a:extLst>
                <a:ext uri="{FF2B5EF4-FFF2-40B4-BE49-F238E27FC236}">
                  <a16:creationId xmlns:a16="http://schemas.microsoft.com/office/drawing/2014/main" id="{7E2E3711-C8E1-DE46-B4A0-295E42FA2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1" name="Freeform 207">
              <a:extLst>
                <a:ext uri="{FF2B5EF4-FFF2-40B4-BE49-F238E27FC236}">
                  <a16:creationId xmlns:a16="http://schemas.microsoft.com/office/drawing/2014/main" id="{A23A1A4B-270F-7B49-AD0E-0786BA9D9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2" name="Freeform 213">
              <a:extLst>
                <a:ext uri="{FF2B5EF4-FFF2-40B4-BE49-F238E27FC236}">
                  <a16:creationId xmlns:a16="http://schemas.microsoft.com/office/drawing/2014/main" id="{A2337FC8-8E1C-2E4A-8154-C33B5EA304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3" name="Freeform 216">
              <a:extLst>
                <a:ext uri="{FF2B5EF4-FFF2-40B4-BE49-F238E27FC236}">
                  <a16:creationId xmlns:a16="http://schemas.microsoft.com/office/drawing/2014/main" id="{EBDF0ED9-E60B-1C48-93DD-F81263B80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4" name="Freeform 221">
              <a:extLst>
                <a:ext uri="{FF2B5EF4-FFF2-40B4-BE49-F238E27FC236}">
                  <a16:creationId xmlns:a16="http://schemas.microsoft.com/office/drawing/2014/main" id="{850B1CD8-E322-3846-9197-20B7B7CA3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65" name="Freeform 222">
              <a:extLst>
                <a:ext uri="{FF2B5EF4-FFF2-40B4-BE49-F238E27FC236}">
                  <a16:creationId xmlns:a16="http://schemas.microsoft.com/office/drawing/2014/main" id="{010048F7-8213-8E4C-ADE0-89FE176DD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6" name="Freeform 223">
              <a:extLst>
                <a:ext uri="{FF2B5EF4-FFF2-40B4-BE49-F238E27FC236}">
                  <a16:creationId xmlns:a16="http://schemas.microsoft.com/office/drawing/2014/main" id="{7A7BCDD1-534B-6848-85FA-E63F6BBDE4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7" name="Freeform 224">
              <a:extLst>
                <a:ext uri="{FF2B5EF4-FFF2-40B4-BE49-F238E27FC236}">
                  <a16:creationId xmlns:a16="http://schemas.microsoft.com/office/drawing/2014/main" id="{78F0AF08-5B02-DB45-90AC-18C0494E5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8" name="Freeform 225">
              <a:extLst>
                <a:ext uri="{FF2B5EF4-FFF2-40B4-BE49-F238E27FC236}">
                  <a16:creationId xmlns:a16="http://schemas.microsoft.com/office/drawing/2014/main" id="{501C5A18-4697-B048-BB09-5C092C84C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9" name="Freeform 227">
              <a:extLst>
                <a:ext uri="{FF2B5EF4-FFF2-40B4-BE49-F238E27FC236}">
                  <a16:creationId xmlns:a16="http://schemas.microsoft.com/office/drawing/2014/main" id="{71E2E174-98E0-FA46-AE40-1E6AF62D7A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0" name="Freeform 228">
              <a:extLst>
                <a:ext uri="{FF2B5EF4-FFF2-40B4-BE49-F238E27FC236}">
                  <a16:creationId xmlns:a16="http://schemas.microsoft.com/office/drawing/2014/main" id="{3E8B9AF3-CD30-D148-8AB1-4394B92C7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1" name="Freeform 230">
              <a:extLst>
                <a:ext uri="{FF2B5EF4-FFF2-40B4-BE49-F238E27FC236}">
                  <a16:creationId xmlns:a16="http://schemas.microsoft.com/office/drawing/2014/main" id="{08067D49-FBF2-2443-8DDA-078436E70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2" name="Freeform 267">
              <a:extLst>
                <a:ext uri="{FF2B5EF4-FFF2-40B4-BE49-F238E27FC236}">
                  <a16:creationId xmlns:a16="http://schemas.microsoft.com/office/drawing/2014/main" id="{B31C69FF-F5DB-DB42-BDE8-08622C569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3" name="Freeform 271">
              <a:extLst>
                <a:ext uri="{FF2B5EF4-FFF2-40B4-BE49-F238E27FC236}">
                  <a16:creationId xmlns:a16="http://schemas.microsoft.com/office/drawing/2014/main" id="{15147D87-8EB3-964B-86D9-78C6DE399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4" name="Freeform 272">
              <a:extLst>
                <a:ext uri="{FF2B5EF4-FFF2-40B4-BE49-F238E27FC236}">
                  <a16:creationId xmlns:a16="http://schemas.microsoft.com/office/drawing/2014/main" id="{45287846-6446-B744-AB17-136C50C8E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5" name="Freeform 278">
              <a:extLst>
                <a:ext uri="{FF2B5EF4-FFF2-40B4-BE49-F238E27FC236}">
                  <a16:creationId xmlns:a16="http://schemas.microsoft.com/office/drawing/2014/main" id="{555063D8-71F8-5145-9405-6D57E14AF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6" name="Freeform 279">
              <a:extLst>
                <a:ext uri="{FF2B5EF4-FFF2-40B4-BE49-F238E27FC236}">
                  <a16:creationId xmlns:a16="http://schemas.microsoft.com/office/drawing/2014/main" id="{922DD58E-43E3-FC45-A251-B958FEC3D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7" name="Freeform 280">
              <a:extLst>
                <a:ext uri="{FF2B5EF4-FFF2-40B4-BE49-F238E27FC236}">
                  <a16:creationId xmlns:a16="http://schemas.microsoft.com/office/drawing/2014/main" id="{183EE691-7AE3-0144-93B0-8B69D380D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8" name="Freeform 281">
              <a:extLst>
                <a:ext uri="{FF2B5EF4-FFF2-40B4-BE49-F238E27FC236}">
                  <a16:creationId xmlns:a16="http://schemas.microsoft.com/office/drawing/2014/main" id="{BEF47D27-1572-7C44-BA06-F74BEB21E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9" name="Freeform 282">
              <a:extLst>
                <a:ext uri="{FF2B5EF4-FFF2-40B4-BE49-F238E27FC236}">
                  <a16:creationId xmlns:a16="http://schemas.microsoft.com/office/drawing/2014/main" id="{39BD4B98-ACA8-1B4F-8A2A-D7392B834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0" name="Freeform 285">
              <a:extLst>
                <a:ext uri="{FF2B5EF4-FFF2-40B4-BE49-F238E27FC236}">
                  <a16:creationId xmlns:a16="http://schemas.microsoft.com/office/drawing/2014/main" id="{FF8873A0-6A66-CD4C-90C5-8D9E4945D3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1" name="Freeform 286">
              <a:extLst>
                <a:ext uri="{FF2B5EF4-FFF2-40B4-BE49-F238E27FC236}">
                  <a16:creationId xmlns:a16="http://schemas.microsoft.com/office/drawing/2014/main" id="{C85BFB3B-AD78-6843-B26E-733DBC73F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2" name="Freeform 289">
              <a:extLst>
                <a:ext uri="{FF2B5EF4-FFF2-40B4-BE49-F238E27FC236}">
                  <a16:creationId xmlns:a16="http://schemas.microsoft.com/office/drawing/2014/main" id="{E63BB741-EB17-3941-AFDC-4AF327BF92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3" name="Freeform 290">
              <a:extLst>
                <a:ext uri="{FF2B5EF4-FFF2-40B4-BE49-F238E27FC236}">
                  <a16:creationId xmlns:a16="http://schemas.microsoft.com/office/drawing/2014/main" id="{E8D44ED5-F256-3B48-AB2E-821E9097F9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4" name="Freeform 292">
              <a:extLst>
                <a:ext uri="{FF2B5EF4-FFF2-40B4-BE49-F238E27FC236}">
                  <a16:creationId xmlns:a16="http://schemas.microsoft.com/office/drawing/2014/main" id="{E54593DB-9157-714A-9652-3FD541C0B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5" name="Freeform 297">
              <a:extLst>
                <a:ext uri="{FF2B5EF4-FFF2-40B4-BE49-F238E27FC236}">
                  <a16:creationId xmlns:a16="http://schemas.microsoft.com/office/drawing/2014/main" id="{A69EF5E6-0294-6944-B0B9-E446F10CA0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6" name="Freeform 298">
              <a:extLst>
                <a:ext uri="{FF2B5EF4-FFF2-40B4-BE49-F238E27FC236}">
                  <a16:creationId xmlns:a16="http://schemas.microsoft.com/office/drawing/2014/main" id="{B5588B20-6CC1-5044-A53D-302733A8D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7" name="Freeform 300">
              <a:extLst>
                <a:ext uri="{FF2B5EF4-FFF2-40B4-BE49-F238E27FC236}">
                  <a16:creationId xmlns:a16="http://schemas.microsoft.com/office/drawing/2014/main" id="{DEDB50BD-3EFF-E749-8ED5-28628A07F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8" name="Freeform 301">
              <a:extLst>
                <a:ext uri="{FF2B5EF4-FFF2-40B4-BE49-F238E27FC236}">
                  <a16:creationId xmlns:a16="http://schemas.microsoft.com/office/drawing/2014/main" id="{74DDA3C9-9947-2B45-9311-4093B1FA8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9" name="Freeform 307">
              <a:extLst>
                <a:ext uri="{FF2B5EF4-FFF2-40B4-BE49-F238E27FC236}">
                  <a16:creationId xmlns:a16="http://schemas.microsoft.com/office/drawing/2014/main" id="{CE7D2F6E-66A8-C14D-9476-F0D612E5C7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0" name="Freeform 309">
              <a:extLst>
                <a:ext uri="{FF2B5EF4-FFF2-40B4-BE49-F238E27FC236}">
                  <a16:creationId xmlns:a16="http://schemas.microsoft.com/office/drawing/2014/main" id="{E27A8705-9C6D-BC4D-94CD-730746BC0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91" name="Freeform 312">
              <a:extLst>
                <a:ext uri="{FF2B5EF4-FFF2-40B4-BE49-F238E27FC236}">
                  <a16:creationId xmlns:a16="http://schemas.microsoft.com/office/drawing/2014/main" id="{8BD20397-8BB3-B347-B694-EDD6CA745B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2" name="Freeform 313">
              <a:extLst>
                <a:ext uri="{FF2B5EF4-FFF2-40B4-BE49-F238E27FC236}">
                  <a16:creationId xmlns:a16="http://schemas.microsoft.com/office/drawing/2014/main" id="{AB6E0CD9-ADAD-A04D-BC7E-B52453BE4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3" name="Freeform 314">
              <a:extLst>
                <a:ext uri="{FF2B5EF4-FFF2-40B4-BE49-F238E27FC236}">
                  <a16:creationId xmlns:a16="http://schemas.microsoft.com/office/drawing/2014/main" id="{7B83CC80-6E1A-C34C-9474-9EEF8BE34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4" name="Freeform 315">
              <a:extLst>
                <a:ext uri="{FF2B5EF4-FFF2-40B4-BE49-F238E27FC236}">
                  <a16:creationId xmlns:a16="http://schemas.microsoft.com/office/drawing/2014/main" id="{F020FE40-D823-604C-A055-23D24C4DF9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5" name="Freeform 317">
              <a:extLst>
                <a:ext uri="{FF2B5EF4-FFF2-40B4-BE49-F238E27FC236}">
                  <a16:creationId xmlns:a16="http://schemas.microsoft.com/office/drawing/2014/main" id="{70514886-0618-8C4E-A983-656086576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318">
              <a:extLst>
                <a:ext uri="{FF2B5EF4-FFF2-40B4-BE49-F238E27FC236}">
                  <a16:creationId xmlns:a16="http://schemas.microsoft.com/office/drawing/2014/main" id="{3288F534-D58D-3B44-8CF6-18C5BB04F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322">
              <a:extLst>
                <a:ext uri="{FF2B5EF4-FFF2-40B4-BE49-F238E27FC236}">
                  <a16:creationId xmlns:a16="http://schemas.microsoft.com/office/drawing/2014/main" id="{6DD34048-4692-C94C-A909-5D69437F38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325">
              <a:extLst>
                <a:ext uri="{FF2B5EF4-FFF2-40B4-BE49-F238E27FC236}">
                  <a16:creationId xmlns:a16="http://schemas.microsoft.com/office/drawing/2014/main" id="{2F2AF027-1B62-5544-AC83-0507256C8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9" name="Freeform 326">
              <a:extLst>
                <a:ext uri="{FF2B5EF4-FFF2-40B4-BE49-F238E27FC236}">
                  <a16:creationId xmlns:a16="http://schemas.microsoft.com/office/drawing/2014/main" id="{187B808F-3996-FD44-8D65-2D598087A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0" name="Freeform 328">
              <a:extLst>
                <a:ext uri="{FF2B5EF4-FFF2-40B4-BE49-F238E27FC236}">
                  <a16:creationId xmlns:a16="http://schemas.microsoft.com/office/drawing/2014/main" id="{09CAC6EC-2323-7A4D-A8FE-10A3BAF7D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</p:spTree>
    <p:extLst>
      <p:ext uri="{BB962C8B-B14F-4D97-AF65-F5344CB8AC3E}">
        <p14:creationId xmlns:p14="http://schemas.microsoft.com/office/powerpoint/2010/main" val="11204395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09"/>
          <p:cNvSpPr>
            <a:spLocks noChangeArrowheads="1"/>
          </p:cNvSpPr>
          <p:nvPr/>
        </p:nvSpPr>
        <p:spPr bwMode="auto">
          <a:xfrm>
            <a:off x="1297552" y="1305324"/>
            <a:ext cx="6548896" cy="3200940"/>
          </a:xfrm>
          <a:custGeom>
            <a:avLst/>
            <a:gdLst>
              <a:gd name="T0" fmla="*/ 18255 w 19590"/>
              <a:gd name="T1" fmla="*/ 8875 h 9575"/>
              <a:gd name="T2" fmla="*/ 16624 w 19590"/>
              <a:gd name="T3" fmla="*/ 6878 h 9575"/>
              <a:gd name="T4" fmla="*/ 16002 w 19590"/>
              <a:gd name="T5" fmla="*/ 8039 h 9575"/>
              <a:gd name="T6" fmla="*/ 17093 w 19590"/>
              <a:gd name="T7" fmla="*/ 7084 h 9575"/>
              <a:gd name="T8" fmla="*/ 17081 w 19590"/>
              <a:gd name="T9" fmla="*/ 6629 h 9575"/>
              <a:gd name="T10" fmla="*/ 16245 w 19590"/>
              <a:gd name="T11" fmla="*/ 6397 h 9575"/>
              <a:gd name="T12" fmla="*/ 16031 w 19590"/>
              <a:gd name="T13" fmla="*/ 6718 h 9575"/>
              <a:gd name="T14" fmla="*/ 15148 w 19590"/>
              <a:gd name="T15" fmla="*/ 6261 h 9575"/>
              <a:gd name="T16" fmla="*/ 14531 w 19590"/>
              <a:gd name="T17" fmla="*/ 6107 h 9575"/>
              <a:gd name="T18" fmla="*/ 15913 w 19590"/>
              <a:gd name="T19" fmla="*/ 5686 h 9575"/>
              <a:gd name="T20" fmla="*/ 15753 w 19590"/>
              <a:gd name="T21" fmla="*/ 4939 h 9575"/>
              <a:gd name="T22" fmla="*/ 16624 w 19590"/>
              <a:gd name="T23" fmla="*/ 4257 h 9575"/>
              <a:gd name="T24" fmla="*/ 17140 w 19590"/>
              <a:gd name="T25" fmla="*/ 1044 h 9575"/>
              <a:gd name="T26" fmla="*/ 15017 w 19590"/>
              <a:gd name="T27" fmla="*/ 700 h 9575"/>
              <a:gd name="T28" fmla="*/ 14170 w 19590"/>
              <a:gd name="T29" fmla="*/ 415 h 9575"/>
              <a:gd name="T30" fmla="*/ 12913 w 19590"/>
              <a:gd name="T31" fmla="*/ 854 h 9575"/>
              <a:gd name="T32" fmla="*/ 12136 w 19590"/>
              <a:gd name="T33" fmla="*/ 397 h 9575"/>
              <a:gd name="T34" fmla="*/ 10179 w 19590"/>
              <a:gd name="T35" fmla="*/ 468 h 9575"/>
              <a:gd name="T36" fmla="*/ 9865 w 19590"/>
              <a:gd name="T37" fmla="*/ 694 h 9575"/>
              <a:gd name="T38" fmla="*/ 17976 w 19590"/>
              <a:gd name="T39" fmla="*/ 2810 h 9575"/>
              <a:gd name="T40" fmla="*/ 19292 w 19590"/>
              <a:gd name="T41" fmla="*/ 1868 h 9575"/>
              <a:gd name="T42" fmla="*/ 16992 w 19590"/>
              <a:gd name="T43" fmla="*/ 1310 h 9575"/>
              <a:gd name="T44" fmla="*/ 15005 w 19590"/>
              <a:gd name="T45" fmla="*/ 1215 h 9575"/>
              <a:gd name="T46" fmla="*/ 13553 w 19590"/>
              <a:gd name="T47" fmla="*/ 1364 h 9575"/>
              <a:gd name="T48" fmla="*/ 13108 w 19590"/>
              <a:gd name="T49" fmla="*/ 1589 h 9575"/>
              <a:gd name="T50" fmla="*/ 11661 w 19590"/>
              <a:gd name="T51" fmla="*/ 1862 h 9575"/>
              <a:gd name="T52" fmla="*/ 10962 w 19590"/>
              <a:gd name="T53" fmla="*/ 1619 h 9575"/>
              <a:gd name="T54" fmla="*/ 9800 w 19590"/>
              <a:gd name="T55" fmla="*/ 2010 h 9575"/>
              <a:gd name="T56" fmla="*/ 10274 w 19590"/>
              <a:gd name="T57" fmla="*/ 2129 h 9575"/>
              <a:gd name="T58" fmla="*/ 10055 w 19590"/>
              <a:gd name="T59" fmla="*/ 2893 h 9575"/>
              <a:gd name="T60" fmla="*/ 8650 w 19590"/>
              <a:gd name="T61" fmla="*/ 3682 h 9575"/>
              <a:gd name="T62" fmla="*/ 10037 w 19590"/>
              <a:gd name="T63" fmla="*/ 3783 h 9575"/>
              <a:gd name="T64" fmla="*/ 10695 w 19590"/>
              <a:gd name="T65" fmla="*/ 4115 h 9575"/>
              <a:gd name="T66" fmla="*/ 11501 w 19590"/>
              <a:gd name="T67" fmla="*/ 5461 h 9575"/>
              <a:gd name="T68" fmla="*/ 12438 w 19590"/>
              <a:gd name="T69" fmla="*/ 4791 h 9575"/>
              <a:gd name="T70" fmla="*/ 14377 w 19590"/>
              <a:gd name="T71" fmla="*/ 5318 h 9575"/>
              <a:gd name="T72" fmla="*/ 15000 w 19590"/>
              <a:gd name="T73" fmla="*/ 5034 h 9575"/>
              <a:gd name="T74" fmla="*/ 15996 w 19590"/>
              <a:gd name="T75" fmla="*/ 4038 h 9575"/>
              <a:gd name="T76" fmla="*/ 16980 w 19590"/>
              <a:gd name="T77" fmla="*/ 3042 h 9575"/>
              <a:gd name="T78" fmla="*/ 9054 w 19590"/>
              <a:gd name="T79" fmla="*/ 2822 h 9575"/>
              <a:gd name="T80" fmla="*/ 8816 w 19590"/>
              <a:gd name="T81" fmla="*/ 2976 h 9575"/>
              <a:gd name="T82" fmla="*/ 8176 w 19590"/>
              <a:gd name="T83" fmla="*/ 5099 h 9575"/>
              <a:gd name="T84" fmla="*/ 11039 w 19590"/>
              <a:gd name="T85" fmla="*/ 7321 h 9575"/>
              <a:gd name="T86" fmla="*/ 5277 w 19590"/>
              <a:gd name="T87" fmla="*/ 9509 h 9575"/>
              <a:gd name="T88" fmla="*/ 6403 w 19590"/>
              <a:gd name="T89" fmla="*/ 7926 h 9575"/>
              <a:gd name="T90" fmla="*/ 6350 w 19590"/>
              <a:gd name="T91" fmla="*/ 5976 h 9575"/>
              <a:gd name="T92" fmla="*/ 4720 w 19590"/>
              <a:gd name="T93" fmla="*/ 6522 h 9575"/>
              <a:gd name="T94" fmla="*/ 5123 w 19590"/>
              <a:gd name="T95" fmla="*/ 8887 h 9575"/>
              <a:gd name="T96" fmla="*/ 5710 w 19590"/>
              <a:gd name="T97" fmla="*/ 3279 h 9575"/>
              <a:gd name="T98" fmla="*/ 8158 w 19590"/>
              <a:gd name="T99" fmla="*/ 818 h 9575"/>
              <a:gd name="T100" fmla="*/ 7382 w 19590"/>
              <a:gd name="T101" fmla="*/ 220 h 9575"/>
              <a:gd name="T102" fmla="*/ 6368 w 19590"/>
              <a:gd name="T103" fmla="*/ 172 h 9575"/>
              <a:gd name="T104" fmla="*/ 5508 w 19590"/>
              <a:gd name="T105" fmla="*/ 415 h 9575"/>
              <a:gd name="T106" fmla="*/ 5769 w 19590"/>
              <a:gd name="T107" fmla="*/ 925 h 9575"/>
              <a:gd name="T108" fmla="*/ 6362 w 19590"/>
              <a:gd name="T109" fmla="*/ 2057 h 9575"/>
              <a:gd name="T110" fmla="*/ 5490 w 19590"/>
              <a:gd name="T111" fmla="*/ 255 h 9575"/>
              <a:gd name="T112" fmla="*/ 3937 w 19590"/>
              <a:gd name="T113" fmla="*/ 492 h 9575"/>
              <a:gd name="T114" fmla="*/ 3433 w 19590"/>
              <a:gd name="T115" fmla="*/ 1020 h 9575"/>
              <a:gd name="T116" fmla="*/ 2532 w 19590"/>
              <a:gd name="T117" fmla="*/ 966 h 9575"/>
              <a:gd name="T118" fmla="*/ 2253 w 19590"/>
              <a:gd name="T119" fmla="*/ 3261 h 9575"/>
              <a:gd name="T120" fmla="*/ 4773 w 19590"/>
              <a:gd name="T121" fmla="*/ 4346 h 9575"/>
              <a:gd name="T122" fmla="*/ 4500 w 19590"/>
              <a:gd name="T123" fmla="*/ 1927 h 9575"/>
              <a:gd name="T124" fmla="*/ 4085 w 19590"/>
              <a:gd name="T125" fmla="*/ 1447 h 9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590" h="9575">
                <a:moveTo>
                  <a:pt x="4755" y="2277"/>
                </a:moveTo>
                <a:lnTo>
                  <a:pt x="4755" y="2277"/>
                </a:lnTo>
                <a:cubicBezTo>
                  <a:pt x="4802" y="2253"/>
                  <a:pt x="4802" y="2253"/>
                  <a:pt x="4802" y="2253"/>
                </a:cubicBezTo>
                <a:cubicBezTo>
                  <a:pt x="4850" y="2259"/>
                  <a:pt x="4850" y="2259"/>
                  <a:pt x="4850" y="2259"/>
                </a:cubicBezTo>
                <a:cubicBezTo>
                  <a:pt x="4850" y="2277"/>
                  <a:pt x="4850" y="2283"/>
                  <a:pt x="4856" y="2300"/>
                </a:cubicBezTo>
                <a:cubicBezTo>
                  <a:pt x="4856" y="2324"/>
                  <a:pt x="4856" y="2324"/>
                  <a:pt x="4856" y="2324"/>
                </a:cubicBezTo>
                <a:cubicBezTo>
                  <a:pt x="4832" y="2336"/>
                  <a:pt x="4832" y="2336"/>
                  <a:pt x="4832" y="2336"/>
                </a:cubicBezTo>
                <a:cubicBezTo>
                  <a:pt x="4773" y="2336"/>
                  <a:pt x="4773" y="2336"/>
                  <a:pt x="4773" y="2336"/>
                </a:cubicBezTo>
                <a:lnTo>
                  <a:pt x="4755" y="2277"/>
                </a:lnTo>
                <a:close/>
                <a:moveTo>
                  <a:pt x="4607" y="2289"/>
                </a:moveTo>
                <a:lnTo>
                  <a:pt x="4607" y="2289"/>
                </a:lnTo>
                <a:cubicBezTo>
                  <a:pt x="4631" y="2289"/>
                  <a:pt x="4648" y="2277"/>
                  <a:pt x="4666" y="2265"/>
                </a:cubicBezTo>
                <a:cubicBezTo>
                  <a:pt x="4672" y="2259"/>
                  <a:pt x="4678" y="2247"/>
                  <a:pt x="4684" y="2241"/>
                </a:cubicBezTo>
                <a:cubicBezTo>
                  <a:pt x="4678" y="2218"/>
                  <a:pt x="4678" y="2218"/>
                  <a:pt x="4678" y="2218"/>
                </a:cubicBezTo>
                <a:cubicBezTo>
                  <a:pt x="4666" y="2223"/>
                  <a:pt x="4666" y="2229"/>
                  <a:pt x="4654" y="2235"/>
                </a:cubicBezTo>
                <a:cubicBezTo>
                  <a:pt x="4648" y="2241"/>
                  <a:pt x="4636" y="2241"/>
                  <a:pt x="4631" y="2241"/>
                </a:cubicBezTo>
                <a:cubicBezTo>
                  <a:pt x="4613" y="2253"/>
                  <a:pt x="4601" y="2259"/>
                  <a:pt x="4577" y="2271"/>
                </a:cubicBezTo>
                <a:cubicBezTo>
                  <a:pt x="4589" y="2277"/>
                  <a:pt x="4595" y="2289"/>
                  <a:pt x="4607" y="2289"/>
                </a:cubicBezTo>
                <a:close/>
                <a:moveTo>
                  <a:pt x="4903" y="1287"/>
                </a:moveTo>
                <a:lnTo>
                  <a:pt x="4903" y="1287"/>
                </a:lnTo>
                <a:cubicBezTo>
                  <a:pt x="4945" y="1263"/>
                  <a:pt x="4945" y="1263"/>
                  <a:pt x="4945" y="1263"/>
                </a:cubicBezTo>
                <a:cubicBezTo>
                  <a:pt x="5016" y="1245"/>
                  <a:pt x="5016" y="1245"/>
                  <a:pt x="5016" y="1245"/>
                </a:cubicBezTo>
                <a:cubicBezTo>
                  <a:pt x="4945" y="1198"/>
                  <a:pt x="4945" y="1198"/>
                  <a:pt x="4945" y="1198"/>
                </a:cubicBezTo>
                <a:cubicBezTo>
                  <a:pt x="4838" y="1192"/>
                  <a:pt x="4838" y="1192"/>
                  <a:pt x="4838" y="1192"/>
                </a:cubicBezTo>
                <a:cubicBezTo>
                  <a:pt x="4761" y="1192"/>
                  <a:pt x="4761" y="1192"/>
                  <a:pt x="4761" y="1192"/>
                </a:cubicBezTo>
                <a:cubicBezTo>
                  <a:pt x="4773" y="1245"/>
                  <a:pt x="4773" y="1245"/>
                  <a:pt x="4773" y="1245"/>
                </a:cubicBezTo>
                <a:cubicBezTo>
                  <a:pt x="4791" y="1281"/>
                  <a:pt x="4791" y="1281"/>
                  <a:pt x="4791" y="1281"/>
                </a:cubicBezTo>
                <a:lnTo>
                  <a:pt x="4903" y="1287"/>
                </a:lnTo>
                <a:close/>
                <a:moveTo>
                  <a:pt x="13529" y="5680"/>
                </a:moveTo>
                <a:lnTo>
                  <a:pt x="13529" y="5680"/>
                </a:lnTo>
                <a:cubicBezTo>
                  <a:pt x="13529" y="5686"/>
                  <a:pt x="13523" y="5680"/>
                  <a:pt x="13517" y="5686"/>
                </a:cubicBezTo>
                <a:cubicBezTo>
                  <a:pt x="13517" y="5692"/>
                  <a:pt x="13517" y="5698"/>
                  <a:pt x="13517" y="5698"/>
                </a:cubicBezTo>
                <a:cubicBezTo>
                  <a:pt x="13517" y="5704"/>
                  <a:pt x="13517" y="5704"/>
                  <a:pt x="13517" y="5710"/>
                </a:cubicBezTo>
                <a:cubicBezTo>
                  <a:pt x="13517" y="5716"/>
                  <a:pt x="13517" y="5716"/>
                  <a:pt x="13517" y="5722"/>
                </a:cubicBezTo>
                <a:cubicBezTo>
                  <a:pt x="13517" y="5728"/>
                  <a:pt x="13523" y="5728"/>
                  <a:pt x="13523" y="5733"/>
                </a:cubicBezTo>
                <a:cubicBezTo>
                  <a:pt x="13523" y="5739"/>
                  <a:pt x="13517" y="5739"/>
                  <a:pt x="13517" y="5745"/>
                </a:cubicBezTo>
                <a:cubicBezTo>
                  <a:pt x="13517" y="5751"/>
                  <a:pt x="13523" y="5757"/>
                  <a:pt x="13523" y="5757"/>
                </a:cubicBezTo>
                <a:cubicBezTo>
                  <a:pt x="13523" y="5763"/>
                  <a:pt x="13517" y="5763"/>
                  <a:pt x="13511" y="5769"/>
                </a:cubicBezTo>
                <a:cubicBezTo>
                  <a:pt x="13511" y="5781"/>
                  <a:pt x="13511" y="5787"/>
                  <a:pt x="13511" y="5799"/>
                </a:cubicBezTo>
                <a:cubicBezTo>
                  <a:pt x="13511" y="5817"/>
                  <a:pt x="13511" y="5828"/>
                  <a:pt x="13517" y="5840"/>
                </a:cubicBezTo>
                <a:cubicBezTo>
                  <a:pt x="13523" y="5852"/>
                  <a:pt x="13529" y="5852"/>
                  <a:pt x="13541" y="5858"/>
                </a:cubicBezTo>
                <a:cubicBezTo>
                  <a:pt x="13547" y="5864"/>
                  <a:pt x="13547" y="5864"/>
                  <a:pt x="13553" y="5870"/>
                </a:cubicBezTo>
                <a:cubicBezTo>
                  <a:pt x="13559" y="5870"/>
                  <a:pt x="13565" y="5870"/>
                  <a:pt x="13577" y="5870"/>
                </a:cubicBezTo>
                <a:cubicBezTo>
                  <a:pt x="13589" y="5870"/>
                  <a:pt x="13594" y="5870"/>
                  <a:pt x="13606" y="5870"/>
                </a:cubicBezTo>
                <a:cubicBezTo>
                  <a:pt x="13606" y="5858"/>
                  <a:pt x="13606" y="5852"/>
                  <a:pt x="13606" y="5846"/>
                </a:cubicBezTo>
                <a:cubicBezTo>
                  <a:pt x="13606" y="5840"/>
                  <a:pt x="13606" y="5834"/>
                  <a:pt x="13606" y="5828"/>
                </a:cubicBezTo>
                <a:cubicBezTo>
                  <a:pt x="13606" y="5828"/>
                  <a:pt x="13606" y="5822"/>
                  <a:pt x="13606" y="5817"/>
                </a:cubicBezTo>
                <a:cubicBezTo>
                  <a:pt x="13606" y="5810"/>
                  <a:pt x="13600" y="5805"/>
                  <a:pt x="13600" y="5799"/>
                </a:cubicBezTo>
                <a:cubicBezTo>
                  <a:pt x="13600" y="5787"/>
                  <a:pt x="13600" y="5787"/>
                  <a:pt x="13600" y="5787"/>
                </a:cubicBezTo>
                <a:cubicBezTo>
                  <a:pt x="13600" y="5775"/>
                  <a:pt x="13600" y="5775"/>
                  <a:pt x="13600" y="5775"/>
                </a:cubicBezTo>
                <a:cubicBezTo>
                  <a:pt x="13600" y="5769"/>
                  <a:pt x="13594" y="5769"/>
                  <a:pt x="13594" y="5763"/>
                </a:cubicBezTo>
                <a:cubicBezTo>
                  <a:pt x="13594" y="5757"/>
                  <a:pt x="13589" y="5757"/>
                  <a:pt x="13582" y="5751"/>
                </a:cubicBezTo>
                <a:cubicBezTo>
                  <a:pt x="13582" y="5745"/>
                  <a:pt x="13582" y="5745"/>
                  <a:pt x="13582" y="5739"/>
                </a:cubicBezTo>
                <a:cubicBezTo>
                  <a:pt x="13577" y="5733"/>
                  <a:pt x="13571" y="5733"/>
                  <a:pt x="13571" y="5728"/>
                </a:cubicBezTo>
                <a:cubicBezTo>
                  <a:pt x="13565" y="5728"/>
                  <a:pt x="13565" y="5722"/>
                  <a:pt x="13559" y="5722"/>
                </a:cubicBezTo>
                <a:cubicBezTo>
                  <a:pt x="13559" y="5716"/>
                  <a:pt x="13553" y="5710"/>
                  <a:pt x="13553" y="5710"/>
                </a:cubicBezTo>
                <a:cubicBezTo>
                  <a:pt x="13547" y="5698"/>
                  <a:pt x="13547" y="5692"/>
                  <a:pt x="13547" y="5680"/>
                </a:cubicBezTo>
                <a:lnTo>
                  <a:pt x="13529" y="5680"/>
                </a:lnTo>
                <a:close/>
                <a:moveTo>
                  <a:pt x="17045" y="8578"/>
                </a:moveTo>
                <a:lnTo>
                  <a:pt x="17045" y="8578"/>
                </a:lnTo>
                <a:cubicBezTo>
                  <a:pt x="17051" y="8590"/>
                  <a:pt x="17057" y="8590"/>
                  <a:pt x="17057" y="8602"/>
                </a:cubicBezTo>
                <a:cubicBezTo>
                  <a:pt x="17063" y="8602"/>
                  <a:pt x="17057" y="8608"/>
                  <a:pt x="17057" y="8614"/>
                </a:cubicBezTo>
                <a:cubicBezTo>
                  <a:pt x="17057" y="8626"/>
                  <a:pt x="17057" y="8626"/>
                  <a:pt x="17057" y="8626"/>
                </a:cubicBezTo>
                <a:cubicBezTo>
                  <a:pt x="17057" y="8632"/>
                  <a:pt x="17063" y="8632"/>
                  <a:pt x="17063" y="8638"/>
                </a:cubicBezTo>
                <a:cubicBezTo>
                  <a:pt x="17069" y="8644"/>
                  <a:pt x="17069" y="8644"/>
                  <a:pt x="17075" y="8650"/>
                </a:cubicBezTo>
                <a:cubicBezTo>
                  <a:pt x="17081" y="8650"/>
                  <a:pt x="17087" y="8650"/>
                  <a:pt x="17087" y="8655"/>
                </a:cubicBezTo>
                <a:cubicBezTo>
                  <a:pt x="17099" y="8655"/>
                  <a:pt x="17104" y="8661"/>
                  <a:pt x="17110" y="8673"/>
                </a:cubicBezTo>
                <a:cubicBezTo>
                  <a:pt x="17110" y="8673"/>
                  <a:pt x="17110" y="8679"/>
                  <a:pt x="17110" y="8685"/>
                </a:cubicBezTo>
                <a:cubicBezTo>
                  <a:pt x="17110" y="8691"/>
                  <a:pt x="17116" y="8691"/>
                  <a:pt x="17122" y="8697"/>
                </a:cubicBezTo>
                <a:cubicBezTo>
                  <a:pt x="17122" y="8703"/>
                  <a:pt x="17134" y="8709"/>
                  <a:pt x="17134" y="8721"/>
                </a:cubicBezTo>
                <a:cubicBezTo>
                  <a:pt x="17140" y="8727"/>
                  <a:pt x="17140" y="8733"/>
                  <a:pt x="17146" y="8739"/>
                </a:cubicBezTo>
                <a:cubicBezTo>
                  <a:pt x="17152" y="8744"/>
                  <a:pt x="17158" y="8744"/>
                  <a:pt x="17158" y="8744"/>
                </a:cubicBezTo>
                <a:cubicBezTo>
                  <a:pt x="17187" y="8744"/>
                  <a:pt x="17187" y="8744"/>
                  <a:pt x="17187" y="8744"/>
                </a:cubicBezTo>
                <a:cubicBezTo>
                  <a:pt x="17187" y="8733"/>
                  <a:pt x="17187" y="8721"/>
                  <a:pt x="17187" y="8709"/>
                </a:cubicBezTo>
                <a:cubicBezTo>
                  <a:pt x="17187" y="8709"/>
                  <a:pt x="17187" y="8709"/>
                  <a:pt x="17187" y="8703"/>
                </a:cubicBezTo>
                <a:cubicBezTo>
                  <a:pt x="17235" y="8703"/>
                  <a:pt x="17235" y="8703"/>
                  <a:pt x="17235" y="8703"/>
                </a:cubicBezTo>
                <a:cubicBezTo>
                  <a:pt x="17235" y="8673"/>
                  <a:pt x="17235" y="8673"/>
                  <a:pt x="17235" y="8673"/>
                </a:cubicBezTo>
                <a:cubicBezTo>
                  <a:pt x="17235" y="8667"/>
                  <a:pt x="17223" y="8661"/>
                  <a:pt x="17223" y="8655"/>
                </a:cubicBezTo>
                <a:cubicBezTo>
                  <a:pt x="17223" y="8650"/>
                  <a:pt x="17229" y="8644"/>
                  <a:pt x="17229" y="8644"/>
                </a:cubicBezTo>
                <a:cubicBezTo>
                  <a:pt x="17235" y="8638"/>
                  <a:pt x="17241" y="8638"/>
                  <a:pt x="17241" y="8638"/>
                </a:cubicBezTo>
                <a:cubicBezTo>
                  <a:pt x="17247" y="8632"/>
                  <a:pt x="17253" y="8632"/>
                  <a:pt x="17253" y="8626"/>
                </a:cubicBezTo>
                <a:cubicBezTo>
                  <a:pt x="17253" y="8626"/>
                  <a:pt x="17253" y="8620"/>
                  <a:pt x="17253" y="8614"/>
                </a:cubicBezTo>
                <a:cubicBezTo>
                  <a:pt x="17253" y="8614"/>
                  <a:pt x="17253" y="8608"/>
                  <a:pt x="17253" y="8602"/>
                </a:cubicBezTo>
                <a:cubicBezTo>
                  <a:pt x="17253" y="8602"/>
                  <a:pt x="17253" y="8596"/>
                  <a:pt x="17253" y="8590"/>
                </a:cubicBezTo>
                <a:cubicBezTo>
                  <a:pt x="17253" y="8590"/>
                  <a:pt x="17253" y="8584"/>
                  <a:pt x="17253" y="8578"/>
                </a:cubicBezTo>
                <a:cubicBezTo>
                  <a:pt x="17187" y="8578"/>
                  <a:pt x="17187" y="8578"/>
                  <a:pt x="17187" y="8578"/>
                </a:cubicBezTo>
                <a:cubicBezTo>
                  <a:pt x="17181" y="8578"/>
                  <a:pt x="17176" y="8584"/>
                  <a:pt x="17176" y="8584"/>
                </a:cubicBezTo>
                <a:cubicBezTo>
                  <a:pt x="17170" y="8590"/>
                  <a:pt x="17164" y="8584"/>
                  <a:pt x="17158" y="8584"/>
                </a:cubicBezTo>
                <a:cubicBezTo>
                  <a:pt x="17158" y="8590"/>
                  <a:pt x="17152" y="8590"/>
                  <a:pt x="17146" y="8590"/>
                </a:cubicBezTo>
                <a:cubicBezTo>
                  <a:pt x="17146" y="8590"/>
                  <a:pt x="17140" y="8590"/>
                  <a:pt x="17134" y="8590"/>
                </a:cubicBezTo>
                <a:cubicBezTo>
                  <a:pt x="17134" y="8590"/>
                  <a:pt x="17134" y="8578"/>
                  <a:pt x="17128" y="8578"/>
                </a:cubicBezTo>
                <a:cubicBezTo>
                  <a:pt x="17122" y="8578"/>
                  <a:pt x="17122" y="8572"/>
                  <a:pt x="17116" y="8572"/>
                </a:cubicBezTo>
                <a:cubicBezTo>
                  <a:pt x="17110" y="8567"/>
                  <a:pt x="17110" y="8561"/>
                  <a:pt x="17110" y="8561"/>
                </a:cubicBezTo>
                <a:cubicBezTo>
                  <a:pt x="17104" y="8555"/>
                  <a:pt x="17099" y="8549"/>
                  <a:pt x="17093" y="8549"/>
                </a:cubicBezTo>
                <a:cubicBezTo>
                  <a:pt x="17087" y="8549"/>
                  <a:pt x="17081" y="8549"/>
                  <a:pt x="17075" y="8549"/>
                </a:cubicBezTo>
                <a:cubicBezTo>
                  <a:pt x="17069" y="8549"/>
                  <a:pt x="17063" y="8549"/>
                  <a:pt x="17057" y="8555"/>
                </a:cubicBezTo>
                <a:cubicBezTo>
                  <a:pt x="17057" y="8555"/>
                  <a:pt x="17057" y="8561"/>
                  <a:pt x="17057" y="8567"/>
                </a:cubicBezTo>
                <a:cubicBezTo>
                  <a:pt x="17057" y="8567"/>
                  <a:pt x="17045" y="8572"/>
                  <a:pt x="17045" y="8578"/>
                </a:cubicBezTo>
                <a:close/>
                <a:moveTo>
                  <a:pt x="17223" y="8495"/>
                </a:moveTo>
                <a:lnTo>
                  <a:pt x="17223" y="8495"/>
                </a:lnTo>
                <a:cubicBezTo>
                  <a:pt x="17223" y="8501"/>
                  <a:pt x="17223" y="8501"/>
                  <a:pt x="17223" y="8507"/>
                </a:cubicBezTo>
                <a:cubicBezTo>
                  <a:pt x="17223" y="8513"/>
                  <a:pt x="17223" y="8513"/>
                  <a:pt x="17223" y="8519"/>
                </a:cubicBezTo>
                <a:cubicBezTo>
                  <a:pt x="17229" y="8525"/>
                  <a:pt x="17235" y="8525"/>
                  <a:pt x="17235" y="8525"/>
                </a:cubicBezTo>
                <a:cubicBezTo>
                  <a:pt x="17241" y="8531"/>
                  <a:pt x="17247" y="8525"/>
                  <a:pt x="17247" y="8525"/>
                </a:cubicBezTo>
                <a:cubicBezTo>
                  <a:pt x="17253" y="8531"/>
                  <a:pt x="17247" y="8537"/>
                  <a:pt x="17253" y="8537"/>
                </a:cubicBezTo>
                <a:cubicBezTo>
                  <a:pt x="17253" y="8543"/>
                  <a:pt x="17253" y="8549"/>
                  <a:pt x="17253" y="8549"/>
                </a:cubicBezTo>
                <a:cubicBezTo>
                  <a:pt x="17276" y="8549"/>
                  <a:pt x="17276" y="8549"/>
                  <a:pt x="17276" y="8549"/>
                </a:cubicBezTo>
                <a:cubicBezTo>
                  <a:pt x="17276" y="8525"/>
                  <a:pt x="17276" y="8525"/>
                  <a:pt x="17276" y="8525"/>
                </a:cubicBezTo>
                <a:cubicBezTo>
                  <a:pt x="17276" y="8525"/>
                  <a:pt x="17276" y="8519"/>
                  <a:pt x="17270" y="8513"/>
                </a:cubicBezTo>
                <a:cubicBezTo>
                  <a:pt x="17270" y="8513"/>
                  <a:pt x="17259" y="8513"/>
                  <a:pt x="17259" y="8507"/>
                </a:cubicBezTo>
                <a:lnTo>
                  <a:pt x="17253" y="8501"/>
                </a:lnTo>
                <a:cubicBezTo>
                  <a:pt x="17247" y="8495"/>
                  <a:pt x="17253" y="8489"/>
                  <a:pt x="17247" y="8489"/>
                </a:cubicBezTo>
                <a:cubicBezTo>
                  <a:pt x="17247" y="8484"/>
                  <a:pt x="17241" y="8489"/>
                  <a:pt x="17235" y="8489"/>
                </a:cubicBezTo>
                <a:cubicBezTo>
                  <a:pt x="17235" y="8484"/>
                  <a:pt x="17229" y="8495"/>
                  <a:pt x="17223" y="8495"/>
                </a:cubicBezTo>
                <a:close/>
                <a:moveTo>
                  <a:pt x="17015" y="8484"/>
                </a:moveTo>
                <a:lnTo>
                  <a:pt x="17015" y="8484"/>
                </a:lnTo>
                <a:cubicBezTo>
                  <a:pt x="17010" y="8484"/>
                  <a:pt x="17010" y="8484"/>
                  <a:pt x="17004" y="8489"/>
                </a:cubicBezTo>
                <a:cubicBezTo>
                  <a:pt x="17004" y="8489"/>
                  <a:pt x="16998" y="8495"/>
                  <a:pt x="16998" y="8501"/>
                </a:cubicBezTo>
                <a:cubicBezTo>
                  <a:pt x="16998" y="8513"/>
                  <a:pt x="17010" y="8519"/>
                  <a:pt x="17015" y="8531"/>
                </a:cubicBezTo>
                <a:cubicBezTo>
                  <a:pt x="17027" y="8531"/>
                  <a:pt x="17027" y="8531"/>
                  <a:pt x="17027" y="8531"/>
                </a:cubicBezTo>
                <a:cubicBezTo>
                  <a:pt x="17027" y="8484"/>
                  <a:pt x="17027" y="8484"/>
                  <a:pt x="17027" y="8484"/>
                </a:cubicBezTo>
                <a:cubicBezTo>
                  <a:pt x="17021" y="8484"/>
                  <a:pt x="17021" y="8478"/>
                  <a:pt x="17015" y="8484"/>
                </a:cubicBezTo>
                <a:close/>
                <a:moveTo>
                  <a:pt x="18385" y="8952"/>
                </a:moveTo>
                <a:lnTo>
                  <a:pt x="18385" y="8952"/>
                </a:lnTo>
                <a:cubicBezTo>
                  <a:pt x="18385" y="8952"/>
                  <a:pt x="18385" y="8946"/>
                  <a:pt x="18391" y="8946"/>
                </a:cubicBezTo>
                <a:cubicBezTo>
                  <a:pt x="18391" y="8940"/>
                  <a:pt x="18397" y="8940"/>
                  <a:pt x="18403" y="8940"/>
                </a:cubicBezTo>
                <a:cubicBezTo>
                  <a:pt x="18403" y="8934"/>
                  <a:pt x="18403" y="8928"/>
                  <a:pt x="18409" y="8928"/>
                </a:cubicBezTo>
                <a:cubicBezTo>
                  <a:pt x="18409" y="8922"/>
                  <a:pt x="18415" y="8922"/>
                  <a:pt x="18421" y="8922"/>
                </a:cubicBezTo>
                <a:cubicBezTo>
                  <a:pt x="18433" y="8916"/>
                  <a:pt x="18438" y="8916"/>
                  <a:pt x="18450" y="8916"/>
                </a:cubicBezTo>
                <a:cubicBezTo>
                  <a:pt x="18450" y="8905"/>
                  <a:pt x="18450" y="8899"/>
                  <a:pt x="18456" y="8887"/>
                </a:cubicBezTo>
                <a:lnTo>
                  <a:pt x="18462" y="8881"/>
                </a:lnTo>
                <a:cubicBezTo>
                  <a:pt x="18468" y="8869"/>
                  <a:pt x="18480" y="8863"/>
                  <a:pt x="18486" y="8857"/>
                </a:cubicBezTo>
                <a:cubicBezTo>
                  <a:pt x="18492" y="8857"/>
                  <a:pt x="18498" y="8851"/>
                  <a:pt x="18498" y="8845"/>
                </a:cubicBezTo>
                <a:cubicBezTo>
                  <a:pt x="18504" y="8839"/>
                  <a:pt x="18504" y="8833"/>
                  <a:pt x="18504" y="8821"/>
                </a:cubicBezTo>
                <a:cubicBezTo>
                  <a:pt x="18504" y="8816"/>
                  <a:pt x="18510" y="8810"/>
                  <a:pt x="18510" y="8804"/>
                </a:cubicBezTo>
                <a:cubicBezTo>
                  <a:pt x="18510" y="8798"/>
                  <a:pt x="18515" y="8792"/>
                  <a:pt x="18515" y="8792"/>
                </a:cubicBezTo>
                <a:cubicBezTo>
                  <a:pt x="18515" y="8786"/>
                  <a:pt x="18515" y="8780"/>
                  <a:pt x="18515" y="8780"/>
                </a:cubicBezTo>
                <a:cubicBezTo>
                  <a:pt x="18522" y="8774"/>
                  <a:pt x="18527" y="8774"/>
                  <a:pt x="18527" y="8768"/>
                </a:cubicBezTo>
                <a:cubicBezTo>
                  <a:pt x="18539" y="8762"/>
                  <a:pt x="18545" y="8762"/>
                  <a:pt x="18551" y="8756"/>
                </a:cubicBezTo>
                <a:cubicBezTo>
                  <a:pt x="18557" y="8756"/>
                  <a:pt x="18557" y="8756"/>
                  <a:pt x="18563" y="8756"/>
                </a:cubicBezTo>
                <a:cubicBezTo>
                  <a:pt x="18575" y="8756"/>
                  <a:pt x="18587" y="8756"/>
                  <a:pt x="18599" y="8756"/>
                </a:cubicBezTo>
                <a:cubicBezTo>
                  <a:pt x="18604" y="8756"/>
                  <a:pt x="18604" y="8756"/>
                  <a:pt x="18610" y="8756"/>
                </a:cubicBezTo>
                <a:cubicBezTo>
                  <a:pt x="18610" y="8750"/>
                  <a:pt x="18604" y="8750"/>
                  <a:pt x="18604" y="8744"/>
                </a:cubicBezTo>
                <a:cubicBezTo>
                  <a:pt x="18599" y="8739"/>
                  <a:pt x="18593" y="8739"/>
                  <a:pt x="18593" y="8733"/>
                </a:cubicBezTo>
                <a:cubicBezTo>
                  <a:pt x="18593" y="8715"/>
                  <a:pt x="18599" y="8709"/>
                  <a:pt x="18604" y="8703"/>
                </a:cubicBezTo>
                <a:cubicBezTo>
                  <a:pt x="18610" y="8691"/>
                  <a:pt x="18622" y="8691"/>
                  <a:pt x="18628" y="8685"/>
                </a:cubicBezTo>
                <a:cubicBezTo>
                  <a:pt x="18634" y="8685"/>
                  <a:pt x="18640" y="8685"/>
                  <a:pt x="18640" y="8679"/>
                </a:cubicBezTo>
                <a:cubicBezTo>
                  <a:pt x="18646" y="8679"/>
                  <a:pt x="18646" y="8673"/>
                  <a:pt x="18652" y="8667"/>
                </a:cubicBezTo>
                <a:cubicBezTo>
                  <a:pt x="18652" y="8667"/>
                  <a:pt x="18658" y="8661"/>
                  <a:pt x="18664" y="8655"/>
                </a:cubicBezTo>
                <a:cubicBezTo>
                  <a:pt x="18664" y="8655"/>
                  <a:pt x="18658" y="8650"/>
                  <a:pt x="18664" y="8650"/>
                </a:cubicBezTo>
                <a:cubicBezTo>
                  <a:pt x="18664" y="8644"/>
                  <a:pt x="18664" y="8638"/>
                  <a:pt x="18664" y="8638"/>
                </a:cubicBezTo>
                <a:cubicBezTo>
                  <a:pt x="18664" y="8632"/>
                  <a:pt x="18664" y="8632"/>
                  <a:pt x="18664" y="8626"/>
                </a:cubicBezTo>
                <a:cubicBezTo>
                  <a:pt x="18664" y="8590"/>
                  <a:pt x="18664" y="8590"/>
                  <a:pt x="18664" y="8590"/>
                </a:cubicBezTo>
                <a:cubicBezTo>
                  <a:pt x="18652" y="8590"/>
                  <a:pt x="18646" y="8590"/>
                  <a:pt x="18634" y="8590"/>
                </a:cubicBezTo>
                <a:cubicBezTo>
                  <a:pt x="18628" y="8590"/>
                  <a:pt x="18616" y="8590"/>
                  <a:pt x="18610" y="8584"/>
                </a:cubicBezTo>
                <a:lnTo>
                  <a:pt x="18610" y="8578"/>
                </a:lnTo>
                <a:cubicBezTo>
                  <a:pt x="18610" y="8572"/>
                  <a:pt x="18604" y="8567"/>
                  <a:pt x="18604" y="8567"/>
                </a:cubicBezTo>
                <a:cubicBezTo>
                  <a:pt x="18604" y="8561"/>
                  <a:pt x="18599" y="8561"/>
                  <a:pt x="18593" y="8555"/>
                </a:cubicBezTo>
                <a:cubicBezTo>
                  <a:pt x="18587" y="8555"/>
                  <a:pt x="18581" y="8549"/>
                  <a:pt x="18575" y="8549"/>
                </a:cubicBezTo>
                <a:cubicBezTo>
                  <a:pt x="18563" y="8549"/>
                  <a:pt x="18557" y="8555"/>
                  <a:pt x="18545" y="8555"/>
                </a:cubicBezTo>
                <a:cubicBezTo>
                  <a:pt x="18545" y="8608"/>
                  <a:pt x="18545" y="8608"/>
                  <a:pt x="18545" y="8608"/>
                </a:cubicBezTo>
                <a:cubicBezTo>
                  <a:pt x="18522" y="8620"/>
                  <a:pt x="18522" y="8620"/>
                  <a:pt x="18522" y="8620"/>
                </a:cubicBezTo>
                <a:cubicBezTo>
                  <a:pt x="18522" y="8620"/>
                  <a:pt x="18515" y="8620"/>
                  <a:pt x="18510" y="8626"/>
                </a:cubicBezTo>
                <a:cubicBezTo>
                  <a:pt x="18510" y="8626"/>
                  <a:pt x="18504" y="8626"/>
                  <a:pt x="18504" y="8632"/>
                </a:cubicBezTo>
                <a:cubicBezTo>
                  <a:pt x="18498" y="8638"/>
                  <a:pt x="18504" y="8638"/>
                  <a:pt x="18504" y="8644"/>
                </a:cubicBezTo>
                <a:cubicBezTo>
                  <a:pt x="18498" y="8655"/>
                  <a:pt x="18504" y="8667"/>
                  <a:pt x="18504" y="8679"/>
                </a:cubicBezTo>
                <a:cubicBezTo>
                  <a:pt x="18504" y="8691"/>
                  <a:pt x="18492" y="8691"/>
                  <a:pt x="18486" y="8703"/>
                </a:cubicBezTo>
                <a:cubicBezTo>
                  <a:pt x="18480" y="8709"/>
                  <a:pt x="18474" y="8715"/>
                  <a:pt x="18462" y="8721"/>
                </a:cubicBezTo>
                <a:cubicBezTo>
                  <a:pt x="18456" y="8727"/>
                  <a:pt x="18444" y="8727"/>
                  <a:pt x="18438" y="8733"/>
                </a:cubicBezTo>
                <a:cubicBezTo>
                  <a:pt x="18427" y="8739"/>
                  <a:pt x="18427" y="8744"/>
                  <a:pt x="18415" y="8750"/>
                </a:cubicBezTo>
                <a:cubicBezTo>
                  <a:pt x="18403" y="8756"/>
                  <a:pt x="18403" y="8756"/>
                  <a:pt x="18403" y="8756"/>
                </a:cubicBezTo>
                <a:cubicBezTo>
                  <a:pt x="18403" y="8756"/>
                  <a:pt x="18397" y="8756"/>
                  <a:pt x="18391" y="8756"/>
                </a:cubicBezTo>
                <a:cubicBezTo>
                  <a:pt x="18391" y="8762"/>
                  <a:pt x="18385" y="8768"/>
                  <a:pt x="18385" y="8768"/>
                </a:cubicBezTo>
                <a:cubicBezTo>
                  <a:pt x="18379" y="8774"/>
                  <a:pt x="18373" y="8774"/>
                  <a:pt x="18373" y="8780"/>
                </a:cubicBezTo>
                <a:cubicBezTo>
                  <a:pt x="18367" y="8780"/>
                  <a:pt x="18367" y="8786"/>
                  <a:pt x="18361" y="8792"/>
                </a:cubicBezTo>
                <a:lnTo>
                  <a:pt x="18356" y="8792"/>
                </a:lnTo>
                <a:cubicBezTo>
                  <a:pt x="18344" y="8798"/>
                  <a:pt x="18332" y="8798"/>
                  <a:pt x="18326" y="8804"/>
                </a:cubicBezTo>
                <a:cubicBezTo>
                  <a:pt x="18326" y="8804"/>
                  <a:pt x="18326" y="8810"/>
                  <a:pt x="18320" y="8810"/>
                </a:cubicBezTo>
                <a:cubicBezTo>
                  <a:pt x="18314" y="8821"/>
                  <a:pt x="18314" y="8827"/>
                  <a:pt x="18308" y="8833"/>
                </a:cubicBezTo>
                <a:cubicBezTo>
                  <a:pt x="18308" y="8839"/>
                  <a:pt x="18302" y="8839"/>
                  <a:pt x="18296" y="8845"/>
                </a:cubicBezTo>
                <a:cubicBezTo>
                  <a:pt x="18296" y="8845"/>
                  <a:pt x="18290" y="8845"/>
                  <a:pt x="18284" y="8851"/>
                </a:cubicBezTo>
                <a:lnTo>
                  <a:pt x="18278" y="8857"/>
                </a:lnTo>
                <a:cubicBezTo>
                  <a:pt x="18272" y="8857"/>
                  <a:pt x="18267" y="8857"/>
                  <a:pt x="18267" y="8857"/>
                </a:cubicBezTo>
                <a:cubicBezTo>
                  <a:pt x="18260" y="8857"/>
                  <a:pt x="18255" y="8863"/>
                  <a:pt x="18255" y="8863"/>
                </a:cubicBezTo>
                <a:cubicBezTo>
                  <a:pt x="18255" y="8863"/>
                  <a:pt x="18255" y="8869"/>
                  <a:pt x="18255" y="8875"/>
                </a:cubicBezTo>
                <a:cubicBezTo>
                  <a:pt x="18255" y="8875"/>
                  <a:pt x="18249" y="8881"/>
                  <a:pt x="18249" y="8887"/>
                </a:cubicBezTo>
                <a:cubicBezTo>
                  <a:pt x="18249" y="8887"/>
                  <a:pt x="18243" y="8887"/>
                  <a:pt x="18243" y="8893"/>
                </a:cubicBezTo>
                <a:cubicBezTo>
                  <a:pt x="18243" y="8905"/>
                  <a:pt x="18249" y="8910"/>
                  <a:pt x="18255" y="8916"/>
                </a:cubicBezTo>
                <a:cubicBezTo>
                  <a:pt x="18260" y="8916"/>
                  <a:pt x="18260" y="8922"/>
                  <a:pt x="18267" y="8922"/>
                </a:cubicBezTo>
                <a:cubicBezTo>
                  <a:pt x="18278" y="8922"/>
                  <a:pt x="18290" y="8922"/>
                  <a:pt x="18302" y="8922"/>
                </a:cubicBezTo>
                <a:cubicBezTo>
                  <a:pt x="18314" y="8922"/>
                  <a:pt x="18320" y="8922"/>
                  <a:pt x="18326" y="8922"/>
                </a:cubicBezTo>
                <a:cubicBezTo>
                  <a:pt x="18332" y="8928"/>
                  <a:pt x="18332" y="8928"/>
                  <a:pt x="18338" y="8934"/>
                </a:cubicBezTo>
                <a:cubicBezTo>
                  <a:pt x="18344" y="8934"/>
                  <a:pt x="18344" y="8940"/>
                  <a:pt x="18349" y="8946"/>
                </a:cubicBezTo>
                <a:cubicBezTo>
                  <a:pt x="18356" y="8946"/>
                  <a:pt x="18361" y="8952"/>
                  <a:pt x="18373" y="8952"/>
                </a:cubicBezTo>
                <a:cubicBezTo>
                  <a:pt x="18373" y="8952"/>
                  <a:pt x="18379" y="8952"/>
                  <a:pt x="18385" y="8952"/>
                </a:cubicBezTo>
                <a:close/>
                <a:moveTo>
                  <a:pt x="18314" y="8976"/>
                </a:moveTo>
                <a:lnTo>
                  <a:pt x="18314" y="8976"/>
                </a:lnTo>
                <a:cubicBezTo>
                  <a:pt x="18308" y="8982"/>
                  <a:pt x="18308" y="8987"/>
                  <a:pt x="18308" y="8987"/>
                </a:cubicBezTo>
                <a:cubicBezTo>
                  <a:pt x="18302" y="8993"/>
                  <a:pt x="18296" y="8987"/>
                  <a:pt x="18296" y="8987"/>
                </a:cubicBezTo>
                <a:cubicBezTo>
                  <a:pt x="18290" y="8993"/>
                  <a:pt x="18296" y="8999"/>
                  <a:pt x="18290" y="8999"/>
                </a:cubicBezTo>
                <a:cubicBezTo>
                  <a:pt x="18338" y="8999"/>
                  <a:pt x="18338" y="8999"/>
                  <a:pt x="18338" y="8999"/>
                </a:cubicBezTo>
                <a:cubicBezTo>
                  <a:pt x="18338" y="8987"/>
                  <a:pt x="18338" y="8987"/>
                  <a:pt x="18338" y="8987"/>
                </a:cubicBezTo>
                <a:cubicBezTo>
                  <a:pt x="18338" y="8982"/>
                  <a:pt x="18338" y="8982"/>
                  <a:pt x="18338" y="8976"/>
                </a:cubicBezTo>
                <a:cubicBezTo>
                  <a:pt x="18332" y="8982"/>
                  <a:pt x="18314" y="8976"/>
                  <a:pt x="18314" y="8976"/>
                </a:cubicBezTo>
                <a:close/>
                <a:moveTo>
                  <a:pt x="18676" y="8341"/>
                </a:moveTo>
                <a:lnTo>
                  <a:pt x="18676" y="8341"/>
                </a:lnTo>
                <a:cubicBezTo>
                  <a:pt x="18676" y="8347"/>
                  <a:pt x="18676" y="8347"/>
                  <a:pt x="18676" y="8353"/>
                </a:cubicBezTo>
                <a:cubicBezTo>
                  <a:pt x="18682" y="8359"/>
                  <a:pt x="18682" y="8359"/>
                  <a:pt x="18682" y="8365"/>
                </a:cubicBezTo>
                <a:cubicBezTo>
                  <a:pt x="18687" y="8371"/>
                  <a:pt x="18693" y="8371"/>
                  <a:pt x="18693" y="8377"/>
                </a:cubicBezTo>
                <a:cubicBezTo>
                  <a:pt x="18693" y="8448"/>
                  <a:pt x="18693" y="8448"/>
                  <a:pt x="18693" y="8448"/>
                </a:cubicBezTo>
                <a:cubicBezTo>
                  <a:pt x="18634" y="8448"/>
                  <a:pt x="18634" y="8448"/>
                  <a:pt x="18634" y="8448"/>
                </a:cubicBezTo>
                <a:cubicBezTo>
                  <a:pt x="18634" y="8460"/>
                  <a:pt x="18628" y="8466"/>
                  <a:pt x="18634" y="8478"/>
                </a:cubicBezTo>
                <a:cubicBezTo>
                  <a:pt x="18634" y="8484"/>
                  <a:pt x="18634" y="8484"/>
                  <a:pt x="18634" y="8489"/>
                </a:cubicBezTo>
                <a:cubicBezTo>
                  <a:pt x="18634" y="8501"/>
                  <a:pt x="18634" y="8501"/>
                  <a:pt x="18634" y="8501"/>
                </a:cubicBezTo>
                <a:cubicBezTo>
                  <a:pt x="18711" y="8501"/>
                  <a:pt x="18711" y="8501"/>
                  <a:pt x="18711" y="8501"/>
                </a:cubicBezTo>
                <a:cubicBezTo>
                  <a:pt x="18711" y="8596"/>
                  <a:pt x="18711" y="8596"/>
                  <a:pt x="18711" y="8596"/>
                </a:cubicBezTo>
                <a:cubicBezTo>
                  <a:pt x="18759" y="8596"/>
                  <a:pt x="18759" y="8596"/>
                  <a:pt x="18759" y="8596"/>
                </a:cubicBezTo>
                <a:cubicBezTo>
                  <a:pt x="18759" y="8584"/>
                  <a:pt x="18759" y="8578"/>
                  <a:pt x="18765" y="8567"/>
                </a:cubicBezTo>
                <a:cubicBezTo>
                  <a:pt x="18765" y="8561"/>
                  <a:pt x="18770" y="8561"/>
                  <a:pt x="18776" y="8555"/>
                </a:cubicBezTo>
                <a:cubicBezTo>
                  <a:pt x="18776" y="8555"/>
                  <a:pt x="18782" y="8549"/>
                  <a:pt x="18788" y="8549"/>
                </a:cubicBezTo>
                <a:cubicBezTo>
                  <a:pt x="18788" y="8543"/>
                  <a:pt x="18794" y="8543"/>
                  <a:pt x="18800" y="8537"/>
                </a:cubicBezTo>
                <a:cubicBezTo>
                  <a:pt x="18800" y="8537"/>
                  <a:pt x="18800" y="8531"/>
                  <a:pt x="18800" y="8525"/>
                </a:cubicBezTo>
                <a:cubicBezTo>
                  <a:pt x="18806" y="8519"/>
                  <a:pt x="18806" y="8513"/>
                  <a:pt x="18812" y="8501"/>
                </a:cubicBezTo>
                <a:lnTo>
                  <a:pt x="18818" y="8495"/>
                </a:lnTo>
                <a:cubicBezTo>
                  <a:pt x="18818" y="8484"/>
                  <a:pt x="18818" y="8478"/>
                  <a:pt x="18818" y="8472"/>
                </a:cubicBezTo>
                <a:cubicBezTo>
                  <a:pt x="18859" y="8472"/>
                  <a:pt x="18859" y="8472"/>
                  <a:pt x="18859" y="8472"/>
                </a:cubicBezTo>
                <a:cubicBezTo>
                  <a:pt x="18859" y="8466"/>
                  <a:pt x="18853" y="8460"/>
                  <a:pt x="18859" y="8454"/>
                </a:cubicBezTo>
                <a:cubicBezTo>
                  <a:pt x="18859" y="8454"/>
                  <a:pt x="18859" y="8448"/>
                  <a:pt x="18865" y="8442"/>
                </a:cubicBezTo>
                <a:cubicBezTo>
                  <a:pt x="18865" y="8442"/>
                  <a:pt x="18871" y="8436"/>
                  <a:pt x="18871" y="8430"/>
                </a:cubicBezTo>
                <a:lnTo>
                  <a:pt x="18871" y="8424"/>
                </a:lnTo>
                <a:cubicBezTo>
                  <a:pt x="18877" y="8418"/>
                  <a:pt x="18877" y="8412"/>
                  <a:pt x="18883" y="8412"/>
                </a:cubicBezTo>
                <a:cubicBezTo>
                  <a:pt x="18883" y="8406"/>
                  <a:pt x="18889" y="8412"/>
                  <a:pt x="18895" y="8412"/>
                </a:cubicBezTo>
                <a:cubicBezTo>
                  <a:pt x="18895" y="8406"/>
                  <a:pt x="18895" y="8401"/>
                  <a:pt x="18895" y="8401"/>
                </a:cubicBezTo>
                <a:cubicBezTo>
                  <a:pt x="18895" y="8395"/>
                  <a:pt x="18895" y="8389"/>
                  <a:pt x="18895" y="8389"/>
                </a:cubicBezTo>
                <a:cubicBezTo>
                  <a:pt x="18895" y="8383"/>
                  <a:pt x="18895" y="8377"/>
                  <a:pt x="18895" y="8371"/>
                </a:cubicBezTo>
                <a:cubicBezTo>
                  <a:pt x="18889" y="8365"/>
                  <a:pt x="18883" y="8359"/>
                  <a:pt x="18877" y="8359"/>
                </a:cubicBezTo>
                <a:cubicBezTo>
                  <a:pt x="18865" y="8359"/>
                  <a:pt x="18865" y="8365"/>
                  <a:pt x="18859" y="8365"/>
                </a:cubicBezTo>
                <a:cubicBezTo>
                  <a:pt x="18853" y="8371"/>
                  <a:pt x="18859" y="8377"/>
                  <a:pt x="18859" y="8377"/>
                </a:cubicBezTo>
                <a:cubicBezTo>
                  <a:pt x="18853" y="8383"/>
                  <a:pt x="18848" y="8383"/>
                  <a:pt x="18842" y="8383"/>
                </a:cubicBezTo>
                <a:cubicBezTo>
                  <a:pt x="18830" y="8383"/>
                  <a:pt x="18818" y="8377"/>
                  <a:pt x="18812" y="8377"/>
                </a:cubicBezTo>
                <a:cubicBezTo>
                  <a:pt x="18794" y="8377"/>
                  <a:pt x="18794" y="8377"/>
                  <a:pt x="18794" y="8377"/>
                </a:cubicBezTo>
                <a:cubicBezTo>
                  <a:pt x="18788" y="8377"/>
                  <a:pt x="18788" y="8377"/>
                  <a:pt x="18782" y="8377"/>
                </a:cubicBezTo>
                <a:cubicBezTo>
                  <a:pt x="18776" y="8377"/>
                  <a:pt x="18776" y="8383"/>
                  <a:pt x="18770" y="8383"/>
                </a:cubicBezTo>
                <a:cubicBezTo>
                  <a:pt x="18770" y="8353"/>
                  <a:pt x="18770" y="8353"/>
                  <a:pt x="18770" y="8353"/>
                </a:cubicBezTo>
                <a:cubicBezTo>
                  <a:pt x="18770" y="8347"/>
                  <a:pt x="18776" y="8341"/>
                  <a:pt x="18776" y="8335"/>
                </a:cubicBezTo>
                <a:cubicBezTo>
                  <a:pt x="18776" y="8323"/>
                  <a:pt x="18765" y="8317"/>
                  <a:pt x="18759" y="8312"/>
                </a:cubicBezTo>
                <a:cubicBezTo>
                  <a:pt x="18759" y="8306"/>
                  <a:pt x="18753" y="8300"/>
                  <a:pt x="18747" y="8300"/>
                </a:cubicBezTo>
                <a:cubicBezTo>
                  <a:pt x="18747" y="8294"/>
                  <a:pt x="18741" y="8300"/>
                  <a:pt x="18741" y="8300"/>
                </a:cubicBezTo>
                <a:cubicBezTo>
                  <a:pt x="18735" y="8306"/>
                  <a:pt x="18729" y="8306"/>
                  <a:pt x="18729" y="8312"/>
                </a:cubicBezTo>
                <a:cubicBezTo>
                  <a:pt x="18729" y="8312"/>
                  <a:pt x="18729" y="8317"/>
                  <a:pt x="18729" y="8323"/>
                </a:cubicBezTo>
                <a:cubicBezTo>
                  <a:pt x="18729" y="8323"/>
                  <a:pt x="18723" y="8329"/>
                  <a:pt x="18723" y="8335"/>
                </a:cubicBezTo>
                <a:cubicBezTo>
                  <a:pt x="18717" y="8329"/>
                  <a:pt x="18711" y="8329"/>
                  <a:pt x="18711" y="8329"/>
                </a:cubicBezTo>
                <a:cubicBezTo>
                  <a:pt x="18705" y="8323"/>
                  <a:pt x="18705" y="8317"/>
                  <a:pt x="18699" y="8317"/>
                </a:cubicBezTo>
                <a:cubicBezTo>
                  <a:pt x="18699" y="8312"/>
                  <a:pt x="18693" y="8306"/>
                  <a:pt x="18693" y="8300"/>
                </a:cubicBezTo>
                <a:cubicBezTo>
                  <a:pt x="18693" y="8294"/>
                  <a:pt x="18699" y="8288"/>
                  <a:pt x="18699" y="8282"/>
                </a:cubicBezTo>
                <a:cubicBezTo>
                  <a:pt x="18699" y="8276"/>
                  <a:pt x="18699" y="8276"/>
                  <a:pt x="18699" y="8270"/>
                </a:cubicBezTo>
                <a:cubicBezTo>
                  <a:pt x="18699" y="8264"/>
                  <a:pt x="18699" y="8264"/>
                  <a:pt x="18699" y="8258"/>
                </a:cubicBezTo>
                <a:lnTo>
                  <a:pt x="18687" y="8258"/>
                </a:lnTo>
                <a:cubicBezTo>
                  <a:pt x="18682" y="8258"/>
                  <a:pt x="18682" y="8252"/>
                  <a:pt x="18682" y="8246"/>
                </a:cubicBezTo>
                <a:cubicBezTo>
                  <a:pt x="18676" y="8246"/>
                  <a:pt x="18676" y="8240"/>
                  <a:pt x="18670" y="8240"/>
                </a:cubicBezTo>
                <a:cubicBezTo>
                  <a:pt x="18664" y="8235"/>
                  <a:pt x="18664" y="8229"/>
                  <a:pt x="18664" y="8229"/>
                </a:cubicBezTo>
                <a:cubicBezTo>
                  <a:pt x="18658" y="8223"/>
                  <a:pt x="18658" y="8223"/>
                  <a:pt x="18652" y="8217"/>
                </a:cubicBezTo>
                <a:cubicBezTo>
                  <a:pt x="18646" y="8211"/>
                  <a:pt x="18646" y="8205"/>
                  <a:pt x="18646" y="8199"/>
                </a:cubicBezTo>
                <a:cubicBezTo>
                  <a:pt x="18640" y="8199"/>
                  <a:pt x="18640" y="8193"/>
                  <a:pt x="18634" y="8193"/>
                </a:cubicBezTo>
                <a:cubicBezTo>
                  <a:pt x="18634" y="8187"/>
                  <a:pt x="18634" y="8181"/>
                  <a:pt x="18628" y="8181"/>
                </a:cubicBezTo>
                <a:cubicBezTo>
                  <a:pt x="18622" y="8175"/>
                  <a:pt x="18616" y="8175"/>
                  <a:pt x="18610" y="8175"/>
                </a:cubicBezTo>
                <a:cubicBezTo>
                  <a:pt x="18604" y="8175"/>
                  <a:pt x="18593" y="8181"/>
                  <a:pt x="18593" y="8187"/>
                </a:cubicBezTo>
                <a:cubicBezTo>
                  <a:pt x="18593" y="8199"/>
                  <a:pt x="18599" y="8205"/>
                  <a:pt x="18604" y="8211"/>
                </a:cubicBezTo>
                <a:cubicBezTo>
                  <a:pt x="18604" y="8217"/>
                  <a:pt x="18610" y="8217"/>
                  <a:pt x="18610" y="8223"/>
                </a:cubicBezTo>
                <a:cubicBezTo>
                  <a:pt x="18616" y="8229"/>
                  <a:pt x="18616" y="8240"/>
                  <a:pt x="18622" y="8246"/>
                </a:cubicBezTo>
                <a:cubicBezTo>
                  <a:pt x="18634" y="8258"/>
                  <a:pt x="18640" y="8264"/>
                  <a:pt x="18652" y="8270"/>
                </a:cubicBezTo>
                <a:cubicBezTo>
                  <a:pt x="18652" y="8270"/>
                  <a:pt x="18658" y="8270"/>
                  <a:pt x="18664" y="8276"/>
                </a:cubicBezTo>
                <a:cubicBezTo>
                  <a:pt x="18664" y="8282"/>
                  <a:pt x="18664" y="8282"/>
                  <a:pt x="18664" y="8288"/>
                </a:cubicBezTo>
                <a:cubicBezTo>
                  <a:pt x="18670" y="8288"/>
                  <a:pt x="18670" y="8294"/>
                  <a:pt x="18670" y="8300"/>
                </a:cubicBezTo>
                <a:cubicBezTo>
                  <a:pt x="18670" y="8306"/>
                  <a:pt x="18676" y="8306"/>
                  <a:pt x="18676" y="8312"/>
                </a:cubicBezTo>
                <a:cubicBezTo>
                  <a:pt x="18676" y="8317"/>
                  <a:pt x="18676" y="8329"/>
                  <a:pt x="18676" y="8341"/>
                </a:cubicBezTo>
                <a:close/>
                <a:moveTo>
                  <a:pt x="18112" y="7327"/>
                </a:moveTo>
                <a:lnTo>
                  <a:pt x="18112" y="7327"/>
                </a:lnTo>
                <a:cubicBezTo>
                  <a:pt x="18112" y="7333"/>
                  <a:pt x="18118" y="7333"/>
                  <a:pt x="18118" y="7339"/>
                </a:cubicBezTo>
                <a:cubicBezTo>
                  <a:pt x="18118" y="7345"/>
                  <a:pt x="18124" y="7345"/>
                  <a:pt x="18124" y="7351"/>
                </a:cubicBezTo>
                <a:cubicBezTo>
                  <a:pt x="18124" y="7357"/>
                  <a:pt x="18130" y="7351"/>
                  <a:pt x="18136" y="7357"/>
                </a:cubicBezTo>
                <a:cubicBezTo>
                  <a:pt x="18142" y="7363"/>
                  <a:pt x="18148" y="7363"/>
                  <a:pt x="18148" y="7369"/>
                </a:cubicBezTo>
                <a:cubicBezTo>
                  <a:pt x="18148" y="7375"/>
                  <a:pt x="18148" y="7381"/>
                  <a:pt x="18148" y="7393"/>
                </a:cubicBezTo>
                <a:cubicBezTo>
                  <a:pt x="18148" y="7398"/>
                  <a:pt x="18154" y="7398"/>
                  <a:pt x="18154" y="7405"/>
                </a:cubicBezTo>
                <a:cubicBezTo>
                  <a:pt x="18160" y="7405"/>
                  <a:pt x="18160" y="7410"/>
                  <a:pt x="18166" y="7416"/>
                </a:cubicBezTo>
                <a:cubicBezTo>
                  <a:pt x="18166" y="7416"/>
                  <a:pt x="18172" y="7416"/>
                  <a:pt x="18178" y="7422"/>
                </a:cubicBezTo>
                <a:cubicBezTo>
                  <a:pt x="18190" y="7428"/>
                  <a:pt x="18201" y="7428"/>
                  <a:pt x="18213" y="7434"/>
                </a:cubicBezTo>
                <a:cubicBezTo>
                  <a:pt x="18219" y="7440"/>
                  <a:pt x="18225" y="7446"/>
                  <a:pt x="18237" y="7446"/>
                </a:cubicBezTo>
                <a:cubicBezTo>
                  <a:pt x="18243" y="7452"/>
                  <a:pt x="18243" y="7452"/>
                  <a:pt x="18249" y="7452"/>
                </a:cubicBezTo>
                <a:cubicBezTo>
                  <a:pt x="18249" y="7458"/>
                  <a:pt x="18255" y="7458"/>
                  <a:pt x="18260" y="7458"/>
                </a:cubicBezTo>
                <a:cubicBezTo>
                  <a:pt x="18284" y="7458"/>
                  <a:pt x="18284" y="7458"/>
                  <a:pt x="18284" y="7458"/>
                </a:cubicBezTo>
                <a:cubicBezTo>
                  <a:pt x="18284" y="7458"/>
                  <a:pt x="18284" y="7452"/>
                  <a:pt x="18284" y="7446"/>
                </a:cubicBezTo>
                <a:cubicBezTo>
                  <a:pt x="18284" y="7440"/>
                  <a:pt x="18278" y="7440"/>
                  <a:pt x="18278" y="7434"/>
                </a:cubicBezTo>
                <a:cubicBezTo>
                  <a:pt x="18272" y="7434"/>
                  <a:pt x="18272" y="7428"/>
                  <a:pt x="18267" y="7422"/>
                </a:cubicBezTo>
                <a:cubicBezTo>
                  <a:pt x="18267" y="7422"/>
                  <a:pt x="18260" y="7422"/>
                  <a:pt x="18255" y="7422"/>
                </a:cubicBezTo>
                <a:cubicBezTo>
                  <a:pt x="18249" y="7422"/>
                  <a:pt x="18243" y="7422"/>
                  <a:pt x="18237" y="7416"/>
                </a:cubicBezTo>
                <a:cubicBezTo>
                  <a:pt x="18231" y="7410"/>
                  <a:pt x="18231" y="7405"/>
                  <a:pt x="18225" y="7405"/>
                </a:cubicBezTo>
                <a:cubicBezTo>
                  <a:pt x="18219" y="7398"/>
                  <a:pt x="18219" y="7405"/>
                  <a:pt x="18213" y="7398"/>
                </a:cubicBezTo>
                <a:cubicBezTo>
                  <a:pt x="18207" y="7398"/>
                  <a:pt x="18201" y="7393"/>
                  <a:pt x="18201" y="7387"/>
                </a:cubicBezTo>
                <a:cubicBezTo>
                  <a:pt x="18201" y="7387"/>
                  <a:pt x="18201" y="7381"/>
                  <a:pt x="18201" y="7375"/>
                </a:cubicBezTo>
                <a:cubicBezTo>
                  <a:pt x="18195" y="7363"/>
                  <a:pt x="18190" y="7363"/>
                  <a:pt x="18183" y="7351"/>
                </a:cubicBezTo>
                <a:cubicBezTo>
                  <a:pt x="18172" y="7345"/>
                  <a:pt x="18166" y="7339"/>
                  <a:pt x="18154" y="7333"/>
                </a:cubicBezTo>
                <a:cubicBezTo>
                  <a:pt x="18148" y="7333"/>
                  <a:pt x="18148" y="7327"/>
                  <a:pt x="18142" y="7327"/>
                </a:cubicBezTo>
                <a:cubicBezTo>
                  <a:pt x="18136" y="7327"/>
                  <a:pt x="18136" y="7327"/>
                  <a:pt x="18130" y="7327"/>
                </a:cubicBezTo>
                <a:lnTo>
                  <a:pt x="18112" y="7327"/>
                </a:lnTo>
                <a:close/>
                <a:moveTo>
                  <a:pt x="16269" y="6818"/>
                </a:moveTo>
                <a:lnTo>
                  <a:pt x="16269" y="6818"/>
                </a:lnTo>
                <a:cubicBezTo>
                  <a:pt x="16262" y="6824"/>
                  <a:pt x="16262" y="6824"/>
                  <a:pt x="16257" y="6824"/>
                </a:cubicBezTo>
                <a:cubicBezTo>
                  <a:pt x="16251" y="6830"/>
                  <a:pt x="16245" y="6830"/>
                  <a:pt x="16245" y="6836"/>
                </a:cubicBezTo>
                <a:cubicBezTo>
                  <a:pt x="16245" y="6848"/>
                  <a:pt x="16245" y="6854"/>
                  <a:pt x="16251" y="6854"/>
                </a:cubicBezTo>
                <a:cubicBezTo>
                  <a:pt x="16257" y="6860"/>
                  <a:pt x="16257" y="6860"/>
                  <a:pt x="16262" y="6860"/>
                </a:cubicBezTo>
                <a:cubicBezTo>
                  <a:pt x="16269" y="6860"/>
                  <a:pt x="16269" y="6854"/>
                  <a:pt x="16274" y="6854"/>
                </a:cubicBezTo>
                <a:cubicBezTo>
                  <a:pt x="16280" y="6848"/>
                  <a:pt x="16286" y="6848"/>
                  <a:pt x="16298" y="6848"/>
                </a:cubicBezTo>
                <a:cubicBezTo>
                  <a:pt x="16310" y="6848"/>
                  <a:pt x="16310" y="6848"/>
                  <a:pt x="16310" y="6848"/>
                </a:cubicBezTo>
                <a:cubicBezTo>
                  <a:pt x="16316" y="6848"/>
                  <a:pt x="16322" y="6848"/>
                  <a:pt x="16334" y="6848"/>
                </a:cubicBezTo>
                <a:cubicBezTo>
                  <a:pt x="16334" y="6824"/>
                  <a:pt x="16334" y="6824"/>
                  <a:pt x="16334" y="6824"/>
                </a:cubicBezTo>
                <a:cubicBezTo>
                  <a:pt x="16310" y="6818"/>
                  <a:pt x="16310" y="6818"/>
                  <a:pt x="16310" y="6818"/>
                </a:cubicBezTo>
                <a:cubicBezTo>
                  <a:pt x="16298" y="6818"/>
                  <a:pt x="16292" y="6824"/>
                  <a:pt x="16280" y="6824"/>
                </a:cubicBezTo>
                <a:cubicBezTo>
                  <a:pt x="16274" y="6824"/>
                  <a:pt x="16269" y="6824"/>
                  <a:pt x="16257" y="6824"/>
                </a:cubicBezTo>
                <a:lnTo>
                  <a:pt x="16269" y="6818"/>
                </a:lnTo>
                <a:close/>
                <a:moveTo>
                  <a:pt x="16915" y="6848"/>
                </a:moveTo>
                <a:lnTo>
                  <a:pt x="16915" y="6848"/>
                </a:lnTo>
                <a:cubicBezTo>
                  <a:pt x="16915" y="6860"/>
                  <a:pt x="16915" y="6860"/>
                  <a:pt x="16915" y="6860"/>
                </a:cubicBezTo>
                <a:cubicBezTo>
                  <a:pt x="16915" y="6866"/>
                  <a:pt x="16909" y="6866"/>
                  <a:pt x="16903" y="6872"/>
                </a:cubicBezTo>
                <a:cubicBezTo>
                  <a:pt x="16903" y="6878"/>
                  <a:pt x="16897" y="6878"/>
                  <a:pt x="16897" y="6884"/>
                </a:cubicBezTo>
                <a:cubicBezTo>
                  <a:pt x="16891" y="6890"/>
                  <a:pt x="16885" y="6896"/>
                  <a:pt x="16885" y="6906"/>
                </a:cubicBezTo>
                <a:cubicBezTo>
                  <a:pt x="16879" y="6912"/>
                  <a:pt x="16873" y="6912"/>
                  <a:pt x="16873" y="6918"/>
                </a:cubicBezTo>
                <a:cubicBezTo>
                  <a:pt x="16873" y="6924"/>
                  <a:pt x="16873" y="6930"/>
                  <a:pt x="16873" y="6942"/>
                </a:cubicBezTo>
                <a:cubicBezTo>
                  <a:pt x="16873" y="6942"/>
                  <a:pt x="16873" y="6948"/>
                  <a:pt x="16873" y="6954"/>
                </a:cubicBezTo>
                <a:lnTo>
                  <a:pt x="16879" y="6960"/>
                </a:lnTo>
                <a:cubicBezTo>
                  <a:pt x="16879" y="6972"/>
                  <a:pt x="16879" y="6978"/>
                  <a:pt x="16879" y="6984"/>
                </a:cubicBezTo>
                <a:cubicBezTo>
                  <a:pt x="16879" y="7007"/>
                  <a:pt x="16879" y="7007"/>
                  <a:pt x="16879" y="7007"/>
                </a:cubicBezTo>
                <a:cubicBezTo>
                  <a:pt x="16879" y="7013"/>
                  <a:pt x="16879" y="7019"/>
                  <a:pt x="16879" y="7025"/>
                </a:cubicBezTo>
                <a:cubicBezTo>
                  <a:pt x="16873" y="7031"/>
                  <a:pt x="16873" y="7037"/>
                  <a:pt x="16873" y="7037"/>
                </a:cubicBezTo>
                <a:cubicBezTo>
                  <a:pt x="16867" y="7043"/>
                  <a:pt x="16861" y="7049"/>
                  <a:pt x="16861" y="7055"/>
                </a:cubicBezTo>
                <a:cubicBezTo>
                  <a:pt x="16861" y="7150"/>
                  <a:pt x="16861" y="7150"/>
                  <a:pt x="16861" y="7150"/>
                </a:cubicBezTo>
                <a:cubicBezTo>
                  <a:pt x="16861" y="7155"/>
                  <a:pt x="16861" y="7155"/>
                  <a:pt x="16855" y="7161"/>
                </a:cubicBezTo>
                <a:cubicBezTo>
                  <a:pt x="16855" y="7167"/>
                  <a:pt x="16849" y="7167"/>
                  <a:pt x="16844" y="7167"/>
                </a:cubicBezTo>
                <a:cubicBezTo>
                  <a:pt x="16844" y="7173"/>
                  <a:pt x="16838" y="7179"/>
                  <a:pt x="16832" y="7179"/>
                </a:cubicBezTo>
                <a:cubicBezTo>
                  <a:pt x="16826" y="7185"/>
                  <a:pt x="16826" y="7185"/>
                  <a:pt x="16814" y="7185"/>
                </a:cubicBezTo>
                <a:cubicBezTo>
                  <a:pt x="16808" y="7185"/>
                  <a:pt x="16796" y="7179"/>
                  <a:pt x="16790" y="7179"/>
                </a:cubicBezTo>
                <a:cubicBezTo>
                  <a:pt x="16784" y="7173"/>
                  <a:pt x="16778" y="7179"/>
                  <a:pt x="16778" y="7179"/>
                </a:cubicBezTo>
                <a:cubicBezTo>
                  <a:pt x="16772" y="7173"/>
                  <a:pt x="16772" y="7173"/>
                  <a:pt x="16767" y="7167"/>
                </a:cubicBezTo>
                <a:cubicBezTo>
                  <a:pt x="16760" y="7167"/>
                  <a:pt x="16755" y="7167"/>
                  <a:pt x="16755" y="7161"/>
                </a:cubicBezTo>
                <a:cubicBezTo>
                  <a:pt x="16755" y="7155"/>
                  <a:pt x="16755" y="7150"/>
                  <a:pt x="16755" y="7150"/>
                </a:cubicBezTo>
                <a:cubicBezTo>
                  <a:pt x="16749" y="7144"/>
                  <a:pt x="16749" y="7144"/>
                  <a:pt x="16743" y="7138"/>
                </a:cubicBezTo>
                <a:cubicBezTo>
                  <a:pt x="16731" y="7126"/>
                  <a:pt x="16719" y="7120"/>
                  <a:pt x="16701" y="7114"/>
                </a:cubicBezTo>
                <a:cubicBezTo>
                  <a:pt x="16695" y="7108"/>
                  <a:pt x="16683" y="7102"/>
                  <a:pt x="16672" y="7102"/>
                </a:cubicBezTo>
                <a:cubicBezTo>
                  <a:pt x="16672" y="7096"/>
                  <a:pt x="16666" y="7096"/>
                  <a:pt x="16660" y="7096"/>
                </a:cubicBezTo>
                <a:cubicBezTo>
                  <a:pt x="16648" y="7084"/>
                  <a:pt x="16648" y="7078"/>
                  <a:pt x="16642" y="7066"/>
                </a:cubicBezTo>
                <a:cubicBezTo>
                  <a:pt x="16642" y="7066"/>
                  <a:pt x="16642" y="7061"/>
                  <a:pt x="16636" y="7055"/>
                </a:cubicBezTo>
                <a:cubicBezTo>
                  <a:pt x="16636" y="7055"/>
                  <a:pt x="16630" y="7055"/>
                  <a:pt x="16624" y="7055"/>
                </a:cubicBezTo>
                <a:cubicBezTo>
                  <a:pt x="16624" y="7055"/>
                  <a:pt x="16618" y="7055"/>
                  <a:pt x="16612" y="7055"/>
                </a:cubicBezTo>
                <a:cubicBezTo>
                  <a:pt x="16606" y="7055"/>
                  <a:pt x="16606" y="7055"/>
                  <a:pt x="16601" y="7055"/>
                </a:cubicBezTo>
                <a:cubicBezTo>
                  <a:pt x="16594" y="7055"/>
                  <a:pt x="16594" y="7049"/>
                  <a:pt x="16589" y="7049"/>
                </a:cubicBezTo>
                <a:cubicBezTo>
                  <a:pt x="16583" y="7043"/>
                  <a:pt x="16577" y="7043"/>
                  <a:pt x="16577" y="7037"/>
                </a:cubicBezTo>
                <a:lnTo>
                  <a:pt x="16583" y="7031"/>
                </a:lnTo>
                <a:cubicBezTo>
                  <a:pt x="16583" y="7025"/>
                  <a:pt x="16577" y="7019"/>
                  <a:pt x="16577" y="7019"/>
                </a:cubicBezTo>
                <a:cubicBezTo>
                  <a:pt x="16577" y="7007"/>
                  <a:pt x="16583" y="7001"/>
                  <a:pt x="16583" y="6989"/>
                </a:cubicBezTo>
                <a:cubicBezTo>
                  <a:pt x="16583" y="6984"/>
                  <a:pt x="16583" y="6984"/>
                  <a:pt x="16583" y="6984"/>
                </a:cubicBezTo>
                <a:cubicBezTo>
                  <a:pt x="16583" y="6978"/>
                  <a:pt x="16577" y="6978"/>
                  <a:pt x="16577" y="6972"/>
                </a:cubicBezTo>
                <a:cubicBezTo>
                  <a:pt x="16577" y="6966"/>
                  <a:pt x="16571" y="6966"/>
                  <a:pt x="16571" y="6960"/>
                </a:cubicBezTo>
                <a:cubicBezTo>
                  <a:pt x="16571" y="6954"/>
                  <a:pt x="16577" y="6954"/>
                  <a:pt x="16577" y="6948"/>
                </a:cubicBezTo>
                <a:cubicBezTo>
                  <a:pt x="16577" y="6942"/>
                  <a:pt x="16589" y="6948"/>
                  <a:pt x="16589" y="6942"/>
                </a:cubicBezTo>
                <a:cubicBezTo>
                  <a:pt x="16589" y="6942"/>
                  <a:pt x="16589" y="6936"/>
                  <a:pt x="16589" y="6930"/>
                </a:cubicBezTo>
                <a:cubicBezTo>
                  <a:pt x="16594" y="6924"/>
                  <a:pt x="16601" y="6924"/>
                  <a:pt x="16601" y="6918"/>
                </a:cubicBezTo>
                <a:cubicBezTo>
                  <a:pt x="16601" y="6912"/>
                  <a:pt x="16606" y="6912"/>
                  <a:pt x="16606" y="6906"/>
                </a:cubicBezTo>
                <a:cubicBezTo>
                  <a:pt x="16618" y="6896"/>
                  <a:pt x="16624" y="6896"/>
                  <a:pt x="16630" y="6884"/>
                </a:cubicBezTo>
                <a:cubicBezTo>
                  <a:pt x="16636" y="6884"/>
                  <a:pt x="16630" y="6878"/>
                  <a:pt x="16636" y="6878"/>
                </a:cubicBezTo>
                <a:cubicBezTo>
                  <a:pt x="16624" y="6878"/>
                  <a:pt x="16624" y="6878"/>
                  <a:pt x="16624" y="6878"/>
                </a:cubicBezTo>
                <a:cubicBezTo>
                  <a:pt x="16612" y="6872"/>
                  <a:pt x="16606" y="6872"/>
                  <a:pt x="16601" y="6872"/>
                </a:cubicBezTo>
                <a:cubicBezTo>
                  <a:pt x="16589" y="6866"/>
                  <a:pt x="16583" y="6866"/>
                  <a:pt x="16577" y="6866"/>
                </a:cubicBezTo>
                <a:cubicBezTo>
                  <a:pt x="16565" y="6866"/>
                  <a:pt x="16565" y="6866"/>
                  <a:pt x="16565" y="6866"/>
                </a:cubicBezTo>
                <a:cubicBezTo>
                  <a:pt x="16547" y="6866"/>
                  <a:pt x="16541" y="6866"/>
                  <a:pt x="16523" y="6866"/>
                </a:cubicBezTo>
                <a:cubicBezTo>
                  <a:pt x="16517" y="6866"/>
                  <a:pt x="16517" y="6860"/>
                  <a:pt x="16512" y="6860"/>
                </a:cubicBezTo>
                <a:cubicBezTo>
                  <a:pt x="16506" y="6854"/>
                  <a:pt x="16506" y="6854"/>
                  <a:pt x="16500" y="6854"/>
                </a:cubicBezTo>
                <a:cubicBezTo>
                  <a:pt x="16494" y="6854"/>
                  <a:pt x="16494" y="6854"/>
                  <a:pt x="16488" y="6854"/>
                </a:cubicBezTo>
                <a:cubicBezTo>
                  <a:pt x="16488" y="6854"/>
                  <a:pt x="16482" y="6854"/>
                  <a:pt x="16476" y="6854"/>
                </a:cubicBezTo>
                <a:cubicBezTo>
                  <a:pt x="16470" y="6848"/>
                  <a:pt x="16470" y="6842"/>
                  <a:pt x="16464" y="6842"/>
                </a:cubicBezTo>
                <a:cubicBezTo>
                  <a:pt x="16464" y="6836"/>
                  <a:pt x="16458" y="6836"/>
                  <a:pt x="16452" y="6836"/>
                </a:cubicBezTo>
                <a:cubicBezTo>
                  <a:pt x="16452" y="6836"/>
                  <a:pt x="16446" y="6836"/>
                  <a:pt x="16440" y="6836"/>
                </a:cubicBezTo>
                <a:lnTo>
                  <a:pt x="16435" y="6830"/>
                </a:lnTo>
                <a:cubicBezTo>
                  <a:pt x="16428" y="6830"/>
                  <a:pt x="16423" y="6830"/>
                  <a:pt x="16423" y="6824"/>
                </a:cubicBezTo>
                <a:cubicBezTo>
                  <a:pt x="16411" y="6824"/>
                  <a:pt x="16405" y="6813"/>
                  <a:pt x="16399" y="6813"/>
                </a:cubicBezTo>
                <a:cubicBezTo>
                  <a:pt x="16393" y="6813"/>
                  <a:pt x="16393" y="6813"/>
                  <a:pt x="16387" y="6813"/>
                </a:cubicBezTo>
                <a:cubicBezTo>
                  <a:pt x="16375" y="6813"/>
                  <a:pt x="16375" y="6813"/>
                  <a:pt x="16375" y="6813"/>
                </a:cubicBezTo>
                <a:cubicBezTo>
                  <a:pt x="16369" y="6813"/>
                  <a:pt x="16369" y="6813"/>
                  <a:pt x="16363" y="6813"/>
                </a:cubicBezTo>
                <a:cubicBezTo>
                  <a:pt x="16357" y="6813"/>
                  <a:pt x="16357" y="6813"/>
                  <a:pt x="16351" y="6813"/>
                </a:cubicBezTo>
                <a:cubicBezTo>
                  <a:pt x="16351" y="6836"/>
                  <a:pt x="16351" y="6836"/>
                  <a:pt x="16351" y="6836"/>
                </a:cubicBezTo>
                <a:cubicBezTo>
                  <a:pt x="16351" y="6836"/>
                  <a:pt x="16351" y="6848"/>
                  <a:pt x="16357" y="6848"/>
                </a:cubicBezTo>
                <a:cubicBezTo>
                  <a:pt x="16363" y="6848"/>
                  <a:pt x="16369" y="6848"/>
                  <a:pt x="16375" y="6854"/>
                </a:cubicBezTo>
                <a:cubicBezTo>
                  <a:pt x="16381" y="6854"/>
                  <a:pt x="16387" y="6854"/>
                  <a:pt x="16387" y="6860"/>
                </a:cubicBezTo>
                <a:cubicBezTo>
                  <a:pt x="16393" y="6860"/>
                  <a:pt x="16399" y="6860"/>
                  <a:pt x="16399" y="6860"/>
                </a:cubicBezTo>
                <a:cubicBezTo>
                  <a:pt x="16405" y="6866"/>
                  <a:pt x="16399" y="6866"/>
                  <a:pt x="16399" y="6872"/>
                </a:cubicBezTo>
                <a:cubicBezTo>
                  <a:pt x="16393" y="6872"/>
                  <a:pt x="16393" y="6878"/>
                  <a:pt x="16387" y="6878"/>
                </a:cubicBezTo>
                <a:cubicBezTo>
                  <a:pt x="16381" y="6878"/>
                  <a:pt x="16375" y="6878"/>
                  <a:pt x="16363" y="6878"/>
                </a:cubicBezTo>
                <a:cubicBezTo>
                  <a:pt x="16357" y="6878"/>
                  <a:pt x="16351" y="6878"/>
                  <a:pt x="16340" y="6878"/>
                </a:cubicBezTo>
                <a:cubicBezTo>
                  <a:pt x="16334" y="6878"/>
                  <a:pt x="16334" y="6884"/>
                  <a:pt x="16328" y="6884"/>
                </a:cubicBezTo>
                <a:cubicBezTo>
                  <a:pt x="16322" y="6884"/>
                  <a:pt x="16322" y="6890"/>
                  <a:pt x="16316" y="6896"/>
                </a:cubicBezTo>
                <a:cubicBezTo>
                  <a:pt x="16304" y="6901"/>
                  <a:pt x="16298" y="6906"/>
                  <a:pt x="16286" y="6912"/>
                </a:cubicBezTo>
                <a:cubicBezTo>
                  <a:pt x="16286" y="6918"/>
                  <a:pt x="16280" y="6918"/>
                  <a:pt x="16274" y="6924"/>
                </a:cubicBezTo>
                <a:cubicBezTo>
                  <a:pt x="16269" y="6924"/>
                  <a:pt x="16262" y="6930"/>
                  <a:pt x="16262" y="6930"/>
                </a:cubicBezTo>
                <a:cubicBezTo>
                  <a:pt x="16257" y="6936"/>
                  <a:pt x="16251" y="6936"/>
                  <a:pt x="16251" y="6948"/>
                </a:cubicBezTo>
                <a:cubicBezTo>
                  <a:pt x="16251" y="6954"/>
                  <a:pt x="16251" y="6954"/>
                  <a:pt x="16251" y="6954"/>
                </a:cubicBezTo>
                <a:lnTo>
                  <a:pt x="16251" y="6960"/>
                </a:lnTo>
                <a:cubicBezTo>
                  <a:pt x="16251" y="6972"/>
                  <a:pt x="16251" y="6978"/>
                  <a:pt x="16251" y="6984"/>
                </a:cubicBezTo>
                <a:cubicBezTo>
                  <a:pt x="16251" y="6989"/>
                  <a:pt x="16251" y="6995"/>
                  <a:pt x="16251" y="6995"/>
                </a:cubicBezTo>
                <a:cubicBezTo>
                  <a:pt x="16251" y="7001"/>
                  <a:pt x="16245" y="7007"/>
                  <a:pt x="16245" y="7013"/>
                </a:cubicBezTo>
                <a:cubicBezTo>
                  <a:pt x="16245" y="7019"/>
                  <a:pt x="16245" y="7019"/>
                  <a:pt x="16239" y="7025"/>
                </a:cubicBezTo>
                <a:cubicBezTo>
                  <a:pt x="16233" y="7025"/>
                  <a:pt x="16227" y="7025"/>
                  <a:pt x="16221" y="7025"/>
                </a:cubicBezTo>
                <a:cubicBezTo>
                  <a:pt x="16203" y="7025"/>
                  <a:pt x="16191" y="7025"/>
                  <a:pt x="16174" y="7013"/>
                </a:cubicBezTo>
                <a:cubicBezTo>
                  <a:pt x="16168" y="7013"/>
                  <a:pt x="16174" y="7001"/>
                  <a:pt x="16168" y="7001"/>
                </a:cubicBezTo>
                <a:cubicBezTo>
                  <a:pt x="16168" y="7001"/>
                  <a:pt x="16162" y="7001"/>
                  <a:pt x="16156" y="7001"/>
                </a:cubicBezTo>
                <a:cubicBezTo>
                  <a:pt x="16144" y="7001"/>
                  <a:pt x="16138" y="7001"/>
                  <a:pt x="16126" y="7001"/>
                </a:cubicBezTo>
                <a:cubicBezTo>
                  <a:pt x="16126" y="6995"/>
                  <a:pt x="16126" y="6984"/>
                  <a:pt x="16120" y="6978"/>
                </a:cubicBezTo>
                <a:cubicBezTo>
                  <a:pt x="16102" y="6978"/>
                  <a:pt x="16102" y="6978"/>
                  <a:pt x="16102" y="6978"/>
                </a:cubicBezTo>
                <a:cubicBezTo>
                  <a:pt x="16091" y="6978"/>
                  <a:pt x="16085" y="6984"/>
                  <a:pt x="16079" y="6984"/>
                </a:cubicBezTo>
                <a:cubicBezTo>
                  <a:pt x="16067" y="6984"/>
                  <a:pt x="16061" y="6984"/>
                  <a:pt x="16055" y="6984"/>
                </a:cubicBezTo>
                <a:cubicBezTo>
                  <a:pt x="16043" y="6984"/>
                  <a:pt x="16037" y="6989"/>
                  <a:pt x="16031" y="6995"/>
                </a:cubicBezTo>
                <a:cubicBezTo>
                  <a:pt x="16025" y="6995"/>
                  <a:pt x="16031" y="7001"/>
                  <a:pt x="16025" y="7007"/>
                </a:cubicBezTo>
                <a:cubicBezTo>
                  <a:pt x="16025" y="7013"/>
                  <a:pt x="16019" y="7013"/>
                  <a:pt x="16014" y="7019"/>
                </a:cubicBezTo>
                <a:cubicBezTo>
                  <a:pt x="16008" y="7019"/>
                  <a:pt x="16014" y="7025"/>
                  <a:pt x="16008" y="7031"/>
                </a:cubicBezTo>
                <a:cubicBezTo>
                  <a:pt x="15996" y="7031"/>
                  <a:pt x="15990" y="7025"/>
                  <a:pt x="15984" y="7031"/>
                </a:cubicBezTo>
                <a:cubicBezTo>
                  <a:pt x="15972" y="7031"/>
                  <a:pt x="15966" y="7049"/>
                  <a:pt x="15966" y="7061"/>
                </a:cubicBezTo>
                <a:cubicBezTo>
                  <a:pt x="15960" y="7061"/>
                  <a:pt x="15960" y="7066"/>
                  <a:pt x="15960" y="7072"/>
                </a:cubicBezTo>
                <a:cubicBezTo>
                  <a:pt x="15960" y="7078"/>
                  <a:pt x="15954" y="7084"/>
                  <a:pt x="15948" y="7084"/>
                </a:cubicBezTo>
                <a:cubicBezTo>
                  <a:pt x="15948" y="7084"/>
                  <a:pt x="15942" y="7084"/>
                  <a:pt x="15936" y="7084"/>
                </a:cubicBezTo>
                <a:cubicBezTo>
                  <a:pt x="15930" y="7084"/>
                  <a:pt x="15925" y="7084"/>
                  <a:pt x="15913" y="7084"/>
                </a:cubicBezTo>
                <a:cubicBezTo>
                  <a:pt x="15913" y="7108"/>
                  <a:pt x="15913" y="7108"/>
                  <a:pt x="15913" y="7108"/>
                </a:cubicBezTo>
                <a:cubicBezTo>
                  <a:pt x="15919" y="7108"/>
                  <a:pt x="15919" y="7114"/>
                  <a:pt x="15919" y="7114"/>
                </a:cubicBezTo>
                <a:cubicBezTo>
                  <a:pt x="15925" y="7120"/>
                  <a:pt x="15930" y="7120"/>
                  <a:pt x="15930" y="7126"/>
                </a:cubicBezTo>
                <a:cubicBezTo>
                  <a:pt x="15936" y="7132"/>
                  <a:pt x="15936" y="7132"/>
                  <a:pt x="15936" y="7138"/>
                </a:cubicBezTo>
                <a:cubicBezTo>
                  <a:pt x="15936" y="7161"/>
                  <a:pt x="15936" y="7161"/>
                  <a:pt x="15936" y="7161"/>
                </a:cubicBezTo>
                <a:cubicBezTo>
                  <a:pt x="15889" y="7161"/>
                  <a:pt x="15889" y="7161"/>
                  <a:pt x="15889" y="7161"/>
                </a:cubicBezTo>
                <a:cubicBezTo>
                  <a:pt x="15889" y="7155"/>
                  <a:pt x="15889" y="7155"/>
                  <a:pt x="15889" y="7155"/>
                </a:cubicBezTo>
                <a:cubicBezTo>
                  <a:pt x="15889" y="7150"/>
                  <a:pt x="15889" y="7144"/>
                  <a:pt x="15889" y="7132"/>
                </a:cubicBezTo>
                <a:cubicBezTo>
                  <a:pt x="15889" y="7132"/>
                  <a:pt x="15889" y="7126"/>
                  <a:pt x="15889" y="7120"/>
                </a:cubicBezTo>
                <a:cubicBezTo>
                  <a:pt x="15853" y="7120"/>
                  <a:pt x="15853" y="7120"/>
                  <a:pt x="15853" y="7120"/>
                </a:cubicBezTo>
                <a:cubicBezTo>
                  <a:pt x="15853" y="7120"/>
                  <a:pt x="15847" y="7126"/>
                  <a:pt x="15842" y="7126"/>
                </a:cubicBezTo>
                <a:cubicBezTo>
                  <a:pt x="15842" y="7126"/>
                  <a:pt x="15836" y="7126"/>
                  <a:pt x="15830" y="7132"/>
                </a:cubicBezTo>
                <a:cubicBezTo>
                  <a:pt x="15830" y="7132"/>
                  <a:pt x="15824" y="7138"/>
                  <a:pt x="15824" y="7144"/>
                </a:cubicBezTo>
                <a:cubicBezTo>
                  <a:pt x="15818" y="7150"/>
                  <a:pt x="15818" y="7155"/>
                  <a:pt x="15818" y="7167"/>
                </a:cubicBezTo>
                <a:cubicBezTo>
                  <a:pt x="15818" y="7179"/>
                  <a:pt x="15824" y="7191"/>
                  <a:pt x="15818" y="7203"/>
                </a:cubicBezTo>
                <a:cubicBezTo>
                  <a:pt x="15818" y="7209"/>
                  <a:pt x="15818" y="7209"/>
                  <a:pt x="15818" y="7215"/>
                </a:cubicBezTo>
                <a:cubicBezTo>
                  <a:pt x="15818" y="7221"/>
                  <a:pt x="15812" y="7221"/>
                  <a:pt x="15806" y="7227"/>
                </a:cubicBezTo>
                <a:cubicBezTo>
                  <a:pt x="15800" y="7232"/>
                  <a:pt x="15800" y="7232"/>
                  <a:pt x="15794" y="7239"/>
                </a:cubicBezTo>
                <a:cubicBezTo>
                  <a:pt x="15794" y="7244"/>
                  <a:pt x="15788" y="7244"/>
                  <a:pt x="15788" y="7250"/>
                </a:cubicBezTo>
                <a:cubicBezTo>
                  <a:pt x="15782" y="7256"/>
                  <a:pt x="15788" y="7256"/>
                  <a:pt x="15782" y="7262"/>
                </a:cubicBezTo>
                <a:cubicBezTo>
                  <a:pt x="15782" y="7268"/>
                  <a:pt x="15776" y="7268"/>
                  <a:pt x="15770" y="7268"/>
                </a:cubicBezTo>
                <a:cubicBezTo>
                  <a:pt x="15764" y="7274"/>
                  <a:pt x="15759" y="7280"/>
                  <a:pt x="15753" y="7292"/>
                </a:cubicBezTo>
                <a:cubicBezTo>
                  <a:pt x="15753" y="7292"/>
                  <a:pt x="15753" y="7298"/>
                  <a:pt x="15747" y="7304"/>
                </a:cubicBezTo>
                <a:cubicBezTo>
                  <a:pt x="15741" y="7304"/>
                  <a:pt x="15741" y="7304"/>
                  <a:pt x="15735" y="7310"/>
                </a:cubicBezTo>
                <a:cubicBezTo>
                  <a:pt x="15729" y="7310"/>
                  <a:pt x="15729" y="7310"/>
                  <a:pt x="15723" y="7316"/>
                </a:cubicBezTo>
                <a:cubicBezTo>
                  <a:pt x="15717" y="7316"/>
                  <a:pt x="15717" y="7321"/>
                  <a:pt x="15711" y="7321"/>
                </a:cubicBezTo>
                <a:cubicBezTo>
                  <a:pt x="15711" y="7321"/>
                  <a:pt x="15705" y="7321"/>
                  <a:pt x="15699" y="7321"/>
                </a:cubicBezTo>
                <a:cubicBezTo>
                  <a:pt x="15693" y="7321"/>
                  <a:pt x="15693" y="7321"/>
                  <a:pt x="15687" y="7321"/>
                </a:cubicBezTo>
                <a:cubicBezTo>
                  <a:pt x="15664" y="7321"/>
                  <a:pt x="15658" y="7321"/>
                  <a:pt x="15634" y="7321"/>
                </a:cubicBezTo>
                <a:cubicBezTo>
                  <a:pt x="15628" y="7321"/>
                  <a:pt x="15628" y="7327"/>
                  <a:pt x="15622" y="7327"/>
                </a:cubicBezTo>
                <a:cubicBezTo>
                  <a:pt x="15610" y="7327"/>
                  <a:pt x="15604" y="7333"/>
                  <a:pt x="15592" y="7339"/>
                </a:cubicBezTo>
                <a:cubicBezTo>
                  <a:pt x="15587" y="7339"/>
                  <a:pt x="15581" y="7345"/>
                  <a:pt x="15581" y="7345"/>
                </a:cubicBezTo>
                <a:cubicBezTo>
                  <a:pt x="15563" y="7345"/>
                  <a:pt x="15557" y="7345"/>
                  <a:pt x="15545" y="7345"/>
                </a:cubicBezTo>
                <a:cubicBezTo>
                  <a:pt x="15539" y="7345"/>
                  <a:pt x="15533" y="7351"/>
                  <a:pt x="15527" y="7357"/>
                </a:cubicBezTo>
                <a:cubicBezTo>
                  <a:pt x="15521" y="7363"/>
                  <a:pt x="15510" y="7369"/>
                  <a:pt x="15504" y="7369"/>
                </a:cubicBezTo>
                <a:cubicBezTo>
                  <a:pt x="15486" y="7375"/>
                  <a:pt x="15480" y="7381"/>
                  <a:pt x="15462" y="7387"/>
                </a:cubicBezTo>
                <a:cubicBezTo>
                  <a:pt x="15456" y="7393"/>
                  <a:pt x="15456" y="7393"/>
                  <a:pt x="15450" y="7393"/>
                </a:cubicBezTo>
                <a:cubicBezTo>
                  <a:pt x="15444" y="7398"/>
                  <a:pt x="15438" y="7405"/>
                  <a:pt x="15432" y="7416"/>
                </a:cubicBezTo>
                <a:cubicBezTo>
                  <a:pt x="15432" y="7422"/>
                  <a:pt x="15438" y="7428"/>
                  <a:pt x="15432" y="7440"/>
                </a:cubicBezTo>
                <a:cubicBezTo>
                  <a:pt x="15432" y="7446"/>
                  <a:pt x="15432" y="7446"/>
                  <a:pt x="15426" y="7452"/>
                </a:cubicBezTo>
                <a:lnTo>
                  <a:pt x="15421" y="7452"/>
                </a:lnTo>
                <a:cubicBezTo>
                  <a:pt x="15415" y="7452"/>
                  <a:pt x="15409" y="7446"/>
                  <a:pt x="15409" y="7446"/>
                </a:cubicBezTo>
                <a:cubicBezTo>
                  <a:pt x="15403" y="7446"/>
                  <a:pt x="15397" y="7446"/>
                  <a:pt x="15397" y="7440"/>
                </a:cubicBezTo>
                <a:cubicBezTo>
                  <a:pt x="15391" y="7440"/>
                  <a:pt x="15385" y="7440"/>
                  <a:pt x="15385" y="7440"/>
                </a:cubicBezTo>
                <a:cubicBezTo>
                  <a:pt x="15379" y="7434"/>
                  <a:pt x="15385" y="7434"/>
                  <a:pt x="15385" y="7428"/>
                </a:cubicBezTo>
                <a:cubicBezTo>
                  <a:pt x="15379" y="7422"/>
                  <a:pt x="15379" y="7422"/>
                  <a:pt x="15373" y="7416"/>
                </a:cubicBezTo>
                <a:cubicBezTo>
                  <a:pt x="15373" y="7422"/>
                  <a:pt x="15373" y="7434"/>
                  <a:pt x="15367" y="7440"/>
                </a:cubicBezTo>
                <a:cubicBezTo>
                  <a:pt x="15367" y="7440"/>
                  <a:pt x="15355" y="7440"/>
                  <a:pt x="15355" y="7446"/>
                </a:cubicBezTo>
                <a:cubicBezTo>
                  <a:pt x="15355" y="7446"/>
                  <a:pt x="15355" y="7452"/>
                  <a:pt x="15355" y="7458"/>
                </a:cubicBezTo>
                <a:cubicBezTo>
                  <a:pt x="15355" y="7470"/>
                  <a:pt x="15355" y="7470"/>
                  <a:pt x="15355" y="7470"/>
                </a:cubicBezTo>
                <a:cubicBezTo>
                  <a:pt x="15355" y="7470"/>
                  <a:pt x="15355" y="7476"/>
                  <a:pt x="15355" y="7482"/>
                </a:cubicBezTo>
                <a:cubicBezTo>
                  <a:pt x="15361" y="7487"/>
                  <a:pt x="15361" y="7493"/>
                  <a:pt x="15355" y="7505"/>
                </a:cubicBezTo>
                <a:cubicBezTo>
                  <a:pt x="15355" y="7517"/>
                  <a:pt x="15355" y="7517"/>
                  <a:pt x="15355" y="7517"/>
                </a:cubicBezTo>
                <a:cubicBezTo>
                  <a:pt x="15355" y="7523"/>
                  <a:pt x="15349" y="7523"/>
                  <a:pt x="15349" y="7529"/>
                </a:cubicBezTo>
                <a:cubicBezTo>
                  <a:pt x="15349" y="7535"/>
                  <a:pt x="15337" y="7535"/>
                  <a:pt x="15337" y="7541"/>
                </a:cubicBezTo>
                <a:cubicBezTo>
                  <a:pt x="15337" y="7541"/>
                  <a:pt x="15337" y="7547"/>
                  <a:pt x="15337" y="7553"/>
                </a:cubicBezTo>
                <a:cubicBezTo>
                  <a:pt x="15337" y="7559"/>
                  <a:pt x="15337" y="7564"/>
                  <a:pt x="15344" y="7576"/>
                </a:cubicBezTo>
                <a:lnTo>
                  <a:pt x="15349" y="7582"/>
                </a:lnTo>
                <a:cubicBezTo>
                  <a:pt x="15349" y="7588"/>
                  <a:pt x="15355" y="7588"/>
                  <a:pt x="15361" y="7594"/>
                </a:cubicBezTo>
                <a:cubicBezTo>
                  <a:pt x="15367" y="7600"/>
                  <a:pt x="15367" y="7606"/>
                  <a:pt x="15367" y="7618"/>
                </a:cubicBezTo>
                <a:cubicBezTo>
                  <a:pt x="15373" y="7630"/>
                  <a:pt x="15385" y="7636"/>
                  <a:pt x="15391" y="7653"/>
                </a:cubicBezTo>
                <a:cubicBezTo>
                  <a:pt x="15391" y="7659"/>
                  <a:pt x="15391" y="7659"/>
                  <a:pt x="15391" y="7659"/>
                </a:cubicBezTo>
                <a:cubicBezTo>
                  <a:pt x="15385" y="7659"/>
                  <a:pt x="15385" y="7653"/>
                  <a:pt x="15379" y="7653"/>
                </a:cubicBezTo>
                <a:cubicBezTo>
                  <a:pt x="15373" y="7653"/>
                  <a:pt x="15367" y="7653"/>
                  <a:pt x="15361" y="7653"/>
                </a:cubicBezTo>
                <a:cubicBezTo>
                  <a:pt x="15361" y="7653"/>
                  <a:pt x="15355" y="7648"/>
                  <a:pt x="15349" y="7648"/>
                </a:cubicBezTo>
                <a:cubicBezTo>
                  <a:pt x="15349" y="7642"/>
                  <a:pt x="15344" y="7642"/>
                  <a:pt x="15344" y="7642"/>
                </a:cubicBezTo>
                <a:cubicBezTo>
                  <a:pt x="15337" y="7642"/>
                  <a:pt x="15332" y="7648"/>
                  <a:pt x="15332" y="7648"/>
                </a:cubicBezTo>
                <a:cubicBezTo>
                  <a:pt x="15332" y="7671"/>
                  <a:pt x="15332" y="7671"/>
                  <a:pt x="15332" y="7671"/>
                </a:cubicBezTo>
                <a:cubicBezTo>
                  <a:pt x="15332" y="7677"/>
                  <a:pt x="15332" y="7677"/>
                  <a:pt x="15337" y="7683"/>
                </a:cubicBezTo>
                <a:cubicBezTo>
                  <a:pt x="15344" y="7689"/>
                  <a:pt x="15349" y="7695"/>
                  <a:pt x="15355" y="7707"/>
                </a:cubicBezTo>
                <a:cubicBezTo>
                  <a:pt x="15361" y="7707"/>
                  <a:pt x="15361" y="7713"/>
                  <a:pt x="15367" y="7719"/>
                </a:cubicBezTo>
                <a:cubicBezTo>
                  <a:pt x="15373" y="7719"/>
                  <a:pt x="15373" y="7725"/>
                  <a:pt x="15379" y="7725"/>
                </a:cubicBezTo>
                <a:cubicBezTo>
                  <a:pt x="15385" y="7730"/>
                  <a:pt x="15385" y="7730"/>
                  <a:pt x="15391" y="7737"/>
                </a:cubicBezTo>
                <a:cubicBezTo>
                  <a:pt x="15391" y="7742"/>
                  <a:pt x="15397" y="7742"/>
                  <a:pt x="15397" y="7748"/>
                </a:cubicBezTo>
                <a:cubicBezTo>
                  <a:pt x="15397" y="7760"/>
                  <a:pt x="15397" y="7766"/>
                  <a:pt x="15397" y="7772"/>
                </a:cubicBezTo>
                <a:cubicBezTo>
                  <a:pt x="15397" y="7784"/>
                  <a:pt x="15397" y="7790"/>
                  <a:pt x="15403" y="7802"/>
                </a:cubicBezTo>
                <a:cubicBezTo>
                  <a:pt x="15409" y="7802"/>
                  <a:pt x="15409" y="7808"/>
                  <a:pt x="15415" y="7814"/>
                </a:cubicBezTo>
                <a:cubicBezTo>
                  <a:pt x="15415" y="7825"/>
                  <a:pt x="15421" y="7831"/>
                  <a:pt x="15421" y="7843"/>
                </a:cubicBezTo>
                <a:cubicBezTo>
                  <a:pt x="15421" y="7849"/>
                  <a:pt x="15421" y="7849"/>
                  <a:pt x="15426" y="7855"/>
                </a:cubicBezTo>
                <a:cubicBezTo>
                  <a:pt x="15426" y="7861"/>
                  <a:pt x="15421" y="7867"/>
                  <a:pt x="15426" y="7873"/>
                </a:cubicBezTo>
                <a:cubicBezTo>
                  <a:pt x="15426" y="7879"/>
                  <a:pt x="15432" y="7885"/>
                  <a:pt x="15432" y="7896"/>
                </a:cubicBezTo>
                <a:cubicBezTo>
                  <a:pt x="15438" y="7903"/>
                  <a:pt x="15444" y="7903"/>
                  <a:pt x="15444" y="7908"/>
                </a:cubicBezTo>
                <a:cubicBezTo>
                  <a:pt x="15450" y="7920"/>
                  <a:pt x="15456" y="7926"/>
                  <a:pt x="15462" y="7938"/>
                </a:cubicBezTo>
                <a:cubicBezTo>
                  <a:pt x="15462" y="7938"/>
                  <a:pt x="15468" y="7944"/>
                  <a:pt x="15468" y="7950"/>
                </a:cubicBezTo>
                <a:cubicBezTo>
                  <a:pt x="15468" y="7950"/>
                  <a:pt x="15468" y="7956"/>
                  <a:pt x="15468" y="7962"/>
                </a:cubicBezTo>
                <a:cubicBezTo>
                  <a:pt x="15474" y="7974"/>
                  <a:pt x="15468" y="7980"/>
                  <a:pt x="15468" y="7997"/>
                </a:cubicBezTo>
                <a:cubicBezTo>
                  <a:pt x="15468" y="8003"/>
                  <a:pt x="15474" y="8015"/>
                  <a:pt x="15480" y="8021"/>
                </a:cubicBezTo>
                <a:cubicBezTo>
                  <a:pt x="15480" y="8027"/>
                  <a:pt x="15486" y="8027"/>
                  <a:pt x="15486" y="8033"/>
                </a:cubicBezTo>
                <a:cubicBezTo>
                  <a:pt x="15486" y="8039"/>
                  <a:pt x="15486" y="8045"/>
                  <a:pt x="15486" y="8051"/>
                </a:cubicBezTo>
                <a:cubicBezTo>
                  <a:pt x="15486" y="8098"/>
                  <a:pt x="15486" y="8098"/>
                  <a:pt x="15486" y="8098"/>
                </a:cubicBezTo>
                <a:cubicBezTo>
                  <a:pt x="15480" y="8098"/>
                  <a:pt x="15474" y="8092"/>
                  <a:pt x="15462" y="8098"/>
                </a:cubicBezTo>
                <a:cubicBezTo>
                  <a:pt x="15456" y="8098"/>
                  <a:pt x="15450" y="8104"/>
                  <a:pt x="15438" y="8110"/>
                </a:cubicBezTo>
                <a:cubicBezTo>
                  <a:pt x="15438" y="8110"/>
                  <a:pt x="15432" y="8116"/>
                  <a:pt x="15426" y="8116"/>
                </a:cubicBezTo>
                <a:cubicBezTo>
                  <a:pt x="15426" y="8122"/>
                  <a:pt x="15421" y="8122"/>
                  <a:pt x="15421" y="8128"/>
                </a:cubicBezTo>
                <a:cubicBezTo>
                  <a:pt x="15421" y="8140"/>
                  <a:pt x="15421" y="8140"/>
                  <a:pt x="15421" y="8140"/>
                </a:cubicBezTo>
                <a:cubicBezTo>
                  <a:pt x="15432" y="8140"/>
                  <a:pt x="15444" y="8140"/>
                  <a:pt x="15456" y="8146"/>
                </a:cubicBezTo>
                <a:cubicBezTo>
                  <a:pt x="15462" y="8151"/>
                  <a:pt x="15462" y="8163"/>
                  <a:pt x="15468" y="8169"/>
                </a:cubicBezTo>
                <a:cubicBezTo>
                  <a:pt x="15474" y="8175"/>
                  <a:pt x="15480" y="8175"/>
                  <a:pt x="15480" y="8175"/>
                </a:cubicBezTo>
                <a:cubicBezTo>
                  <a:pt x="15486" y="8175"/>
                  <a:pt x="15486" y="8181"/>
                  <a:pt x="15492" y="8181"/>
                </a:cubicBezTo>
                <a:cubicBezTo>
                  <a:pt x="15504" y="8187"/>
                  <a:pt x="15504" y="8187"/>
                  <a:pt x="15515" y="8193"/>
                </a:cubicBezTo>
                <a:cubicBezTo>
                  <a:pt x="15521" y="8193"/>
                  <a:pt x="15521" y="8193"/>
                  <a:pt x="15527" y="8193"/>
                </a:cubicBezTo>
                <a:cubicBezTo>
                  <a:pt x="15533" y="8199"/>
                  <a:pt x="15539" y="8205"/>
                  <a:pt x="15551" y="8205"/>
                </a:cubicBezTo>
                <a:cubicBezTo>
                  <a:pt x="15557" y="8211"/>
                  <a:pt x="15563" y="8205"/>
                  <a:pt x="15569" y="8205"/>
                </a:cubicBezTo>
                <a:cubicBezTo>
                  <a:pt x="15575" y="8205"/>
                  <a:pt x="15581" y="8211"/>
                  <a:pt x="15587" y="8205"/>
                </a:cubicBezTo>
                <a:cubicBezTo>
                  <a:pt x="15592" y="8205"/>
                  <a:pt x="15604" y="8205"/>
                  <a:pt x="15610" y="8199"/>
                </a:cubicBezTo>
                <a:cubicBezTo>
                  <a:pt x="15610" y="8199"/>
                  <a:pt x="15616" y="8205"/>
                  <a:pt x="15622" y="8199"/>
                </a:cubicBezTo>
                <a:cubicBezTo>
                  <a:pt x="15628" y="8199"/>
                  <a:pt x="15628" y="8193"/>
                  <a:pt x="15634" y="8193"/>
                </a:cubicBezTo>
                <a:cubicBezTo>
                  <a:pt x="15640" y="8187"/>
                  <a:pt x="15646" y="8187"/>
                  <a:pt x="15646" y="8187"/>
                </a:cubicBezTo>
                <a:cubicBezTo>
                  <a:pt x="15652" y="8181"/>
                  <a:pt x="15652" y="8175"/>
                  <a:pt x="15658" y="8175"/>
                </a:cubicBezTo>
                <a:cubicBezTo>
                  <a:pt x="15658" y="8169"/>
                  <a:pt x="15658" y="8163"/>
                  <a:pt x="15658" y="8163"/>
                </a:cubicBezTo>
                <a:cubicBezTo>
                  <a:pt x="15664" y="8157"/>
                  <a:pt x="15664" y="8157"/>
                  <a:pt x="15670" y="8151"/>
                </a:cubicBezTo>
                <a:cubicBezTo>
                  <a:pt x="15676" y="8151"/>
                  <a:pt x="15676" y="8146"/>
                  <a:pt x="15676" y="8140"/>
                </a:cubicBezTo>
                <a:cubicBezTo>
                  <a:pt x="15687" y="8140"/>
                  <a:pt x="15693" y="8140"/>
                  <a:pt x="15699" y="8140"/>
                </a:cubicBezTo>
                <a:cubicBezTo>
                  <a:pt x="15711" y="8140"/>
                  <a:pt x="15717" y="8140"/>
                  <a:pt x="15723" y="8134"/>
                </a:cubicBezTo>
                <a:cubicBezTo>
                  <a:pt x="15729" y="8134"/>
                  <a:pt x="15729" y="8128"/>
                  <a:pt x="15735" y="8122"/>
                </a:cubicBezTo>
                <a:cubicBezTo>
                  <a:pt x="15741" y="8122"/>
                  <a:pt x="15747" y="8122"/>
                  <a:pt x="15759" y="8122"/>
                </a:cubicBezTo>
                <a:cubicBezTo>
                  <a:pt x="15776" y="8122"/>
                  <a:pt x="15788" y="8128"/>
                  <a:pt x="15812" y="8128"/>
                </a:cubicBezTo>
                <a:cubicBezTo>
                  <a:pt x="15818" y="8134"/>
                  <a:pt x="15824" y="8140"/>
                  <a:pt x="15836" y="8140"/>
                </a:cubicBezTo>
                <a:cubicBezTo>
                  <a:pt x="15842" y="8146"/>
                  <a:pt x="15842" y="8146"/>
                  <a:pt x="15847" y="8146"/>
                </a:cubicBezTo>
                <a:cubicBezTo>
                  <a:pt x="15859" y="8146"/>
                  <a:pt x="15859" y="8146"/>
                  <a:pt x="15871" y="8146"/>
                </a:cubicBezTo>
                <a:cubicBezTo>
                  <a:pt x="15877" y="8146"/>
                  <a:pt x="15883" y="8146"/>
                  <a:pt x="15889" y="8146"/>
                </a:cubicBezTo>
                <a:cubicBezTo>
                  <a:pt x="15889" y="8140"/>
                  <a:pt x="15895" y="8140"/>
                  <a:pt x="15895" y="8134"/>
                </a:cubicBezTo>
                <a:cubicBezTo>
                  <a:pt x="15901" y="8128"/>
                  <a:pt x="15907" y="8128"/>
                  <a:pt x="15907" y="8122"/>
                </a:cubicBezTo>
                <a:cubicBezTo>
                  <a:pt x="15913" y="8116"/>
                  <a:pt x="15919" y="8104"/>
                  <a:pt x="15925" y="8098"/>
                </a:cubicBezTo>
                <a:cubicBezTo>
                  <a:pt x="15930" y="8092"/>
                  <a:pt x="15930" y="8092"/>
                  <a:pt x="15936" y="8086"/>
                </a:cubicBezTo>
                <a:cubicBezTo>
                  <a:pt x="15954" y="8069"/>
                  <a:pt x="15966" y="8051"/>
                  <a:pt x="15990" y="8045"/>
                </a:cubicBezTo>
                <a:cubicBezTo>
                  <a:pt x="15990" y="8045"/>
                  <a:pt x="15996" y="8045"/>
                  <a:pt x="16002" y="8039"/>
                </a:cubicBezTo>
                <a:cubicBezTo>
                  <a:pt x="16008" y="8039"/>
                  <a:pt x="16008" y="8039"/>
                  <a:pt x="16014" y="8039"/>
                </a:cubicBezTo>
                <a:cubicBezTo>
                  <a:pt x="16014" y="8033"/>
                  <a:pt x="16019" y="8033"/>
                  <a:pt x="16025" y="8033"/>
                </a:cubicBezTo>
                <a:cubicBezTo>
                  <a:pt x="16025" y="8027"/>
                  <a:pt x="16031" y="8033"/>
                  <a:pt x="16037" y="8033"/>
                </a:cubicBezTo>
                <a:cubicBezTo>
                  <a:pt x="16037" y="8033"/>
                  <a:pt x="16043" y="8027"/>
                  <a:pt x="16049" y="8033"/>
                </a:cubicBezTo>
                <a:cubicBezTo>
                  <a:pt x="16049" y="8033"/>
                  <a:pt x="16055" y="8033"/>
                  <a:pt x="16055" y="8039"/>
                </a:cubicBezTo>
                <a:cubicBezTo>
                  <a:pt x="16061" y="8039"/>
                  <a:pt x="16067" y="8045"/>
                  <a:pt x="16067" y="8045"/>
                </a:cubicBezTo>
                <a:cubicBezTo>
                  <a:pt x="16079" y="8045"/>
                  <a:pt x="16085" y="8045"/>
                  <a:pt x="16091" y="8045"/>
                </a:cubicBezTo>
                <a:cubicBezTo>
                  <a:pt x="16102" y="8045"/>
                  <a:pt x="16108" y="8045"/>
                  <a:pt x="16114" y="8045"/>
                </a:cubicBezTo>
                <a:cubicBezTo>
                  <a:pt x="16120" y="8045"/>
                  <a:pt x="16120" y="8039"/>
                  <a:pt x="16126" y="8039"/>
                </a:cubicBezTo>
                <a:cubicBezTo>
                  <a:pt x="16138" y="8027"/>
                  <a:pt x="16138" y="8021"/>
                  <a:pt x="16150" y="8015"/>
                </a:cubicBezTo>
                <a:cubicBezTo>
                  <a:pt x="16156" y="8009"/>
                  <a:pt x="16162" y="8009"/>
                  <a:pt x="16168" y="8003"/>
                </a:cubicBezTo>
                <a:cubicBezTo>
                  <a:pt x="16168" y="8003"/>
                  <a:pt x="16174" y="7997"/>
                  <a:pt x="16174" y="7991"/>
                </a:cubicBezTo>
                <a:cubicBezTo>
                  <a:pt x="16180" y="7991"/>
                  <a:pt x="16180" y="7985"/>
                  <a:pt x="16185" y="7980"/>
                </a:cubicBezTo>
                <a:cubicBezTo>
                  <a:pt x="16185" y="7980"/>
                  <a:pt x="16191" y="7980"/>
                  <a:pt x="16197" y="7980"/>
                </a:cubicBezTo>
                <a:cubicBezTo>
                  <a:pt x="16203" y="7980"/>
                  <a:pt x="16215" y="7974"/>
                  <a:pt x="16227" y="7974"/>
                </a:cubicBezTo>
                <a:cubicBezTo>
                  <a:pt x="16233" y="7974"/>
                  <a:pt x="16239" y="7980"/>
                  <a:pt x="16245" y="7980"/>
                </a:cubicBezTo>
                <a:cubicBezTo>
                  <a:pt x="16262" y="7980"/>
                  <a:pt x="16269" y="7980"/>
                  <a:pt x="16286" y="7980"/>
                </a:cubicBezTo>
                <a:cubicBezTo>
                  <a:pt x="16292" y="7980"/>
                  <a:pt x="16298" y="7985"/>
                  <a:pt x="16310" y="7985"/>
                </a:cubicBezTo>
                <a:cubicBezTo>
                  <a:pt x="16322" y="7991"/>
                  <a:pt x="16322" y="7991"/>
                  <a:pt x="16322" y="7991"/>
                </a:cubicBezTo>
                <a:cubicBezTo>
                  <a:pt x="16328" y="7997"/>
                  <a:pt x="16328" y="7997"/>
                  <a:pt x="16334" y="8003"/>
                </a:cubicBezTo>
                <a:cubicBezTo>
                  <a:pt x="16340" y="8003"/>
                  <a:pt x="16346" y="8015"/>
                  <a:pt x="16351" y="8015"/>
                </a:cubicBezTo>
                <a:cubicBezTo>
                  <a:pt x="16357" y="8015"/>
                  <a:pt x="16363" y="8009"/>
                  <a:pt x="16369" y="8009"/>
                </a:cubicBezTo>
                <a:cubicBezTo>
                  <a:pt x="16375" y="8009"/>
                  <a:pt x="16375" y="8009"/>
                  <a:pt x="16381" y="8009"/>
                </a:cubicBezTo>
                <a:cubicBezTo>
                  <a:pt x="16405" y="8009"/>
                  <a:pt x="16405" y="8009"/>
                  <a:pt x="16405" y="8009"/>
                </a:cubicBezTo>
                <a:cubicBezTo>
                  <a:pt x="16411" y="8009"/>
                  <a:pt x="16423" y="8009"/>
                  <a:pt x="16428" y="8009"/>
                </a:cubicBezTo>
                <a:cubicBezTo>
                  <a:pt x="16435" y="8009"/>
                  <a:pt x="16435" y="8009"/>
                  <a:pt x="16440" y="8009"/>
                </a:cubicBezTo>
                <a:cubicBezTo>
                  <a:pt x="16446" y="8009"/>
                  <a:pt x="16446" y="8015"/>
                  <a:pt x="16452" y="8015"/>
                </a:cubicBezTo>
                <a:cubicBezTo>
                  <a:pt x="16458" y="8015"/>
                  <a:pt x="16458" y="8021"/>
                  <a:pt x="16458" y="8027"/>
                </a:cubicBezTo>
                <a:cubicBezTo>
                  <a:pt x="16464" y="8033"/>
                  <a:pt x="16470" y="8033"/>
                  <a:pt x="16470" y="8039"/>
                </a:cubicBezTo>
                <a:cubicBezTo>
                  <a:pt x="16470" y="8045"/>
                  <a:pt x="16476" y="8051"/>
                  <a:pt x="16476" y="8051"/>
                </a:cubicBezTo>
                <a:cubicBezTo>
                  <a:pt x="16476" y="8069"/>
                  <a:pt x="16476" y="8074"/>
                  <a:pt x="16476" y="8086"/>
                </a:cubicBezTo>
                <a:cubicBezTo>
                  <a:pt x="16494" y="8086"/>
                  <a:pt x="16506" y="8086"/>
                  <a:pt x="16517" y="8098"/>
                </a:cubicBezTo>
                <a:cubicBezTo>
                  <a:pt x="16523" y="8098"/>
                  <a:pt x="16523" y="8104"/>
                  <a:pt x="16523" y="8110"/>
                </a:cubicBezTo>
                <a:cubicBezTo>
                  <a:pt x="16529" y="8116"/>
                  <a:pt x="16529" y="8122"/>
                  <a:pt x="16529" y="8128"/>
                </a:cubicBezTo>
                <a:cubicBezTo>
                  <a:pt x="16529" y="8146"/>
                  <a:pt x="16529" y="8151"/>
                  <a:pt x="16535" y="8169"/>
                </a:cubicBezTo>
                <a:cubicBezTo>
                  <a:pt x="16535" y="8169"/>
                  <a:pt x="16535" y="8175"/>
                  <a:pt x="16535" y="8181"/>
                </a:cubicBezTo>
                <a:cubicBezTo>
                  <a:pt x="16541" y="8181"/>
                  <a:pt x="16541" y="8187"/>
                  <a:pt x="16547" y="8193"/>
                </a:cubicBezTo>
                <a:cubicBezTo>
                  <a:pt x="16547" y="8193"/>
                  <a:pt x="16553" y="8193"/>
                  <a:pt x="16559" y="8193"/>
                </a:cubicBezTo>
                <a:cubicBezTo>
                  <a:pt x="16571" y="8193"/>
                  <a:pt x="16583" y="8181"/>
                  <a:pt x="16589" y="8169"/>
                </a:cubicBezTo>
                <a:cubicBezTo>
                  <a:pt x="16594" y="8169"/>
                  <a:pt x="16594" y="8163"/>
                  <a:pt x="16594" y="8157"/>
                </a:cubicBezTo>
                <a:cubicBezTo>
                  <a:pt x="16601" y="8151"/>
                  <a:pt x="16612" y="8151"/>
                  <a:pt x="16618" y="8140"/>
                </a:cubicBezTo>
                <a:cubicBezTo>
                  <a:pt x="16618" y="8140"/>
                  <a:pt x="16618" y="8134"/>
                  <a:pt x="16624" y="8128"/>
                </a:cubicBezTo>
                <a:cubicBezTo>
                  <a:pt x="16624" y="8128"/>
                  <a:pt x="16630" y="8128"/>
                  <a:pt x="16636" y="8122"/>
                </a:cubicBezTo>
                <a:cubicBezTo>
                  <a:pt x="16636" y="8116"/>
                  <a:pt x="16642" y="8116"/>
                  <a:pt x="16642" y="8110"/>
                </a:cubicBezTo>
                <a:cubicBezTo>
                  <a:pt x="16648" y="8104"/>
                  <a:pt x="16648" y="8098"/>
                  <a:pt x="16654" y="8086"/>
                </a:cubicBezTo>
                <a:cubicBezTo>
                  <a:pt x="16654" y="8080"/>
                  <a:pt x="16654" y="8080"/>
                  <a:pt x="16660" y="8074"/>
                </a:cubicBezTo>
                <a:cubicBezTo>
                  <a:pt x="16666" y="8080"/>
                  <a:pt x="16672" y="8080"/>
                  <a:pt x="16678" y="8086"/>
                </a:cubicBezTo>
                <a:cubicBezTo>
                  <a:pt x="16683" y="8086"/>
                  <a:pt x="16689" y="8092"/>
                  <a:pt x="16689" y="8098"/>
                </a:cubicBezTo>
                <a:cubicBezTo>
                  <a:pt x="16689" y="8110"/>
                  <a:pt x="16678" y="8110"/>
                  <a:pt x="16672" y="8116"/>
                </a:cubicBezTo>
                <a:cubicBezTo>
                  <a:pt x="16660" y="8128"/>
                  <a:pt x="16660" y="8140"/>
                  <a:pt x="16660" y="8157"/>
                </a:cubicBezTo>
                <a:cubicBezTo>
                  <a:pt x="16660" y="8163"/>
                  <a:pt x="16660" y="8169"/>
                  <a:pt x="16660" y="8181"/>
                </a:cubicBezTo>
                <a:cubicBezTo>
                  <a:pt x="16666" y="8175"/>
                  <a:pt x="16672" y="8181"/>
                  <a:pt x="16672" y="8175"/>
                </a:cubicBezTo>
                <a:cubicBezTo>
                  <a:pt x="16678" y="8175"/>
                  <a:pt x="16672" y="8163"/>
                  <a:pt x="16678" y="8163"/>
                </a:cubicBezTo>
                <a:cubicBezTo>
                  <a:pt x="16683" y="8163"/>
                  <a:pt x="16683" y="8157"/>
                  <a:pt x="16689" y="8157"/>
                </a:cubicBezTo>
                <a:cubicBezTo>
                  <a:pt x="16695" y="8157"/>
                  <a:pt x="16695" y="8163"/>
                  <a:pt x="16701" y="8163"/>
                </a:cubicBezTo>
                <a:cubicBezTo>
                  <a:pt x="16701" y="8163"/>
                  <a:pt x="16707" y="8163"/>
                  <a:pt x="16713" y="8163"/>
                </a:cubicBezTo>
                <a:cubicBezTo>
                  <a:pt x="16713" y="8193"/>
                  <a:pt x="16713" y="8193"/>
                  <a:pt x="16713" y="8193"/>
                </a:cubicBezTo>
                <a:cubicBezTo>
                  <a:pt x="16713" y="8199"/>
                  <a:pt x="16707" y="8205"/>
                  <a:pt x="16707" y="8211"/>
                </a:cubicBezTo>
                <a:cubicBezTo>
                  <a:pt x="16707" y="8223"/>
                  <a:pt x="16707" y="8223"/>
                  <a:pt x="16707" y="8223"/>
                </a:cubicBezTo>
                <a:cubicBezTo>
                  <a:pt x="16701" y="8235"/>
                  <a:pt x="16701" y="8240"/>
                  <a:pt x="16701" y="8258"/>
                </a:cubicBezTo>
                <a:cubicBezTo>
                  <a:pt x="16701" y="8252"/>
                  <a:pt x="16707" y="8258"/>
                  <a:pt x="16713" y="8258"/>
                </a:cubicBezTo>
                <a:cubicBezTo>
                  <a:pt x="16719" y="8252"/>
                  <a:pt x="16719" y="8246"/>
                  <a:pt x="16725" y="8246"/>
                </a:cubicBezTo>
                <a:cubicBezTo>
                  <a:pt x="16725" y="8240"/>
                  <a:pt x="16731" y="8229"/>
                  <a:pt x="16737" y="8229"/>
                </a:cubicBezTo>
                <a:cubicBezTo>
                  <a:pt x="16743" y="8229"/>
                  <a:pt x="16749" y="8229"/>
                  <a:pt x="16755" y="8235"/>
                </a:cubicBezTo>
                <a:cubicBezTo>
                  <a:pt x="16760" y="8246"/>
                  <a:pt x="16755" y="8252"/>
                  <a:pt x="16755" y="8264"/>
                </a:cubicBezTo>
                <a:cubicBezTo>
                  <a:pt x="16760" y="8270"/>
                  <a:pt x="16772" y="8276"/>
                  <a:pt x="16778" y="8282"/>
                </a:cubicBezTo>
                <a:cubicBezTo>
                  <a:pt x="16784" y="8282"/>
                  <a:pt x="16790" y="8282"/>
                  <a:pt x="16790" y="8288"/>
                </a:cubicBezTo>
                <a:cubicBezTo>
                  <a:pt x="16796" y="8294"/>
                  <a:pt x="16796" y="8300"/>
                  <a:pt x="16796" y="8306"/>
                </a:cubicBezTo>
                <a:cubicBezTo>
                  <a:pt x="16796" y="8312"/>
                  <a:pt x="16796" y="8312"/>
                  <a:pt x="16796" y="8312"/>
                </a:cubicBezTo>
                <a:cubicBezTo>
                  <a:pt x="16796" y="8312"/>
                  <a:pt x="16790" y="8317"/>
                  <a:pt x="16790" y="8323"/>
                </a:cubicBezTo>
                <a:cubicBezTo>
                  <a:pt x="16790" y="8329"/>
                  <a:pt x="16790" y="8335"/>
                  <a:pt x="16790" y="8347"/>
                </a:cubicBezTo>
                <a:lnTo>
                  <a:pt x="16790" y="8353"/>
                </a:lnTo>
                <a:cubicBezTo>
                  <a:pt x="16796" y="8365"/>
                  <a:pt x="16802" y="8371"/>
                  <a:pt x="16808" y="8377"/>
                </a:cubicBezTo>
                <a:cubicBezTo>
                  <a:pt x="16814" y="8383"/>
                  <a:pt x="16820" y="8383"/>
                  <a:pt x="16832" y="8389"/>
                </a:cubicBezTo>
                <a:cubicBezTo>
                  <a:pt x="16838" y="8395"/>
                  <a:pt x="16838" y="8395"/>
                  <a:pt x="16844" y="8401"/>
                </a:cubicBezTo>
                <a:cubicBezTo>
                  <a:pt x="16849" y="8401"/>
                  <a:pt x="16855" y="8401"/>
                  <a:pt x="16867" y="8401"/>
                </a:cubicBezTo>
                <a:cubicBezTo>
                  <a:pt x="16879" y="8401"/>
                  <a:pt x="16891" y="8401"/>
                  <a:pt x="16903" y="8406"/>
                </a:cubicBezTo>
                <a:cubicBezTo>
                  <a:pt x="16909" y="8406"/>
                  <a:pt x="16909" y="8412"/>
                  <a:pt x="16909" y="8418"/>
                </a:cubicBezTo>
                <a:cubicBezTo>
                  <a:pt x="16915" y="8418"/>
                  <a:pt x="16921" y="8418"/>
                  <a:pt x="16921" y="8418"/>
                </a:cubicBezTo>
                <a:cubicBezTo>
                  <a:pt x="16926" y="8418"/>
                  <a:pt x="16933" y="8424"/>
                  <a:pt x="16933" y="8424"/>
                </a:cubicBezTo>
                <a:cubicBezTo>
                  <a:pt x="16938" y="8430"/>
                  <a:pt x="16938" y="8436"/>
                  <a:pt x="16944" y="8436"/>
                </a:cubicBezTo>
                <a:cubicBezTo>
                  <a:pt x="16956" y="8442"/>
                  <a:pt x="16962" y="8436"/>
                  <a:pt x="16974" y="8436"/>
                </a:cubicBezTo>
                <a:cubicBezTo>
                  <a:pt x="16992" y="8436"/>
                  <a:pt x="17010" y="8436"/>
                  <a:pt x="17021" y="8424"/>
                </a:cubicBezTo>
                <a:cubicBezTo>
                  <a:pt x="17033" y="8412"/>
                  <a:pt x="17033" y="8401"/>
                  <a:pt x="17033" y="8383"/>
                </a:cubicBezTo>
                <a:cubicBezTo>
                  <a:pt x="17051" y="8383"/>
                  <a:pt x="17051" y="8383"/>
                  <a:pt x="17051" y="8383"/>
                </a:cubicBezTo>
                <a:cubicBezTo>
                  <a:pt x="17069" y="8383"/>
                  <a:pt x="17075" y="8389"/>
                  <a:pt x="17081" y="8406"/>
                </a:cubicBezTo>
                <a:cubicBezTo>
                  <a:pt x="17081" y="8406"/>
                  <a:pt x="17081" y="8412"/>
                  <a:pt x="17081" y="8418"/>
                </a:cubicBezTo>
                <a:cubicBezTo>
                  <a:pt x="17087" y="8424"/>
                  <a:pt x="17087" y="8430"/>
                  <a:pt x="17093" y="8436"/>
                </a:cubicBezTo>
                <a:cubicBezTo>
                  <a:pt x="17099" y="8442"/>
                  <a:pt x="17110" y="8448"/>
                  <a:pt x="17122" y="8448"/>
                </a:cubicBezTo>
                <a:cubicBezTo>
                  <a:pt x="17134" y="8448"/>
                  <a:pt x="17140" y="8436"/>
                  <a:pt x="17152" y="8424"/>
                </a:cubicBezTo>
                <a:cubicBezTo>
                  <a:pt x="17158" y="8418"/>
                  <a:pt x="17164" y="8418"/>
                  <a:pt x="17164" y="8418"/>
                </a:cubicBezTo>
                <a:cubicBezTo>
                  <a:pt x="17176" y="8406"/>
                  <a:pt x="17181" y="8406"/>
                  <a:pt x="17193" y="8401"/>
                </a:cubicBezTo>
                <a:cubicBezTo>
                  <a:pt x="17193" y="8395"/>
                  <a:pt x="17199" y="8395"/>
                  <a:pt x="17199" y="8389"/>
                </a:cubicBezTo>
                <a:cubicBezTo>
                  <a:pt x="17211" y="8383"/>
                  <a:pt x="17217" y="8383"/>
                  <a:pt x="17229" y="8383"/>
                </a:cubicBezTo>
                <a:cubicBezTo>
                  <a:pt x="17241" y="8383"/>
                  <a:pt x="17241" y="8383"/>
                  <a:pt x="17247" y="8383"/>
                </a:cubicBezTo>
                <a:cubicBezTo>
                  <a:pt x="17270" y="8383"/>
                  <a:pt x="17288" y="8383"/>
                  <a:pt x="17312" y="8383"/>
                </a:cubicBezTo>
                <a:cubicBezTo>
                  <a:pt x="17318" y="8383"/>
                  <a:pt x="17318" y="8377"/>
                  <a:pt x="17324" y="8377"/>
                </a:cubicBezTo>
                <a:cubicBezTo>
                  <a:pt x="17324" y="8371"/>
                  <a:pt x="17330" y="8371"/>
                  <a:pt x="17336" y="8371"/>
                </a:cubicBezTo>
                <a:cubicBezTo>
                  <a:pt x="17336" y="8365"/>
                  <a:pt x="17330" y="8365"/>
                  <a:pt x="17336" y="8359"/>
                </a:cubicBezTo>
                <a:cubicBezTo>
                  <a:pt x="17336" y="8347"/>
                  <a:pt x="17342" y="8347"/>
                  <a:pt x="17348" y="8335"/>
                </a:cubicBezTo>
                <a:cubicBezTo>
                  <a:pt x="17348" y="8323"/>
                  <a:pt x="17342" y="8312"/>
                  <a:pt x="17348" y="8300"/>
                </a:cubicBezTo>
                <a:cubicBezTo>
                  <a:pt x="17353" y="8288"/>
                  <a:pt x="17365" y="8294"/>
                  <a:pt x="17371" y="8288"/>
                </a:cubicBezTo>
                <a:cubicBezTo>
                  <a:pt x="17377" y="8282"/>
                  <a:pt x="17383" y="8276"/>
                  <a:pt x="17383" y="8270"/>
                </a:cubicBezTo>
                <a:cubicBezTo>
                  <a:pt x="17383" y="8264"/>
                  <a:pt x="17383" y="8264"/>
                  <a:pt x="17383" y="8264"/>
                </a:cubicBezTo>
                <a:cubicBezTo>
                  <a:pt x="17383" y="8258"/>
                  <a:pt x="17377" y="8258"/>
                  <a:pt x="17371" y="8252"/>
                </a:cubicBezTo>
                <a:cubicBezTo>
                  <a:pt x="17371" y="8246"/>
                  <a:pt x="17371" y="8240"/>
                  <a:pt x="17371" y="8229"/>
                </a:cubicBezTo>
                <a:cubicBezTo>
                  <a:pt x="17371" y="8217"/>
                  <a:pt x="17377" y="8205"/>
                  <a:pt x="17377" y="8187"/>
                </a:cubicBezTo>
                <a:cubicBezTo>
                  <a:pt x="17377" y="8181"/>
                  <a:pt x="17383" y="8181"/>
                  <a:pt x="17383" y="8175"/>
                </a:cubicBezTo>
                <a:cubicBezTo>
                  <a:pt x="17383" y="8169"/>
                  <a:pt x="17389" y="8169"/>
                  <a:pt x="17389" y="8163"/>
                </a:cubicBezTo>
                <a:cubicBezTo>
                  <a:pt x="17389" y="8157"/>
                  <a:pt x="17389" y="8157"/>
                  <a:pt x="17395" y="8151"/>
                </a:cubicBezTo>
                <a:cubicBezTo>
                  <a:pt x="17401" y="8146"/>
                  <a:pt x="17407" y="8140"/>
                  <a:pt x="17413" y="8128"/>
                </a:cubicBezTo>
                <a:cubicBezTo>
                  <a:pt x="17419" y="8128"/>
                  <a:pt x="17419" y="8122"/>
                  <a:pt x="17425" y="8122"/>
                </a:cubicBezTo>
                <a:cubicBezTo>
                  <a:pt x="17431" y="8116"/>
                  <a:pt x="17431" y="8116"/>
                  <a:pt x="17436" y="8116"/>
                </a:cubicBezTo>
                <a:cubicBezTo>
                  <a:pt x="17436" y="8110"/>
                  <a:pt x="17442" y="8104"/>
                  <a:pt x="17442" y="8104"/>
                </a:cubicBezTo>
                <a:cubicBezTo>
                  <a:pt x="17442" y="8098"/>
                  <a:pt x="17448" y="8092"/>
                  <a:pt x="17448" y="8092"/>
                </a:cubicBezTo>
                <a:cubicBezTo>
                  <a:pt x="17448" y="8086"/>
                  <a:pt x="17448" y="8080"/>
                  <a:pt x="17448" y="8080"/>
                </a:cubicBezTo>
                <a:cubicBezTo>
                  <a:pt x="17448" y="8074"/>
                  <a:pt x="17448" y="8069"/>
                  <a:pt x="17448" y="8069"/>
                </a:cubicBezTo>
                <a:cubicBezTo>
                  <a:pt x="17454" y="8062"/>
                  <a:pt x="17454" y="8062"/>
                  <a:pt x="17460" y="8057"/>
                </a:cubicBezTo>
                <a:cubicBezTo>
                  <a:pt x="17460" y="8051"/>
                  <a:pt x="17466" y="8045"/>
                  <a:pt x="17472" y="8045"/>
                </a:cubicBezTo>
                <a:cubicBezTo>
                  <a:pt x="17472" y="8045"/>
                  <a:pt x="17478" y="8039"/>
                  <a:pt x="17484" y="8039"/>
                </a:cubicBezTo>
                <a:cubicBezTo>
                  <a:pt x="17484" y="8039"/>
                  <a:pt x="17490" y="8039"/>
                  <a:pt x="17496" y="8039"/>
                </a:cubicBezTo>
                <a:cubicBezTo>
                  <a:pt x="17502" y="8033"/>
                  <a:pt x="17496" y="8027"/>
                  <a:pt x="17496" y="8021"/>
                </a:cubicBezTo>
                <a:cubicBezTo>
                  <a:pt x="17496" y="8015"/>
                  <a:pt x="17502" y="8015"/>
                  <a:pt x="17502" y="8009"/>
                </a:cubicBezTo>
                <a:cubicBezTo>
                  <a:pt x="17502" y="8009"/>
                  <a:pt x="17502" y="8003"/>
                  <a:pt x="17502" y="7997"/>
                </a:cubicBezTo>
                <a:cubicBezTo>
                  <a:pt x="17502" y="7991"/>
                  <a:pt x="17502" y="7985"/>
                  <a:pt x="17502" y="7974"/>
                </a:cubicBezTo>
                <a:cubicBezTo>
                  <a:pt x="17508" y="7962"/>
                  <a:pt x="17514" y="7956"/>
                  <a:pt x="17519" y="7944"/>
                </a:cubicBezTo>
                <a:cubicBezTo>
                  <a:pt x="17525" y="7938"/>
                  <a:pt x="17531" y="7932"/>
                  <a:pt x="17531" y="7920"/>
                </a:cubicBezTo>
                <a:cubicBezTo>
                  <a:pt x="17537" y="7908"/>
                  <a:pt x="17537" y="7896"/>
                  <a:pt x="17543" y="7885"/>
                </a:cubicBezTo>
                <a:cubicBezTo>
                  <a:pt x="17543" y="7879"/>
                  <a:pt x="17543" y="7879"/>
                  <a:pt x="17543" y="7873"/>
                </a:cubicBezTo>
                <a:cubicBezTo>
                  <a:pt x="17543" y="7867"/>
                  <a:pt x="17549" y="7867"/>
                  <a:pt x="17549" y="7861"/>
                </a:cubicBezTo>
                <a:cubicBezTo>
                  <a:pt x="17549" y="7802"/>
                  <a:pt x="17549" y="7802"/>
                  <a:pt x="17549" y="7802"/>
                </a:cubicBezTo>
                <a:cubicBezTo>
                  <a:pt x="17549" y="7802"/>
                  <a:pt x="17543" y="7796"/>
                  <a:pt x="17537" y="7796"/>
                </a:cubicBezTo>
                <a:cubicBezTo>
                  <a:pt x="17537" y="7790"/>
                  <a:pt x="17537" y="7784"/>
                  <a:pt x="17531" y="7784"/>
                </a:cubicBezTo>
                <a:cubicBezTo>
                  <a:pt x="17531" y="7778"/>
                  <a:pt x="17525" y="7778"/>
                  <a:pt x="17519" y="7772"/>
                </a:cubicBezTo>
                <a:cubicBezTo>
                  <a:pt x="17519" y="7766"/>
                  <a:pt x="17514" y="7766"/>
                  <a:pt x="17514" y="7760"/>
                </a:cubicBezTo>
                <a:cubicBezTo>
                  <a:pt x="17514" y="7748"/>
                  <a:pt x="17514" y="7748"/>
                  <a:pt x="17514" y="7748"/>
                </a:cubicBezTo>
                <a:cubicBezTo>
                  <a:pt x="17514" y="7742"/>
                  <a:pt x="17514" y="7742"/>
                  <a:pt x="17514" y="7737"/>
                </a:cubicBezTo>
                <a:cubicBezTo>
                  <a:pt x="17514" y="7725"/>
                  <a:pt x="17525" y="7725"/>
                  <a:pt x="17525" y="7713"/>
                </a:cubicBezTo>
                <a:cubicBezTo>
                  <a:pt x="17525" y="7707"/>
                  <a:pt x="17525" y="7701"/>
                  <a:pt x="17525" y="7689"/>
                </a:cubicBezTo>
                <a:cubicBezTo>
                  <a:pt x="17519" y="7689"/>
                  <a:pt x="17519" y="7689"/>
                  <a:pt x="17519" y="7689"/>
                </a:cubicBezTo>
                <a:cubicBezTo>
                  <a:pt x="17519" y="7653"/>
                  <a:pt x="17519" y="7653"/>
                  <a:pt x="17519" y="7653"/>
                </a:cubicBezTo>
                <a:cubicBezTo>
                  <a:pt x="17519" y="7648"/>
                  <a:pt x="17519" y="7648"/>
                  <a:pt x="17519" y="7642"/>
                </a:cubicBezTo>
                <a:cubicBezTo>
                  <a:pt x="17519" y="7636"/>
                  <a:pt x="17514" y="7636"/>
                  <a:pt x="17508" y="7630"/>
                </a:cubicBezTo>
                <a:cubicBezTo>
                  <a:pt x="17502" y="7618"/>
                  <a:pt x="17496" y="7618"/>
                  <a:pt x="17490" y="7606"/>
                </a:cubicBezTo>
                <a:cubicBezTo>
                  <a:pt x="17490" y="7600"/>
                  <a:pt x="17484" y="7600"/>
                  <a:pt x="17484" y="7594"/>
                </a:cubicBezTo>
                <a:cubicBezTo>
                  <a:pt x="17484" y="7588"/>
                  <a:pt x="17484" y="7588"/>
                  <a:pt x="17484" y="7582"/>
                </a:cubicBezTo>
                <a:cubicBezTo>
                  <a:pt x="17478" y="7576"/>
                  <a:pt x="17478" y="7576"/>
                  <a:pt x="17478" y="7571"/>
                </a:cubicBezTo>
                <a:cubicBezTo>
                  <a:pt x="17472" y="7564"/>
                  <a:pt x="17472" y="7564"/>
                  <a:pt x="17472" y="7559"/>
                </a:cubicBezTo>
                <a:cubicBezTo>
                  <a:pt x="17466" y="7553"/>
                  <a:pt x="17460" y="7553"/>
                  <a:pt x="17460" y="7553"/>
                </a:cubicBezTo>
                <a:cubicBezTo>
                  <a:pt x="17454" y="7541"/>
                  <a:pt x="17448" y="7535"/>
                  <a:pt x="17436" y="7529"/>
                </a:cubicBezTo>
                <a:lnTo>
                  <a:pt x="17431" y="7523"/>
                </a:lnTo>
                <a:cubicBezTo>
                  <a:pt x="17425" y="7517"/>
                  <a:pt x="17419" y="7517"/>
                  <a:pt x="17413" y="7517"/>
                </a:cubicBezTo>
                <a:cubicBezTo>
                  <a:pt x="17407" y="7511"/>
                  <a:pt x="17407" y="7511"/>
                  <a:pt x="17407" y="7505"/>
                </a:cubicBezTo>
                <a:cubicBezTo>
                  <a:pt x="17407" y="7446"/>
                  <a:pt x="17407" y="7446"/>
                  <a:pt x="17407" y="7446"/>
                </a:cubicBezTo>
                <a:cubicBezTo>
                  <a:pt x="17395" y="7446"/>
                  <a:pt x="17389" y="7446"/>
                  <a:pt x="17383" y="7446"/>
                </a:cubicBezTo>
                <a:cubicBezTo>
                  <a:pt x="17371" y="7446"/>
                  <a:pt x="17359" y="7446"/>
                  <a:pt x="17348" y="7446"/>
                </a:cubicBezTo>
                <a:cubicBezTo>
                  <a:pt x="17342" y="7446"/>
                  <a:pt x="17336" y="7440"/>
                  <a:pt x="17336" y="7440"/>
                </a:cubicBezTo>
                <a:cubicBezTo>
                  <a:pt x="17330" y="7440"/>
                  <a:pt x="17324" y="7434"/>
                  <a:pt x="17324" y="7434"/>
                </a:cubicBezTo>
                <a:cubicBezTo>
                  <a:pt x="17312" y="7428"/>
                  <a:pt x="17306" y="7422"/>
                  <a:pt x="17306" y="7410"/>
                </a:cubicBezTo>
                <a:cubicBezTo>
                  <a:pt x="17306" y="7398"/>
                  <a:pt x="17306" y="7398"/>
                  <a:pt x="17306" y="7398"/>
                </a:cubicBezTo>
                <a:cubicBezTo>
                  <a:pt x="17306" y="7398"/>
                  <a:pt x="17300" y="7393"/>
                  <a:pt x="17300" y="7387"/>
                </a:cubicBezTo>
                <a:cubicBezTo>
                  <a:pt x="17300" y="7381"/>
                  <a:pt x="17300" y="7375"/>
                  <a:pt x="17300" y="7363"/>
                </a:cubicBezTo>
                <a:cubicBezTo>
                  <a:pt x="17300" y="7363"/>
                  <a:pt x="17294" y="7363"/>
                  <a:pt x="17288" y="7363"/>
                </a:cubicBezTo>
                <a:cubicBezTo>
                  <a:pt x="17288" y="7363"/>
                  <a:pt x="17282" y="7363"/>
                  <a:pt x="17276" y="7357"/>
                </a:cubicBezTo>
                <a:cubicBezTo>
                  <a:pt x="17276" y="7351"/>
                  <a:pt x="17282" y="7339"/>
                  <a:pt x="17276" y="7333"/>
                </a:cubicBezTo>
                <a:lnTo>
                  <a:pt x="17270" y="7333"/>
                </a:lnTo>
                <a:cubicBezTo>
                  <a:pt x="17265" y="7327"/>
                  <a:pt x="17259" y="7327"/>
                  <a:pt x="17259" y="7327"/>
                </a:cubicBezTo>
                <a:cubicBezTo>
                  <a:pt x="17247" y="7321"/>
                  <a:pt x="17241" y="7321"/>
                  <a:pt x="17235" y="7316"/>
                </a:cubicBezTo>
                <a:cubicBezTo>
                  <a:pt x="17229" y="7310"/>
                  <a:pt x="17229" y="7304"/>
                  <a:pt x="17223" y="7304"/>
                </a:cubicBezTo>
                <a:cubicBezTo>
                  <a:pt x="17223" y="7298"/>
                  <a:pt x="17217" y="7298"/>
                  <a:pt x="17211" y="7292"/>
                </a:cubicBezTo>
                <a:cubicBezTo>
                  <a:pt x="17211" y="7292"/>
                  <a:pt x="17211" y="7286"/>
                  <a:pt x="17205" y="7280"/>
                </a:cubicBezTo>
                <a:cubicBezTo>
                  <a:pt x="17205" y="7280"/>
                  <a:pt x="17199" y="7274"/>
                  <a:pt x="17193" y="7274"/>
                </a:cubicBezTo>
                <a:cubicBezTo>
                  <a:pt x="17181" y="7268"/>
                  <a:pt x="17176" y="7268"/>
                  <a:pt x="17158" y="7262"/>
                </a:cubicBezTo>
                <a:cubicBezTo>
                  <a:pt x="17152" y="7262"/>
                  <a:pt x="17152" y="7262"/>
                  <a:pt x="17146" y="7256"/>
                </a:cubicBezTo>
                <a:cubicBezTo>
                  <a:pt x="17140" y="7256"/>
                  <a:pt x="17134" y="7250"/>
                  <a:pt x="17134" y="7244"/>
                </a:cubicBezTo>
                <a:cubicBezTo>
                  <a:pt x="17134" y="7239"/>
                  <a:pt x="17134" y="7232"/>
                  <a:pt x="17134" y="7221"/>
                </a:cubicBezTo>
                <a:cubicBezTo>
                  <a:pt x="17128" y="7215"/>
                  <a:pt x="17122" y="7209"/>
                  <a:pt x="17122" y="7197"/>
                </a:cubicBezTo>
                <a:cubicBezTo>
                  <a:pt x="17116" y="7197"/>
                  <a:pt x="17122" y="7191"/>
                  <a:pt x="17122" y="7185"/>
                </a:cubicBezTo>
                <a:cubicBezTo>
                  <a:pt x="17116" y="7179"/>
                  <a:pt x="17116" y="7179"/>
                  <a:pt x="17116" y="7173"/>
                </a:cubicBezTo>
                <a:cubicBezTo>
                  <a:pt x="17116" y="7167"/>
                  <a:pt x="17110" y="7167"/>
                  <a:pt x="17110" y="7161"/>
                </a:cubicBezTo>
                <a:cubicBezTo>
                  <a:pt x="17110" y="7161"/>
                  <a:pt x="17110" y="7155"/>
                  <a:pt x="17110" y="7150"/>
                </a:cubicBezTo>
                <a:cubicBezTo>
                  <a:pt x="17110" y="7138"/>
                  <a:pt x="17110" y="7138"/>
                  <a:pt x="17110" y="7138"/>
                </a:cubicBezTo>
                <a:cubicBezTo>
                  <a:pt x="17110" y="7132"/>
                  <a:pt x="17110" y="7126"/>
                  <a:pt x="17110" y="7114"/>
                </a:cubicBezTo>
                <a:lnTo>
                  <a:pt x="17110" y="7108"/>
                </a:lnTo>
                <a:cubicBezTo>
                  <a:pt x="17104" y="7096"/>
                  <a:pt x="17099" y="7090"/>
                  <a:pt x="17093" y="7084"/>
                </a:cubicBezTo>
                <a:cubicBezTo>
                  <a:pt x="17087" y="7078"/>
                  <a:pt x="17081" y="7078"/>
                  <a:pt x="17075" y="7072"/>
                </a:cubicBezTo>
                <a:cubicBezTo>
                  <a:pt x="17075" y="7066"/>
                  <a:pt x="17075" y="7061"/>
                  <a:pt x="17075" y="7055"/>
                </a:cubicBezTo>
                <a:cubicBezTo>
                  <a:pt x="17075" y="7049"/>
                  <a:pt x="17081" y="7043"/>
                  <a:pt x="17081" y="7037"/>
                </a:cubicBezTo>
                <a:cubicBezTo>
                  <a:pt x="17081" y="7025"/>
                  <a:pt x="17069" y="7013"/>
                  <a:pt x="17057" y="7013"/>
                </a:cubicBezTo>
                <a:cubicBezTo>
                  <a:pt x="17057" y="7013"/>
                  <a:pt x="17051" y="7013"/>
                  <a:pt x="17045" y="7013"/>
                </a:cubicBezTo>
                <a:lnTo>
                  <a:pt x="17039" y="7013"/>
                </a:lnTo>
                <a:cubicBezTo>
                  <a:pt x="17033" y="7013"/>
                  <a:pt x="17027" y="7007"/>
                  <a:pt x="17027" y="7007"/>
                </a:cubicBezTo>
                <a:cubicBezTo>
                  <a:pt x="17015" y="7001"/>
                  <a:pt x="17010" y="7001"/>
                  <a:pt x="16998" y="7001"/>
                </a:cubicBezTo>
                <a:cubicBezTo>
                  <a:pt x="16998" y="6995"/>
                  <a:pt x="16992" y="6995"/>
                  <a:pt x="16986" y="6995"/>
                </a:cubicBezTo>
                <a:cubicBezTo>
                  <a:pt x="16986" y="6989"/>
                  <a:pt x="16992" y="6984"/>
                  <a:pt x="16986" y="6984"/>
                </a:cubicBezTo>
                <a:cubicBezTo>
                  <a:pt x="16986" y="6978"/>
                  <a:pt x="16986" y="6978"/>
                  <a:pt x="16986" y="6972"/>
                </a:cubicBezTo>
                <a:cubicBezTo>
                  <a:pt x="16986" y="6966"/>
                  <a:pt x="16986" y="6966"/>
                  <a:pt x="16980" y="6960"/>
                </a:cubicBezTo>
                <a:cubicBezTo>
                  <a:pt x="16980" y="6948"/>
                  <a:pt x="16980" y="6948"/>
                  <a:pt x="16980" y="6948"/>
                </a:cubicBezTo>
                <a:cubicBezTo>
                  <a:pt x="16980" y="6936"/>
                  <a:pt x="16986" y="6924"/>
                  <a:pt x="16980" y="6912"/>
                </a:cubicBezTo>
                <a:cubicBezTo>
                  <a:pt x="16980" y="6906"/>
                  <a:pt x="16974" y="6906"/>
                  <a:pt x="16968" y="6901"/>
                </a:cubicBezTo>
                <a:cubicBezTo>
                  <a:pt x="16968" y="6901"/>
                  <a:pt x="16968" y="6896"/>
                  <a:pt x="16968" y="6890"/>
                </a:cubicBezTo>
                <a:lnTo>
                  <a:pt x="16956" y="6884"/>
                </a:lnTo>
                <a:cubicBezTo>
                  <a:pt x="16956" y="6878"/>
                  <a:pt x="16956" y="6872"/>
                  <a:pt x="16956" y="6872"/>
                </a:cubicBezTo>
                <a:cubicBezTo>
                  <a:pt x="16956" y="6860"/>
                  <a:pt x="16956" y="6854"/>
                  <a:pt x="16956" y="6848"/>
                </a:cubicBezTo>
                <a:cubicBezTo>
                  <a:pt x="16950" y="6842"/>
                  <a:pt x="16950" y="6836"/>
                  <a:pt x="16950" y="6836"/>
                </a:cubicBezTo>
                <a:cubicBezTo>
                  <a:pt x="16944" y="6824"/>
                  <a:pt x="16938" y="6818"/>
                  <a:pt x="16933" y="6813"/>
                </a:cubicBezTo>
                <a:cubicBezTo>
                  <a:pt x="16926" y="6813"/>
                  <a:pt x="16921" y="6818"/>
                  <a:pt x="16921" y="6813"/>
                </a:cubicBezTo>
                <a:cubicBezTo>
                  <a:pt x="16915" y="6824"/>
                  <a:pt x="16915" y="6824"/>
                  <a:pt x="16915" y="6824"/>
                </a:cubicBezTo>
                <a:cubicBezTo>
                  <a:pt x="16921" y="6836"/>
                  <a:pt x="16915" y="6842"/>
                  <a:pt x="16915" y="6848"/>
                </a:cubicBezTo>
                <a:close/>
                <a:moveTo>
                  <a:pt x="17875" y="6735"/>
                </a:moveTo>
                <a:lnTo>
                  <a:pt x="17875" y="6735"/>
                </a:lnTo>
                <a:cubicBezTo>
                  <a:pt x="17875" y="6741"/>
                  <a:pt x="17875" y="6747"/>
                  <a:pt x="17881" y="6747"/>
                </a:cubicBezTo>
                <a:cubicBezTo>
                  <a:pt x="17887" y="6753"/>
                  <a:pt x="17893" y="6753"/>
                  <a:pt x="17905" y="6753"/>
                </a:cubicBezTo>
                <a:cubicBezTo>
                  <a:pt x="17917" y="6753"/>
                  <a:pt x="17917" y="6753"/>
                  <a:pt x="17917" y="6753"/>
                </a:cubicBezTo>
                <a:cubicBezTo>
                  <a:pt x="17923" y="6753"/>
                  <a:pt x="17923" y="6747"/>
                  <a:pt x="17929" y="6747"/>
                </a:cubicBezTo>
                <a:cubicBezTo>
                  <a:pt x="17929" y="6741"/>
                  <a:pt x="17923" y="6741"/>
                  <a:pt x="17923" y="6735"/>
                </a:cubicBezTo>
                <a:cubicBezTo>
                  <a:pt x="17917" y="6730"/>
                  <a:pt x="17923" y="6730"/>
                  <a:pt x="17917" y="6724"/>
                </a:cubicBezTo>
                <a:cubicBezTo>
                  <a:pt x="17917" y="6718"/>
                  <a:pt x="17911" y="6724"/>
                  <a:pt x="17905" y="6724"/>
                </a:cubicBezTo>
                <a:cubicBezTo>
                  <a:pt x="17899" y="6718"/>
                  <a:pt x="17893" y="6718"/>
                  <a:pt x="17887" y="6718"/>
                </a:cubicBezTo>
                <a:cubicBezTo>
                  <a:pt x="17881" y="6718"/>
                  <a:pt x="17875" y="6718"/>
                  <a:pt x="17869" y="6718"/>
                </a:cubicBezTo>
                <a:cubicBezTo>
                  <a:pt x="17869" y="6724"/>
                  <a:pt x="17869" y="6735"/>
                  <a:pt x="17875" y="6735"/>
                </a:cubicBezTo>
                <a:close/>
                <a:moveTo>
                  <a:pt x="17591" y="6546"/>
                </a:moveTo>
                <a:lnTo>
                  <a:pt x="17591" y="6546"/>
                </a:lnTo>
                <a:cubicBezTo>
                  <a:pt x="17591" y="6552"/>
                  <a:pt x="17603" y="6552"/>
                  <a:pt x="17603" y="6558"/>
                </a:cubicBezTo>
                <a:cubicBezTo>
                  <a:pt x="17608" y="6569"/>
                  <a:pt x="17620" y="6569"/>
                  <a:pt x="17626" y="6575"/>
                </a:cubicBezTo>
                <a:cubicBezTo>
                  <a:pt x="17626" y="6581"/>
                  <a:pt x="17626" y="6581"/>
                  <a:pt x="17632" y="6587"/>
                </a:cubicBezTo>
                <a:cubicBezTo>
                  <a:pt x="17632" y="6593"/>
                  <a:pt x="17638" y="6593"/>
                  <a:pt x="17644" y="6599"/>
                </a:cubicBezTo>
                <a:cubicBezTo>
                  <a:pt x="17644" y="6599"/>
                  <a:pt x="17650" y="6605"/>
                  <a:pt x="17656" y="6605"/>
                </a:cubicBezTo>
                <a:lnTo>
                  <a:pt x="17662" y="6599"/>
                </a:lnTo>
                <a:cubicBezTo>
                  <a:pt x="17662" y="6593"/>
                  <a:pt x="17662" y="6593"/>
                  <a:pt x="17662" y="6587"/>
                </a:cubicBezTo>
                <a:cubicBezTo>
                  <a:pt x="17662" y="6581"/>
                  <a:pt x="17656" y="6581"/>
                  <a:pt x="17656" y="6575"/>
                </a:cubicBezTo>
                <a:cubicBezTo>
                  <a:pt x="17650" y="6569"/>
                  <a:pt x="17656" y="6569"/>
                  <a:pt x="17656" y="6563"/>
                </a:cubicBezTo>
                <a:cubicBezTo>
                  <a:pt x="17650" y="6558"/>
                  <a:pt x="17650" y="6558"/>
                  <a:pt x="17644" y="6552"/>
                </a:cubicBezTo>
                <a:cubicBezTo>
                  <a:pt x="17638" y="6546"/>
                  <a:pt x="17632" y="6540"/>
                  <a:pt x="17620" y="6534"/>
                </a:cubicBezTo>
                <a:cubicBezTo>
                  <a:pt x="17620" y="6534"/>
                  <a:pt x="17614" y="6534"/>
                  <a:pt x="17608" y="6528"/>
                </a:cubicBezTo>
                <a:cubicBezTo>
                  <a:pt x="17608" y="6528"/>
                  <a:pt x="17608" y="6522"/>
                  <a:pt x="17608" y="6516"/>
                </a:cubicBezTo>
                <a:cubicBezTo>
                  <a:pt x="17608" y="6516"/>
                  <a:pt x="17608" y="6510"/>
                  <a:pt x="17608" y="6504"/>
                </a:cubicBezTo>
                <a:cubicBezTo>
                  <a:pt x="17597" y="6504"/>
                  <a:pt x="17597" y="6504"/>
                  <a:pt x="17597" y="6504"/>
                </a:cubicBezTo>
                <a:cubicBezTo>
                  <a:pt x="17597" y="6504"/>
                  <a:pt x="17591" y="6510"/>
                  <a:pt x="17585" y="6510"/>
                </a:cubicBezTo>
                <a:cubicBezTo>
                  <a:pt x="17591" y="6516"/>
                  <a:pt x="17591" y="6516"/>
                  <a:pt x="17591" y="6522"/>
                </a:cubicBezTo>
                <a:cubicBezTo>
                  <a:pt x="17597" y="6528"/>
                  <a:pt x="17597" y="6534"/>
                  <a:pt x="17597" y="6534"/>
                </a:cubicBezTo>
                <a:cubicBezTo>
                  <a:pt x="17597" y="6540"/>
                  <a:pt x="17591" y="6540"/>
                  <a:pt x="17591" y="6546"/>
                </a:cubicBezTo>
                <a:close/>
                <a:moveTo>
                  <a:pt x="17265" y="6510"/>
                </a:moveTo>
                <a:lnTo>
                  <a:pt x="17265" y="6510"/>
                </a:lnTo>
                <a:cubicBezTo>
                  <a:pt x="17265" y="6522"/>
                  <a:pt x="17270" y="6528"/>
                  <a:pt x="17270" y="6534"/>
                </a:cubicBezTo>
                <a:cubicBezTo>
                  <a:pt x="17270" y="6540"/>
                  <a:pt x="17265" y="6540"/>
                  <a:pt x="17265" y="6540"/>
                </a:cubicBezTo>
                <a:cubicBezTo>
                  <a:pt x="17288" y="6540"/>
                  <a:pt x="17300" y="6540"/>
                  <a:pt x="17318" y="6540"/>
                </a:cubicBezTo>
                <a:cubicBezTo>
                  <a:pt x="17324" y="6540"/>
                  <a:pt x="17330" y="6546"/>
                  <a:pt x="17342" y="6546"/>
                </a:cubicBezTo>
                <a:cubicBezTo>
                  <a:pt x="17348" y="6546"/>
                  <a:pt x="17353" y="6546"/>
                  <a:pt x="17359" y="6546"/>
                </a:cubicBezTo>
                <a:cubicBezTo>
                  <a:pt x="17371" y="6546"/>
                  <a:pt x="17377" y="6546"/>
                  <a:pt x="17383" y="6546"/>
                </a:cubicBezTo>
                <a:cubicBezTo>
                  <a:pt x="17389" y="6546"/>
                  <a:pt x="17395" y="6546"/>
                  <a:pt x="17395" y="6540"/>
                </a:cubicBezTo>
                <a:cubicBezTo>
                  <a:pt x="17401" y="6540"/>
                  <a:pt x="17401" y="6534"/>
                  <a:pt x="17407" y="6528"/>
                </a:cubicBezTo>
                <a:cubicBezTo>
                  <a:pt x="17413" y="6528"/>
                  <a:pt x="17413" y="6534"/>
                  <a:pt x="17419" y="6528"/>
                </a:cubicBezTo>
                <a:cubicBezTo>
                  <a:pt x="17425" y="6528"/>
                  <a:pt x="17425" y="6528"/>
                  <a:pt x="17431" y="6528"/>
                </a:cubicBezTo>
                <a:cubicBezTo>
                  <a:pt x="17436" y="6522"/>
                  <a:pt x="17436" y="6522"/>
                  <a:pt x="17442" y="6516"/>
                </a:cubicBezTo>
                <a:cubicBezTo>
                  <a:pt x="17448" y="6510"/>
                  <a:pt x="17448" y="6504"/>
                  <a:pt x="17454" y="6492"/>
                </a:cubicBezTo>
                <a:cubicBezTo>
                  <a:pt x="17454" y="6486"/>
                  <a:pt x="17454" y="6480"/>
                  <a:pt x="17454" y="6469"/>
                </a:cubicBezTo>
                <a:cubicBezTo>
                  <a:pt x="17460" y="6463"/>
                  <a:pt x="17466" y="6463"/>
                  <a:pt x="17466" y="6457"/>
                </a:cubicBezTo>
                <a:cubicBezTo>
                  <a:pt x="17466" y="6457"/>
                  <a:pt x="17466" y="6451"/>
                  <a:pt x="17466" y="6445"/>
                </a:cubicBezTo>
                <a:cubicBezTo>
                  <a:pt x="17466" y="6439"/>
                  <a:pt x="17460" y="6439"/>
                  <a:pt x="17460" y="6433"/>
                </a:cubicBezTo>
                <a:cubicBezTo>
                  <a:pt x="17460" y="6439"/>
                  <a:pt x="17454" y="6439"/>
                  <a:pt x="17448" y="6439"/>
                </a:cubicBezTo>
                <a:cubicBezTo>
                  <a:pt x="17448" y="6439"/>
                  <a:pt x="17442" y="6439"/>
                  <a:pt x="17436" y="6439"/>
                </a:cubicBezTo>
                <a:cubicBezTo>
                  <a:pt x="17436" y="6439"/>
                  <a:pt x="17431" y="6439"/>
                  <a:pt x="17431" y="6445"/>
                </a:cubicBezTo>
                <a:cubicBezTo>
                  <a:pt x="17425" y="6445"/>
                  <a:pt x="17419" y="6445"/>
                  <a:pt x="17419" y="6451"/>
                </a:cubicBezTo>
                <a:cubicBezTo>
                  <a:pt x="17413" y="6457"/>
                  <a:pt x="17419" y="6463"/>
                  <a:pt x="17419" y="6475"/>
                </a:cubicBezTo>
                <a:cubicBezTo>
                  <a:pt x="17413" y="6480"/>
                  <a:pt x="17413" y="6480"/>
                  <a:pt x="17407" y="6486"/>
                </a:cubicBezTo>
                <a:cubicBezTo>
                  <a:pt x="17407" y="6486"/>
                  <a:pt x="17407" y="6492"/>
                  <a:pt x="17407" y="6498"/>
                </a:cubicBezTo>
                <a:cubicBezTo>
                  <a:pt x="17401" y="6498"/>
                  <a:pt x="17395" y="6498"/>
                  <a:pt x="17395" y="6498"/>
                </a:cubicBezTo>
                <a:cubicBezTo>
                  <a:pt x="17377" y="6498"/>
                  <a:pt x="17365" y="6498"/>
                  <a:pt x="17342" y="6498"/>
                </a:cubicBezTo>
                <a:cubicBezTo>
                  <a:pt x="17330" y="6498"/>
                  <a:pt x="17330" y="6498"/>
                  <a:pt x="17330" y="6498"/>
                </a:cubicBezTo>
                <a:cubicBezTo>
                  <a:pt x="17318" y="6498"/>
                  <a:pt x="17318" y="6498"/>
                  <a:pt x="17318" y="6498"/>
                </a:cubicBezTo>
                <a:cubicBezTo>
                  <a:pt x="17306" y="6498"/>
                  <a:pt x="17294" y="6498"/>
                  <a:pt x="17282" y="6498"/>
                </a:cubicBezTo>
                <a:cubicBezTo>
                  <a:pt x="17276" y="6498"/>
                  <a:pt x="17276" y="6492"/>
                  <a:pt x="17270" y="6492"/>
                </a:cubicBezTo>
                <a:cubicBezTo>
                  <a:pt x="17270" y="6498"/>
                  <a:pt x="17265" y="6510"/>
                  <a:pt x="17265" y="6510"/>
                </a:cubicBezTo>
                <a:close/>
                <a:moveTo>
                  <a:pt x="16310" y="6652"/>
                </a:moveTo>
                <a:lnTo>
                  <a:pt x="16310" y="6652"/>
                </a:lnTo>
                <a:cubicBezTo>
                  <a:pt x="16310" y="6658"/>
                  <a:pt x="16310" y="6664"/>
                  <a:pt x="16310" y="6664"/>
                </a:cubicBezTo>
                <a:cubicBezTo>
                  <a:pt x="16346" y="6664"/>
                  <a:pt x="16346" y="6664"/>
                  <a:pt x="16346" y="6664"/>
                </a:cubicBezTo>
                <a:cubicBezTo>
                  <a:pt x="16351" y="6664"/>
                  <a:pt x="16357" y="6664"/>
                  <a:pt x="16357" y="6658"/>
                </a:cubicBezTo>
                <a:cubicBezTo>
                  <a:pt x="16363" y="6652"/>
                  <a:pt x="16363" y="6647"/>
                  <a:pt x="16363" y="6641"/>
                </a:cubicBezTo>
                <a:cubicBezTo>
                  <a:pt x="16363" y="6629"/>
                  <a:pt x="16363" y="6623"/>
                  <a:pt x="16357" y="6611"/>
                </a:cubicBezTo>
                <a:cubicBezTo>
                  <a:pt x="16357" y="6605"/>
                  <a:pt x="16351" y="6605"/>
                  <a:pt x="16351" y="6599"/>
                </a:cubicBezTo>
                <a:cubicBezTo>
                  <a:pt x="16334" y="6605"/>
                  <a:pt x="16328" y="6611"/>
                  <a:pt x="16310" y="6623"/>
                </a:cubicBezTo>
                <a:cubicBezTo>
                  <a:pt x="16310" y="6635"/>
                  <a:pt x="16310" y="6647"/>
                  <a:pt x="16310" y="6652"/>
                </a:cubicBezTo>
                <a:close/>
                <a:moveTo>
                  <a:pt x="16014" y="6623"/>
                </a:moveTo>
                <a:lnTo>
                  <a:pt x="16014" y="6623"/>
                </a:lnTo>
                <a:cubicBezTo>
                  <a:pt x="16014" y="6623"/>
                  <a:pt x="16014" y="6629"/>
                  <a:pt x="16014" y="6635"/>
                </a:cubicBezTo>
                <a:cubicBezTo>
                  <a:pt x="16014" y="6635"/>
                  <a:pt x="16019" y="6641"/>
                  <a:pt x="16019" y="6647"/>
                </a:cubicBezTo>
                <a:cubicBezTo>
                  <a:pt x="16025" y="6641"/>
                  <a:pt x="16025" y="6647"/>
                  <a:pt x="16031" y="6647"/>
                </a:cubicBezTo>
                <a:cubicBezTo>
                  <a:pt x="16037" y="6641"/>
                  <a:pt x="16037" y="6635"/>
                  <a:pt x="16043" y="6635"/>
                </a:cubicBezTo>
                <a:cubicBezTo>
                  <a:pt x="16049" y="6635"/>
                  <a:pt x="16055" y="6641"/>
                  <a:pt x="16061" y="6641"/>
                </a:cubicBezTo>
                <a:cubicBezTo>
                  <a:pt x="16067" y="6641"/>
                  <a:pt x="16067" y="6641"/>
                  <a:pt x="16067" y="6641"/>
                </a:cubicBezTo>
                <a:cubicBezTo>
                  <a:pt x="16073" y="6641"/>
                  <a:pt x="16073" y="6635"/>
                  <a:pt x="16079" y="6635"/>
                </a:cubicBezTo>
                <a:cubicBezTo>
                  <a:pt x="16067" y="6623"/>
                  <a:pt x="16067" y="6623"/>
                  <a:pt x="16067" y="6623"/>
                </a:cubicBezTo>
                <a:lnTo>
                  <a:pt x="16014" y="6623"/>
                </a:lnTo>
                <a:close/>
                <a:moveTo>
                  <a:pt x="16500" y="6504"/>
                </a:moveTo>
                <a:lnTo>
                  <a:pt x="16500" y="6504"/>
                </a:lnTo>
                <a:cubicBezTo>
                  <a:pt x="16494" y="6510"/>
                  <a:pt x="16488" y="6510"/>
                  <a:pt x="16488" y="6516"/>
                </a:cubicBezTo>
                <a:cubicBezTo>
                  <a:pt x="16482" y="6516"/>
                  <a:pt x="16476" y="6516"/>
                  <a:pt x="16476" y="6522"/>
                </a:cubicBezTo>
                <a:cubicBezTo>
                  <a:pt x="16476" y="6528"/>
                  <a:pt x="16476" y="6534"/>
                  <a:pt x="16476" y="6534"/>
                </a:cubicBezTo>
                <a:cubicBezTo>
                  <a:pt x="16476" y="6540"/>
                  <a:pt x="16470" y="6546"/>
                  <a:pt x="16470" y="6546"/>
                </a:cubicBezTo>
                <a:cubicBezTo>
                  <a:pt x="16470" y="6552"/>
                  <a:pt x="16470" y="6552"/>
                  <a:pt x="16470" y="6558"/>
                </a:cubicBezTo>
                <a:cubicBezTo>
                  <a:pt x="16470" y="6563"/>
                  <a:pt x="16464" y="6563"/>
                  <a:pt x="16464" y="6569"/>
                </a:cubicBezTo>
                <a:cubicBezTo>
                  <a:pt x="16464" y="6575"/>
                  <a:pt x="16476" y="6575"/>
                  <a:pt x="16482" y="6575"/>
                </a:cubicBezTo>
                <a:cubicBezTo>
                  <a:pt x="16482" y="6575"/>
                  <a:pt x="16488" y="6575"/>
                  <a:pt x="16494" y="6575"/>
                </a:cubicBezTo>
                <a:cubicBezTo>
                  <a:pt x="16494" y="6569"/>
                  <a:pt x="16500" y="6569"/>
                  <a:pt x="16506" y="6563"/>
                </a:cubicBezTo>
                <a:cubicBezTo>
                  <a:pt x="16506" y="6563"/>
                  <a:pt x="16506" y="6558"/>
                  <a:pt x="16506" y="6552"/>
                </a:cubicBezTo>
                <a:cubicBezTo>
                  <a:pt x="16512" y="6540"/>
                  <a:pt x="16517" y="6528"/>
                  <a:pt x="16517" y="6510"/>
                </a:cubicBezTo>
                <a:cubicBezTo>
                  <a:pt x="16517" y="6504"/>
                  <a:pt x="16517" y="6504"/>
                  <a:pt x="16517" y="6504"/>
                </a:cubicBezTo>
                <a:cubicBezTo>
                  <a:pt x="16517" y="6504"/>
                  <a:pt x="16512" y="6504"/>
                  <a:pt x="16512" y="6498"/>
                </a:cubicBezTo>
                <a:cubicBezTo>
                  <a:pt x="16506" y="6498"/>
                  <a:pt x="16500" y="6504"/>
                  <a:pt x="16500" y="6504"/>
                </a:cubicBezTo>
                <a:close/>
                <a:moveTo>
                  <a:pt x="16417" y="6415"/>
                </a:moveTo>
                <a:lnTo>
                  <a:pt x="16417" y="6415"/>
                </a:lnTo>
                <a:cubicBezTo>
                  <a:pt x="16423" y="6415"/>
                  <a:pt x="16423" y="6415"/>
                  <a:pt x="16428" y="6415"/>
                </a:cubicBezTo>
                <a:cubicBezTo>
                  <a:pt x="16435" y="6415"/>
                  <a:pt x="16435" y="6403"/>
                  <a:pt x="16435" y="6403"/>
                </a:cubicBezTo>
                <a:cubicBezTo>
                  <a:pt x="16440" y="6403"/>
                  <a:pt x="16446" y="6409"/>
                  <a:pt x="16446" y="6409"/>
                </a:cubicBezTo>
                <a:cubicBezTo>
                  <a:pt x="16458" y="6409"/>
                  <a:pt x="16464" y="6409"/>
                  <a:pt x="16470" y="6409"/>
                </a:cubicBezTo>
                <a:cubicBezTo>
                  <a:pt x="16476" y="6409"/>
                  <a:pt x="16482" y="6409"/>
                  <a:pt x="16482" y="6409"/>
                </a:cubicBezTo>
                <a:cubicBezTo>
                  <a:pt x="16494" y="6409"/>
                  <a:pt x="16500" y="6415"/>
                  <a:pt x="16506" y="6421"/>
                </a:cubicBezTo>
                <a:cubicBezTo>
                  <a:pt x="16517" y="6427"/>
                  <a:pt x="16517" y="6433"/>
                  <a:pt x="16529" y="6439"/>
                </a:cubicBezTo>
                <a:cubicBezTo>
                  <a:pt x="16529" y="6439"/>
                  <a:pt x="16535" y="6439"/>
                  <a:pt x="16541" y="6445"/>
                </a:cubicBezTo>
                <a:cubicBezTo>
                  <a:pt x="16547" y="6445"/>
                  <a:pt x="16541" y="6451"/>
                  <a:pt x="16547" y="6457"/>
                </a:cubicBezTo>
                <a:cubicBezTo>
                  <a:pt x="16553" y="6457"/>
                  <a:pt x="16559" y="6457"/>
                  <a:pt x="16559" y="6457"/>
                </a:cubicBezTo>
                <a:cubicBezTo>
                  <a:pt x="16565" y="6457"/>
                  <a:pt x="16571" y="6457"/>
                  <a:pt x="16577" y="6457"/>
                </a:cubicBezTo>
                <a:lnTo>
                  <a:pt x="16583" y="6463"/>
                </a:lnTo>
                <a:cubicBezTo>
                  <a:pt x="16601" y="6463"/>
                  <a:pt x="16606" y="6457"/>
                  <a:pt x="16624" y="6463"/>
                </a:cubicBezTo>
                <a:cubicBezTo>
                  <a:pt x="16624" y="6463"/>
                  <a:pt x="16630" y="6463"/>
                  <a:pt x="16636" y="6469"/>
                </a:cubicBezTo>
                <a:cubicBezTo>
                  <a:pt x="16642" y="6469"/>
                  <a:pt x="16648" y="6475"/>
                  <a:pt x="16660" y="6480"/>
                </a:cubicBezTo>
                <a:lnTo>
                  <a:pt x="16666" y="6486"/>
                </a:lnTo>
                <a:cubicBezTo>
                  <a:pt x="16672" y="6492"/>
                  <a:pt x="16678" y="6492"/>
                  <a:pt x="16678" y="6498"/>
                </a:cubicBezTo>
                <a:cubicBezTo>
                  <a:pt x="16689" y="6504"/>
                  <a:pt x="16695" y="6510"/>
                  <a:pt x="16701" y="6522"/>
                </a:cubicBezTo>
                <a:cubicBezTo>
                  <a:pt x="16701" y="6528"/>
                  <a:pt x="16701" y="6528"/>
                  <a:pt x="16707" y="6534"/>
                </a:cubicBezTo>
                <a:cubicBezTo>
                  <a:pt x="16713" y="6546"/>
                  <a:pt x="16731" y="6552"/>
                  <a:pt x="16731" y="6569"/>
                </a:cubicBezTo>
                <a:lnTo>
                  <a:pt x="16725" y="6575"/>
                </a:lnTo>
                <a:cubicBezTo>
                  <a:pt x="16725" y="6581"/>
                  <a:pt x="16725" y="6587"/>
                  <a:pt x="16725" y="6593"/>
                </a:cubicBezTo>
                <a:cubicBezTo>
                  <a:pt x="16725" y="6599"/>
                  <a:pt x="16719" y="6611"/>
                  <a:pt x="16707" y="6611"/>
                </a:cubicBezTo>
                <a:cubicBezTo>
                  <a:pt x="16707" y="6611"/>
                  <a:pt x="16701" y="6611"/>
                  <a:pt x="16695" y="6611"/>
                </a:cubicBezTo>
                <a:cubicBezTo>
                  <a:pt x="16695" y="6611"/>
                  <a:pt x="16689" y="6617"/>
                  <a:pt x="16683" y="6617"/>
                </a:cubicBezTo>
                <a:cubicBezTo>
                  <a:pt x="16683" y="6617"/>
                  <a:pt x="16678" y="6623"/>
                  <a:pt x="16672" y="6623"/>
                </a:cubicBezTo>
                <a:cubicBezTo>
                  <a:pt x="16672" y="6629"/>
                  <a:pt x="16666" y="6629"/>
                  <a:pt x="16660" y="6635"/>
                </a:cubicBezTo>
                <a:cubicBezTo>
                  <a:pt x="16660" y="6641"/>
                  <a:pt x="16660" y="6641"/>
                  <a:pt x="16660" y="6647"/>
                </a:cubicBezTo>
                <a:cubicBezTo>
                  <a:pt x="16660" y="6652"/>
                  <a:pt x="16660" y="6652"/>
                  <a:pt x="16660" y="6658"/>
                </a:cubicBezTo>
                <a:cubicBezTo>
                  <a:pt x="16660" y="6670"/>
                  <a:pt x="16672" y="6676"/>
                  <a:pt x="16683" y="6676"/>
                </a:cubicBezTo>
                <a:cubicBezTo>
                  <a:pt x="16695" y="6676"/>
                  <a:pt x="16701" y="6676"/>
                  <a:pt x="16713" y="6670"/>
                </a:cubicBezTo>
                <a:cubicBezTo>
                  <a:pt x="16713" y="6664"/>
                  <a:pt x="16719" y="6664"/>
                  <a:pt x="16725" y="6658"/>
                </a:cubicBezTo>
                <a:lnTo>
                  <a:pt x="16725" y="6652"/>
                </a:lnTo>
                <a:cubicBezTo>
                  <a:pt x="16731" y="6647"/>
                  <a:pt x="16731" y="6641"/>
                  <a:pt x="16737" y="6641"/>
                </a:cubicBezTo>
                <a:cubicBezTo>
                  <a:pt x="16755" y="6641"/>
                  <a:pt x="16760" y="6641"/>
                  <a:pt x="16772" y="6647"/>
                </a:cubicBezTo>
                <a:cubicBezTo>
                  <a:pt x="16778" y="6652"/>
                  <a:pt x="16778" y="6652"/>
                  <a:pt x="16784" y="6658"/>
                </a:cubicBezTo>
                <a:cubicBezTo>
                  <a:pt x="16784" y="6664"/>
                  <a:pt x="16790" y="6664"/>
                  <a:pt x="16796" y="6664"/>
                </a:cubicBezTo>
                <a:cubicBezTo>
                  <a:pt x="16796" y="6670"/>
                  <a:pt x="16802" y="6676"/>
                  <a:pt x="16808" y="6676"/>
                </a:cubicBezTo>
                <a:cubicBezTo>
                  <a:pt x="16808" y="6682"/>
                  <a:pt x="16814" y="6682"/>
                  <a:pt x="16814" y="6682"/>
                </a:cubicBezTo>
                <a:cubicBezTo>
                  <a:pt x="16820" y="6682"/>
                  <a:pt x="16826" y="6688"/>
                  <a:pt x="16826" y="6688"/>
                </a:cubicBezTo>
                <a:cubicBezTo>
                  <a:pt x="16838" y="6688"/>
                  <a:pt x="16844" y="6688"/>
                  <a:pt x="16855" y="6694"/>
                </a:cubicBezTo>
                <a:cubicBezTo>
                  <a:pt x="16861" y="6700"/>
                  <a:pt x="16861" y="6700"/>
                  <a:pt x="16867" y="6706"/>
                </a:cubicBezTo>
                <a:cubicBezTo>
                  <a:pt x="16873" y="6706"/>
                  <a:pt x="16873" y="6706"/>
                  <a:pt x="16879" y="6706"/>
                </a:cubicBezTo>
                <a:cubicBezTo>
                  <a:pt x="16885" y="6706"/>
                  <a:pt x="16891" y="6712"/>
                  <a:pt x="16897" y="6712"/>
                </a:cubicBezTo>
                <a:cubicBezTo>
                  <a:pt x="16909" y="6712"/>
                  <a:pt x="16915" y="6712"/>
                  <a:pt x="16926" y="6712"/>
                </a:cubicBezTo>
                <a:cubicBezTo>
                  <a:pt x="16933" y="6712"/>
                  <a:pt x="16938" y="6712"/>
                  <a:pt x="16950" y="6712"/>
                </a:cubicBezTo>
                <a:cubicBezTo>
                  <a:pt x="16950" y="6712"/>
                  <a:pt x="16956" y="6706"/>
                  <a:pt x="16962" y="6706"/>
                </a:cubicBezTo>
                <a:cubicBezTo>
                  <a:pt x="16962" y="6700"/>
                  <a:pt x="16968" y="6700"/>
                  <a:pt x="16968" y="6700"/>
                </a:cubicBezTo>
                <a:cubicBezTo>
                  <a:pt x="16974" y="6694"/>
                  <a:pt x="16974" y="6688"/>
                  <a:pt x="16974" y="6688"/>
                </a:cubicBezTo>
                <a:cubicBezTo>
                  <a:pt x="16974" y="6676"/>
                  <a:pt x="16974" y="6670"/>
                  <a:pt x="16974" y="6664"/>
                </a:cubicBezTo>
                <a:cubicBezTo>
                  <a:pt x="16980" y="6664"/>
                  <a:pt x="16986" y="6664"/>
                  <a:pt x="16992" y="6664"/>
                </a:cubicBezTo>
                <a:cubicBezTo>
                  <a:pt x="16998" y="6658"/>
                  <a:pt x="17004" y="6658"/>
                  <a:pt x="17015" y="6652"/>
                </a:cubicBezTo>
                <a:cubicBezTo>
                  <a:pt x="17021" y="6652"/>
                  <a:pt x="17021" y="6647"/>
                  <a:pt x="17027" y="6641"/>
                </a:cubicBezTo>
                <a:cubicBezTo>
                  <a:pt x="17033" y="6635"/>
                  <a:pt x="17039" y="6623"/>
                  <a:pt x="17051" y="6623"/>
                </a:cubicBezTo>
                <a:cubicBezTo>
                  <a:pt x="17057" y="6623"/>
                  <a:pt x="17057" y="6623"/>
                  <a:pt x="17057" y="6623"/>
                </a:cubicBezTo>
                <a:cubicBezTo>
                  <a:pt x="17063" y="6623"/>
                  <a:pt x="17063" y="6623"/>
                  <a:pt x="17069" y="6629"/>
                </a:cubicBezTo>
                <a:cubicBezTo>
                  <a:pt x="17069" y="6629"/>
                  <a:pt x="17075" y="6629"/>
                  <a:pt x="17081" y="6629"/>
                </a:cubicBezTo>
                <a:cubicBezTo>
                  <a:pt x="17087" y="6629"/>
                  <a:pt x="17087" y="6635"/>
                  <a:pt x="17093" y="6635"/>
                </a:cubicBezTo>
                <a:cubicBezTo>
                  <a:pt x="17099" y="6641"/>
                  <a:pt x="17104" y="6641"/>
                  <a:pt x="17116" y="6647"/>
                </a:cubicBezTo>
                <a:lnTo>
                  <a:pt x="17122" y="6652"/>
                </a:lnTo>
                <a:cubicBezTo>
                  <a:pt x="17134" y="6658"/>
                  <a:pt x="17134" y="6670"/>
                  <a:pt x="17140" y="6676"/>
                </a:cubicBezTo>
                <a:cubicBezTo>
                  <a:pt x="17140" y="6676"/>
                  <a:pt x="17146" y="6682"/>
                  <a:pt x="17146" y="6688"/>
                </a:cubicBezTo>
                <a:cubicBezTo>
                  <a:pt x="17152" y="6694"/>
                  <a:pt x="17158" y="6694"/>
                  <a:pt x="17170" y="6706"/>
                </a:cubicBezTo>
                <a:cubicBezTo>
                  <a:pt x="17170" y="6706"/>
                  <a:pt x="17176" y="6712"/>
                  <a:pt x="17176" y="6718"/>
                </a:cubicBezTo>
                <a:cubicBezTo>
                  <a:pt x="17181" y="6724"/>
                  <a:pt x="17187" y="6730"/>
                  <a:pt x="17193" y="6735"/>
                </a:cubicBezTo>
                <a:cubicBezTo>
                  <a:pt x="17193" y="6741"/>
                  <a:pt x="17199" y="6747"/>
                  <a:pt x="17199" y="6753"/>
                </a:cubicBezTo>
                <a:cubicBezTo>
                  <a:pt x="17199" y="6759"/>
                  <a:pt x="17205" y="6765"/>
                  <a:pt x="17205" y="6765"/>
                </a:cubicBezTo>
                <a:cubicBezTo>
                  <a:pt x="17217" y="6765"/>
                  <a:pt x="17217" y="6765"/>
                  <a:pt x="17229" y="6765"/>
                </a:cubicBezTo>
                <a:cubicBezTo>
                  <a:pt x="17241" y="6765"/>
                  <a:pt x="17253" y="6765"/>
                  <a:pt x="17270" y="6759"/>
                </a:cubicBezTo>
                <a:cubicBezTo>
                  <a:pt x="17276" y="6759"/>
                  <a:pt x="17282" y="6759"/>
                  <a:pt x="17288" y="6759"/>
                </a:cubicBezTo>
                <a:cubicBezTo>
                  <a:pt x="17306" y="6759"/>
                  <a:pt x="17312" y="6765"/>
                  <a:pt x="17318" y="6777"/>
                </a:cubicBezTo>
                <a:cubicBezTo>
                  <a:pt x="17330" y="6789"/>
                  <a:pt x="17330" y="6789"/>
                  <a:pt x="17342" y="6795"/>
                </a:cubicBezTo>
                <a:cubicBezTo>
                  <a:pt x="17348" y="6795"/>
                  <a:pt x="17353" y="6801"/>
                  <a:pt x="17359" y="6801"/>
                </a:cubicBezTo>
                <a:cubicBezTo>
                  <a:pt x="17365" y="6801"/>
                  <a:pt x="17371" y="6801"/>
                  <a:pt x="17377" y="6801"/>
                </a:cubicBezTo>
                <a:cubicBezTo>
                  <a:pt x="17377" y="6765"/>
                  <a:pt x="17377" y="6765"/>
                  <a:pt x="17377" y="6765"/>
                </a:cubicBezTo>
                <a:cubicBezTo>
                  <a:pt x="17377" y="6753"/>
                  <a:pt x="17371" y="6747"/>
                  <a:pt x="17359" y="6747"/>
                </a:cubicBezTo>
                <a:cubicBezTo>
                  <a:pt x="17359" y="6747"/>
                  <a:pt x="17353" y="6747"/>
                  <a:pt x="17353" y="6741"/>
                </a:cubicBezTo>
                <a:cubicBezTo>
                  <a:pt x="17348" y="6741"/>
                  <a:pt x="17342" y="6741"/>
                  <a:pt x="17342" y="6741"/>
                </a:cubicBezTo>
                <a:cubicBezTo>
                  <a:pt x="17336" y="6741"/>
                  <a:pt x="17336" y="6735"/>
                  <a:pt x="17336" y="6730"/>
                </a:cubicBezTo>
                <a:cubicBezTo>
                  <a:pt x="17330" y="6724"/>
                  <a:pt x="17330" y="6724"/>
                  <a:pt x="17324" y="6718"/>
                </a:cubicBezTo>
                <a:cubicBezTo>
                  <a:pt x="17324" y="6712"/>
                  <a:pt x="17318" y="6712"/>
                  <a:pt x="17312" y="6712"/>
                </a:cubicBezTo>
                <a:cubicBezTo>
                  <a:pt x="17306" y="6712"/>
                  <a:pt x="17300" y="6712"/>
                  <a:pt x="17300" y="6712"/>
                </a:cubicBezTo>
                <a:cubicBezTo>
                  <a:pt x="17294" y="6706"/>
                  <a:pt x="17294" y="6712"/>
                  <a:pt x="17288" y="6712"/>
                </a:cubicBezTo>
                <a:cubicBezTo>
                  <a:pt x="17282" y="6706"/>
                  <a:pt x="17282" y="6700"/>
                  <a:pt x="17276" y="6700"/>
                </a:cubicBezTo>
                <a:cubicBezTo>
                  <a:pt x="17270" y="6700"/>
                  <a:pt x="17270" y="6700"/>
                  <a:pt x="17265" y="6700"/>
                </a:cubicBezTo>
                <a:cubicBezTo>
                  <a:pt x="17259" y="6700"/>
                  <a:pt x="17259" y="6694"/>
                  <a:pt x="17253" y="6694"/>
                </a:cubicBezTo>
                <a:cubicBezTo>
                  <a:pt x="17247" y="6694"/>
                  <a:pt x="17241" y="6694"/>
                  <a:pt x="17229" y="6694"/>
                </a:cubicBezTo>
                <a:cubicBezTo>
                  <a:pt x="17229" y="6623"/>
                  <a:pt x="17229" y="6623"/>
                  <a:pt x="17229" y="6623"/>
                </a:cubicBezTo>
                <a:cubicBezTo>
                  <a:pt x="17211" y="6623"/>
                  <a:pt x="17199" y="6623"/>
                  <a:pt x="17181" y="6623"/>
                </a:cubicBezTo>
                <a:cubicBezTo>
                  <a:pt x="17181" y="6569"/>
                  <a:pt x="17181" y="6569"/>
                  <a:pt x="17181" y="6569"/>
                </a:cubicBezTo>
                <a:cubicBezTo>
                  <a:pt x="17199" y="6569"/>
                  <a:pt x="17205" y="6569"/>
                  <a:pt x="17223" y="6569"/>
                </a:cubicBezTo>
                <a:cubicBezTo>
                  <a:pt x="17223" y="6552"/>
                  <a:pt x="17223" y="6552"/>
                  <a:pt x="17223" y="6552"/>
                </a:cubicBezTo>
                <a:cubicBezTo>
                  <a:pt x="17223" y="6546"/>
                  <a:pt x="17217" y="6546"/>
                  <a:pt x="17211" y="6546"/>
                </a:cubicBezTo>
                <a:cubicBezTo>
                  <a:pt x="17211" y="6540"/>
                  <a:pt x="17211" y="6534"/>
                  <a:pt x="17205" y="6534"/>
                </a:cubicBezTo>
                <a:cubicBezTo>
                  <a:pt x="17199" y="6528"/>
                  <a:pt x="17199" y="6528"/>
                  <a:pt x="17193" y="6522"/>
                </a:cubicBezTo>
                <a:cubicBezTo>
                  <a:pt x="17134" y="6522"/>
                  <a:pt x="17134" y="6522"/>
                  <a:pt x="17134" y="6522"/>
                </a:cubicBezTo>
                <a:cubicBezTo>
                  <a:pt x="17134" y="6522"/>
                  <a:pt x="17134" y="6516"/>
                  <a:pt x="17128" y="6510"/>
                </a:cubicBezTo>
                <a:cubicBezTo>
                  <a:pt x="17122" y="6510"/>
                  <a:pt x="17116" y="6510"/>
                  <a:pt x="17116" y="6504"/>
                </a:cubicBezTo>
                <a:cubicBezTo>
                  <a:pt x="17110" y="6498"/>
                  <a:pt x="17116" y="6486"/>
                  <a:pt x="17110" y="6480"/>
                </a:cubicBezTo>
                <a:cubicBezTo>
                  <a:pt x="17110" y="6480"/>
                  <a:pt x="17110" y="6475"/>
                  <a:pt x="17110" y="6469"/>
                </a:cubicBezTo>
                <a:cubicBezTo>
                  <a:pt x="17104" y="6469"/>
                  <a:pt x="17099" y="6469"/>
                  <a:pt x="17099" y="6463"/>
                </a:cubicBezTo>
                <a:cubicBezTo>
                  <a:pt x="17093" y="6463"/>
                  <a:pt x="17087" y="6457"/>
                  <a:pt x="17087" y="6457"/>
                </a:cubicBezTo>
                <a:cubicBezTo>
                  <a:pt x="17081" y="6451"/>
                  <a:pt x="17081" y="6445"/>
                  <a:pt x="17075" y="6445"/>
                </a:cubicBezTo>
                <a:cubicBezTo>
                  <a:pt x="17069" y="6439"/>
                  <a:pt x="17063" y="6439"/>
                  <a:pt x="17063" y="6433"/>
                </a:cubicBezTo>
                <a:cubicBezTo>
                  <a:pt x="17051" y="6427"/>
                  <a:pt x="17051" y="6415"/>
                  <a:pt x="17039" y="6415"/>
                </a:cubicBezTo>
                <a:cubicBezTo>
                  <a:pt x="17033" y="6409"/>
                  <a:pt x="17033" y="6409"/>
                  <a:pt x="17027" y="6409"/>
                </a:cubicBezTo>
                <a:cubicBezTo>
                  <a:pt x="17021" y="6403"/>
                  <a:pt x="17010" y="6409"/>
                  <a:pt x="17004" y="6409"/>
                </a:cubicBezTo>
                <a:cubicBezTo>
                  <a:pt x="16992" y="6409"/>
                  <a:pt x="16986" y="6403"/>
                  <a:pt x="16974" y="6397"/>
                </a:cubicBezTo>
                <a:cubicBezTo>
                  <a:pt x="16974" y="6392"/>
                  <a:pt x="16974" y="6386"/>
                  <a:pt x="16968" y="6386"/>
                </a:cubicBezTo>
                <a:cubicBezTo>
                  <a:pt x="16968" y="6380"/>
                  <a:pt x="16962" y="6386"/>
                  <a:pt x="16962" y="6386"/>
                </a:cubicBezTo>
                <a:cubicBezTo>
                  <a:pt x="16956" y="6380"/>
                  <a:pt x="16950" y="6380"/>
                  <a:pt x="16944" y="6380"/>
                </a:cubicBezTo>
                <a:cubicBezTo>
                  <a:pt x="16938" y="6380"/>
                  <a:pt x="16933" y="6374"/>
                  <a:pt x="16921" y="6374"/>
                </a:cubicBezTo>
                <a:cubicBezTo>
                  <a:pt x="16915" y="6368"/>
                  <a:pt x="16909" y="6362"/>
                  <a:pt x="16897" y="6356"/>
                </a:cubicBezTo>
                <a:cubicBezTo>
                  <a:pt x="16897" y="6356"/>
                  <a:pt x="16891" y="6356"/>
                  <a:pt x="16891" y="6350"/>
                </a:cubicBezTo>
                <a:cubicBezTo>
                  <a:pt x="16885" y="6350"/>
                  <a:pt x="16879" y="6350"/>
                  <a:pt x="16879" y="6350"/>
                </a:cubicBezTo>
                <a:cubicBezTo>
                  <a:pt x="16861" y="6350"/>
                  <a:pt x="16855" y="6356"/>
                  <a:pt x="16838" y="6350"/>
                </a:cubicBezTo>
                <a:cubicBezTo>
                  <a:pt x="16832" y="6350"/>
                  <a:pt x="16832" y="6350"/>
                  <a:pt x="16826" y="6350"/>
                </a:cubicBezTo>
                <a:cubicBezTo>
                  <a:pt x="16814" y="6350"/>
                  <a:pt x="16802" y="6350"/>
                  <a:pt x="16790" y="6344"/>
                </a:cubicBezTo>
                <a:cubicBezTo>
                  <a:pt x="16784" y="6344"/>
                  <a:pt x="16778" y="6338"/>
                  <a:pt x="16767" y="6332"/>
                </a:cubicBezTo>
                <a:cubicBezTo>
                  <a:pt x="16760" y="6326"/>
                  <a:pt x="16755" y="6320"/>
                  <a:pt x="16743" y="6320"/>
                </a:cubicBezTo>
                <a:cubicBezTo>
                  <a:pt x="16743" y="6315"/>
                  <a:pt x="16737" y="6315"/>
                  <a:pt x="16737" y="6315"/>
                </a:cubicBezTo>
                <a:cubicBezTo>
                  <a:pt x="16731" y="6315"/>
                  <a:pt x="16725" y="6315"/>
                  <a:pt x="16719" y="6309"/>
                </a:cubicBezTo>
                <a:cubicBezTo>
                  <a:pt x="16713" y="6309"/>
                  <a:pt x="16707" y="6297"/>
                  <a:pt x="16701" y="6297"/>
                </a:cubicBezTo>
                <a:cubicBezTo>
                  <a:pt x="16695" y="6297"/>
                  <a:pt x="16689" y="6297"/>
                  <a:pt x="16683" y="6303"/>
                </a:cubicBezTo>
                <a:cubicBezTo>
                  <a:pt x="16678" y="6303"/>
                  <a:pt x="16678" y="6309"/>
                  <a:pt x="16672" y="6315"/>
                </a:cubicBezTo>
                <a:cubicBezTo>
                  <a:pt x="16666" y="6320"/>
                  <a:pt x="16660" y="6326"/>
                  <a:pt x="16648" y="6326"/>
                </a:cubicBezTo>
                <a:cubicBezTo>
                  <a:pt x="16642" y="6326"/>
                  <a:pt x="16636" y="6326"/>
                  <a:pt x="16624" y="6326"/>
                </a:cubicBezTo>
                <a:cubicBezTo>
                  <a:pt x="16618" y="6326"/>
                  <a:pt x="16618" y="6326"/>
                  <a:pt x="16612" y="6332"/>
                </a:cubicBezTo>
                <a:cubicBezTo>
                  <a:pt x="16606" y="6332"/>
                  <a:pt x="16606" y="6338"/>
                  <a:pt x="16601" y="6344"/>
                </a:cubicBezTo>
                <a:cubicBezTo>
                  <a:pt x="16601" y="6350"/>
                  <a:pt x="16606" y="6356"/>
                  <a:pt x="16601" y="6362"/>
                </a:cubicBezTo>
                <a:cubicBezTo>
                  <a:pt x="16601" y="6368"/>
                  <a:pt x="16601" y="6374"/>
                  <a:pt x="16594" y="6374"/>
                </a:cubicBezTo>
                <a:cubicBezTo>
                  <a:pt x="16594" y="6380"/>
                  <a:pt x="16589" y="6380"/>
                  <a:pt x="16583" y="6380"/>
                </a:cubicBezTo>
                <a:cubicBezTo>
                  <a:pt x="16577" y="6386"/>
                  <a:pt x="16571" y="6386"/>
                  <a:pt x="16565" y="6386"/>
                </a:cubicBezTo>
                <a:cubicBezTo>
                  <a:pt x="16553" y="6386"/>
                  <a:pt x="16547" y="6380"/>
                  <a:pt x="16535" y="6380"/>
                </a:cubicBezTo>
                <a:cubicBezTo>
                  <a:pt x="16529" y="6380"/>
                  <a:pt x="16523" y="6380"/>
                  <a:pt x="16512" y="6374"/>
                </a:cubicBezTo>
                <a:cubicBezTo>
                  <a:pt x="16512" y="6374"/>
                  <a:pt x="16512" y="6368"/>
                  <a:pt x="16506" y="6362"/>
                </a:cubicBezTo>
                <a:cubicBezTo>
                  <a:pt x="16506" y="6362"/>
                  <a:pt x="16506" y="6356"/>
                  <a:pt x="16506" y="6350"/>
                </a:cubicBezTo>
                <a:cubicBezTo>
                  <a:pt x="16500" y="6344"/>
                  <a:pt x="16494" y="6344"/>
                  <a:pt x="16482" y="6344"/>
                </a:cubicBezTo>
                <a:cubicBezTo>
                  <a:pt x="16476" y="6344"/>
                  <a:pt x="16476" y="6344"/>
                  <a:pt x="16470" y="6344"/>
                </a:cubicBezTo>
                <a:cubicBezTo>
                  <a:pt x="16464" y="6344"/>
                  <a:pt x="16464" y="6350"/>
                  <a:pt x="16458" y="6350"/>
                </a:cubicBezTo>
                <a:cubicBezTo>
                  <a:pt x="16458" y="6356"/>
                  <a:pt x="16452" y="6356"/>
                  <a:pt x="16446" y="6356"/>
                </a:cubicBezTo>
                <a:cubicBezTo>
                  <a:pt x="16375" y="6356"/>
                  <a:pt x="16375" y="6356"/>
                  <a:pt x="16375" y="6356"/>
                </a:cubicBezTo>
                <a:cubicBezTo>
                  <a:pt x="16375" y="6380"/>
                  <a:pt x="16375" y="6380"/>
                  <a:pt x="16375" y="6380"/>
                </a:cubicBezTo>
                <a:cubicBezTo>
                  <a:pt x="16381" y="6380"/>
                  <a:pt x="16387" y="6380"/>
                  <a:pt x="16387" y="6386"/>
                </a:cubicBezTo>
                <a:cubicBezTo>
                  <a:pt x="16393" y="6386"/>
                  <a:pt x="16399" y="6386"/>
                  <a:pt x="16399" y="6392"/>
                </a:cubicBezTo>
                <a:cubicBezTo>
                  <a:pt x="16405" y="6397"/>
                  <a:pt x="16399" y="6397"/>
                  <a:pt x="16399" y="6403"/>
                </a:cubicBezTo>
                <a:cubicBezTo>
                  <a:pt x="16399" y="6409"/>
                  <a:pt x="16399" y="6421"/>
                  <a:pt x="16399" y="6427"/>
                </a:cubicBezTo>
                <a:cubicBezTo>
                  <a:pt x="16417" y="6427"/>
                  <a:pt x="16417" y="6427"/>
                  <a:pt x="16417" y="6427"/>
                </a:cubicBezTo>
                <a:cubicBezTo>
                  <a:pt x="16417" y="6421"/>
                  <a:pt x="16417" y="6415"/>
                  <a:pt x="16417" y="6415"/>
                </a:cubicBezTo>
                <a:close/>
                <a:moveTo>
                  <a:pt x="15966" y="6291"/>
                </a:moveTo>
                <a:lnTo>
                  <a:pt x="15966" y="6291"/>
                </a:lnTo>
                <a:cubicBezTo>
                  <a:pt x="15960" y="6291"/>
                  <a:pt x="15954" y="6291"/>
                  <a:pt x="15954" y="6291"/>
                </a:cubicBezTo>
                <a:cubicBezTo>
                  <a:pt x="15948" y="6291"/>
                  <a:pt x="15948" y="6303"/>
                  <a:pt x="15948" y="6303"/>
                </a:cubicBezTo>
                <a:cubicBezTo>
                  <a:pt x="15948" y="6309"/>
                  <a:pt x="15954" y="6315"/>
                  <a:pt x="15960" y="6315"/>
                </a:cubicBezTo>
                <a:cubicBezTo>
                  <a:pt x="15966" y="6315"/>
                  <a:pt x="15966" y="6315"/>
                  <a:pt x="15966" y="6315"/>
                </a:cubicBezTo>
                <a:cubicBezTo>
                  <a:pt x="15978" y="6315"/>
                  <a:pt x="15978" y="6315"/>
                  <a:pt x="15978" y="6315"/>
                </a:cubicBezTo>
                <a:cubicBezTo>
                  <a:pt x="15990" y="6315"/>
                  <a:pt x="15996" y="6315"/>
                  <a:pt x="16002" y="6315"/>
                </a:cubicBezTo>
                <a:cubicBezTo>
                  <a:pt x="16014" y="6315"/>
                  <a:pt x="16019" y="6315"/>
                  <a:pt x="16025" y="6315"/>
                </a:cubicBezTo>
                <a:cubicBezTo>
                  <a:pt x="16025" y="6309"/>
                  <a:pt x="16019" y="6315"/>
                  <a:pt x="16019" y="6315"/>
                </a:cubicBezTo>
                <a:cubicBezTo>
                  <a:pt x="16019" y="6303"/>
                  <a:pt x="16019" y="6297"/>
                  <a:pt x="16019" y="6291"/>
                </a:cubicBezTo>
                <a:cubicBezTo>
                  <a:pt x="16014" y="6291"/>
                  <a:pt x="16008" y="6285"/>
                  <a:pt x="16002" y="6285"/>
                </a:cubicBezTo>
                <a:cubicBezTo>
                  <a:pt x="15966" y="6285"/>
                  <a:pt x="15966" y="6285"/>
                  <a:pt x="15966" y="6285"/>
                </a:cubicBezTo>
                <a:lnTo>
                  <a:pt x="15966" y="6291"/>
                </a:lnTo>
                <a:close/>
                <a:moveTo>
                  <a:pt x="16553" y="6249"/>
                </a:moveTo>
                <a:lnTo>
                  <a:pt x="16553" y="6249"/>
                </a:lnTo>
                <a:cubicBezTo>
                  <a:pt x="16553" y="6255"/>
                  <a:pt x="16559" y="6255"/>
                  <a:pt x="16559" y="6261"/>
                </a:cubicBezTo>
                <a:cubicBezTo>
                  <a:pt x="16559" y="6267"/>
                  <a:pt x="16565" y="6273"/>
                  <a:pt x="16565" y="6279"/>
                </a:cubicBezTo>
                <a:cubicBezTo>
                  <a:pt x="16565" y="6291"/>
                  <a:pt x="16559" y="6297"/>
                  <a:pt x="16559" y="6309"/>
                </a:cubicBezTo>
                <a:cubicBezTo>
                  <a:pt x="16618" y="6309"/>
                  <a:pt x="16618" y="6309"/>
                  <a:pt x="16618" y="6309"/>
                </a:cubicBezTo>
                <a:cubicBezTo>
                  <a:pt x="16618" y="6297"/>
                  <a:pt x="16618" y="6297"/>
                  <a:pt x="16618" y="6297"/>
                </a:cubicBezTo>
                <a:cubicBezTo>
                  <a:pt x="16594" y="6297"/>
                  <a:pt x="16594" y="6297"/>
                  <a:pt x="16594" y="6297"/>
                </a:cubicBezTo>
                <a:cubicBezTo>
                  <a:pt x="16594" y="6285"/>
                  <a:pt x="16594" y="6279"/>
                  <a:pt x="16594" y="6273"/>
                </a:cubicBezTo>
                <a:cubicBezTo>
                  <a:pt x="16594" y="6267"/>
                  <a:pt x="16589" y="6267"/>
                  <a:pt x="16589" y="6261"/>
                </a:cubicBezTo>
                <a:cubicBezTo>
                  <a:pt x="16589" y="6255"/>
                  <a:pt x="16594" y="6249"/>
                  <a:pt x="16594" y="6249"/>
                </a:cubicBezTo>
                <a:cubicBezTo>
                  <a:pt x="16577" y="6249"/>
                  <a:pt x="16571" y="6249"/>
                  <a:pt x="16553" y="6249"/>
                </a:cubicBezTo>
                <a:close/>
                <a:moveTo>
                  <a:pt x="16316" y="6255"/>
                </a:moveTo>
                <a:lnTo>
                  <a:pt x="16316" y="6255"/>
                </a:lnTo>
                <a:cubicBezTo>
                  <a:pt x="16310" y="6255"/>
                  <a:pt x="16304" y="6249"/>
                  <a:pt x="16298" y="6255"/>
                </a:cubicBezTo>
                <a:cubicBezTo>
                  <a:pt x="16292" y="6255"/>
                  <a:pt x="16286" y="6261"/>
                  <a:pt x="16274" y="6267"/>
                </a:cubicBezTo>
                <a:cubicBezTo>
                  <a:pt x="16280" y="6273"/>
                  <a:pt x="16280" y="6273"/>
                  <a:pt x="16280" y="6273"/>
                </a:cubicBezTo>
                <a:cubicBezTo>
                  <a:pt x="16286" y="6279"/>
                  <a:pt x="16286" y="6279"/>
                  <a:pt x="16292" y="6279"/>
                </a:cubicBezTo>
                <a:cubicBezTo>
                  <a:pt x="16298" y="6279"/>
                  <a:pt x="16298" y="6285"/>
                  <a:pt x="16304" y="6285"/>
                </a:cubicBezTo>
                <a:cubicBezTo>
                  <a:pt x="16310" y="6285"/>
                  <a:pt x="16310" y="6291"/>
                  <a:pt x="16316" y="6291"/>
                </a:cubicBezTo>
                <a:cubicBezTo>
                  <a:pt x="16316" y="6291"/>
                  <a:pt x="16322" y="6291"/>
                  <a:pt x="16328" y="6291"/>
                </a:cubicBezTo>
                <a:cubicBezTo>
                  <a:pt x="16334" y="6291"/>
                  <a:pt x="16334" y="6285"/>
                  <a:pt x="16340" y="6291"/>
                </a:cubicBezTo>
                <a:cubicBezTo>
                  <a:pt x="16346" y="6291"/>
                  <a:pt x="16346" y="6297"/>
                  <a:pt x="16351" y="6297"/>
                </a:cubicBezTo>
                <a:cubicBezTo>
                  <a:pt x="16357" y="6303"/>
                  <a:pt x="16351" y="6309"/>
                  <a:pt x="16357" y="6309"/>
                </a:cubicBezTo>
                <a:cubicBezTo>
                  <a:pt x="16357" y="6315"/>
                  <a:pt x="16357" y="6320"/>
                  <a:pt x="16363" y="6326"/>
                </a:cubicBezTo>
                <a:cubicBezTo>
                  <a:pt x="16369" y="6326"/>
                  <a:pt x="16369" y="6326"/>
                  <a:pt x="16375" y="6326"/>
                </a:cubicBezTo>
                <a:cubicBezTo>
                  <a:pt x="16387" y="6326"/>
                  <a:pt x="16387" y="6326"/>
                  <a:pt x="16387" y="6326"/>
                </a:cubicBezTo>
                <a:cubicBezTo>
                  <a:pt x="16393" y="6326"/>
                  <a:pt x="16399" y="6320"/>
                  <a:pt x="16405" y="6320"/>
                </a:cubicBezTo>
                <a:cubicBezTo>
                  <a:pt x="16405" y="6320"/>
                  <a:pt x="16405" y="6315"/>
                  <a:pt x="16411" y="6315"/>
                </a:cubicBezTo>
                <a:cubicBezTo>
                  <a:pt x="16411" y="6315"/>
                  <a:pt x="16417" y="6320"/>
                  <a:pt x="16423" y="6320"/>
                </a:cubicBezTo>
                <a:cubicBezTo>
                  <a:pt x="16423" y="6320"/>
                  <a:pt x="16428" y="6320"/>
                  <a:pt x="16435" y="6320"/>
                </a:cubicBezTo>
                <a:cubicBezTo>
                  <a:pt x="16440" y="6320"/>
                  <a:pt x="16440" y="6320"/>
                  <a:pt x="16452" y="6320"/>
                </a:cubicBezTo>
                <a:cubicBezTo>
                  <a:pt x="16458" y="6320"/>
                  <a:pt x="16464" y="6320"/>
                  <a:pt x="16470" y="6320"/>
                </a:cubicBezTo>
                <a:cubicBezTo>
                  <a:pt x="16476" y="6320"/>
                  <a:pt x="16476" y="6315"/>
                  <a:pt x="16482" y="6315"/>
                </a:cubicBezTo>
                <a:cubicBezTo>
                  <a:pt x="16476" y="6309"/>
                  <a:pt x="16482" y="6303"/>
                  <a:pt x="16476" y="6303"/>
                </a:cubicBezTo>
                <a:cubicBezTo>
                  <a:pt x="16476" y="6297"/>
                  <a:pt x="16470" y="6303"/>
                  <a:pt x="16464" y="6297"/>
                </a:cubicBezTo>
                <a:cubicBezTo>
                  <a:pt x="16458" y="6285"/>
                  <a:pt x="16464" y="6273"/>
                  <a:pt x="16464" y="6261"/>
                </a:cubicBezTo>
                <a:cubicBezTo>
                  <a:pt x="16464" y="6255"/>
                  <a:pt x="16470" y="6249"/>
                  <a:pt x="16464" y="6249"/>
                </a:cubicBezTo>
                <a:cubicBezTo>
                  <a:pt x="16464" y="6243"/>
                  <a:pt x="16464" y="6237"/>
                  <a:pt x="16458" y="6237"/>
                </a:cubicBezTo>
                <a:cubicBezTo>
                  <a:pt x="16452" y="6231"/>
                  <a:pt x="16452" y="6231"/>
                  <a:pt x="16446" y="6231"/>
                </a:cubicBezTo>
                <a:cubicBezTo>
                  <a:pt x="16435" y="6231"/>
                  <a:pt x="16428" y="6226"/>
                  <a:pt x="16423" y="6226"/>
                </a:cubicBezTo>
                <a:cubicBezTo>
                  <a:pt x="16411" y="6226"/>
                  <a:pt x="16405" y="6231"/>
                  <a:pt x="16393" y="6231"/>
                </a:cubicBezTo>
                <a:cubicBezTo>
                  <a:pt x="16387" y="6237"/>
                  <a:pt x="16387" y="6237"/>
                  <a:pt x="16381" y="6243"/>
                </a:cubicBezTo>
                <a:cubicBezTo>
                  <a:pt x="16375" y="6243"/>
                  <a:pt x="16369" y="6243"/>
                  <a:pt x="16357" y="6243"/>
                </a:cubicBezTo>
                <a:cubicBezTo>
                  <a:pt x="16351" y="6243"/>
                  <a:pt x="16346" y="6243"/>
                  <a:pt x="16340" y="6243"/>
                </a:cubicBezTo>
                <a:cubicBezTo>
                  <a:pt x="16334" y="6243"/>
                  <a:pt x="16328" y="6249"/>
                  <a:pt x="16322" y="6249"/>
                </a:cubicBezTo>
                <a:cubicBezTo>
                  <a:pt x="16316" y="6255"/>
                  <a:pt x="16316" y="6255"/>
                  <a:pt x="16310" y="6261"/>
                </a:cubicBezTo>
                <a:cubicBezTo>
                  <a:pt x="16310" y="6261"/>
                  <a:pt x="16310" y="6267"/>
                  <a:pt x="16304" y="6267"/>
                </a:cubicBezTo>
                <a:lnTo>
                  <a:pt x="16316" y="6255"/>
                </a:lnTo>
                <a:close/>
                <a:moveTo>
                  <a:pt x="16298" y="6231"/>
                </a:moveTo>
                <a:lnTo>
                  <a:pt x="16298" y="6231"/>
                </a:lnTo>
                <a:cubicBezTo>
                  <a:pt x="16310" y="6226"/>
                  <a:pt x="16316" y="6220"/>
                  <a:pt x="16316" y="6202"/>
                </a:cubicBezTo>
                <a:cubicBezTo>
                  <a:pt x="16316" y="6196"/>
                  <a:pt x="16310" y="6190"/>
                  <a:pt x="16304" y="6190"/>
                </a:cubicBezTo>
                <a:cubicBezTo>
                  <a:pt x="16304" y="6190"/>
                  <a:pt x="16298" y="6184"/>
                  <a:pt x="16292" y="6184"/>
                </a:cubicBezTo>
                <a:cubicBezTo>
                  <a:pt x="16280" y="6184"/>
                  <a:pt x="16280" y="6184"/>
                  <a:pt x="16280" y="6184"/>
                </a:cubicBezTo>
                <a:lnTo>
                  <a:pt x="16274" y="6184"/>
                </a:lnTo>
                <a:cubicBezTo>
                  <a:pt x="16269" y="6184"/>
                  <a:pt x="16269" y="6190"/>
                  <a:pt x="16269" y="6196"/>
                </a:cubicBezTo>
                <a:cubicBezTo>
                  <a:pt x="16262" y="6202"/>
                  <a:pt x="16262" y="6208"/>
                  <a:pt x="16257" y="6220"/>
                </a:cubicBezTo>
                <a:cubicBezTo>
                  <a:pt x="16262" y="6226"/>
                  <a:pt x="16274" y="6231"/>
                  <a:pt x="16280" y="6231"/>
                </a:cubicBezTo>
                <a:cubicBezTo>
                  <a:pt x="16286" y="6231"/>
                  <a:pt x="16298" y="6231"/>
                  <a:pt x="16298" y="6231"/>
                </a:cubicBezTo>
                <a:close/>
                <a:moveTo>
                  <a:pt x="16245" y="6303"/>
                </a:moveTo>
                <a:lnTo>
                  <a:pt x="16245" y="6303"/>
                </a:lnTo>
                <a:cubicBezTo>
                  <a:pt x="16245" y="6315"/>
                  <a:pt x="16245" y="6315"/>
                  <a:pt x="16245" y="6315"/>
                </a:cubicBezTo>
                <a:cubicBezTo>
                  <a:pt x="16245" y="6320"/>
                  <a:pt x="16245" y="6326"/>
                  <a:pt x="16245" y="6332"/>
                </a:cubicBezTo>
                <a:cubicBezTo>
                  <a:pt x="16262" y="6332"/>
                  <a:pt x="16269" y="6332"/>
                  <a:pt x="16280" y="6332"/>
                </a:cubicBezTo>
                <a:cubicBezTo>
                  <a:pt x="16280" y="6297"/>
                  <a:pt x="16280" y="6297"/>
                  <a:pt x="16280" y="6297"/>
                </a:cubicBezTo>
                <a:cubicBezTo>
                  <a:pt x="16251" y="6297"/>
                  <a:pt x="16251" y="6297"/>
                  <a:pt x="16251" y="6297"/>
                </a:cubicBezTo>
                <a:cubicBezTo>
                  <a:pt x="16251" y="6315"/>
                  <a:pt x="16251" y="6315"/>
                  <a:pt x="16251" y="6315"/>
                </a:cubicBezTo>
                <a:lnTo>
                  <a:pt x="16245" y="6303"/>
                </a:lnTo>
                <a:close/>
                <a:moveTo>
                  <a:pt x="16138" y="6368"/>
                </a:moveTo>
                <a:lnTo>
                  <a:pt x="16138" y="6368"/>
                </a:lnTo>
                <a:cubicBezTo>
                  <a:pt x="16138" y="6374"/>
                  <a:pt x="16138" y="6380"/>
                  <a:pt x="16138" y="6380"/>
                </a:cubicBezTo>
                <a:cubicBezTo>
                  <a:pt x="16138" y="6386"/>
                  <a:pt x="16144" y="6386"/>
                  <a:pt x="16144" y="6392"/>
                </a:cubicBezTo>
                <a:cubicBezTo>
                  <a:pt x="16180" y="6392"/>
                  <a:pt x="16180" y="6392"/>
                  <a:pt x="16180" y="6392"/>
                </a:cubicBezTo>
                <a:cubicBezTo>
                  <a:pt x="16185" y="6392"/>
                  <a:pt x="16191" y="6392"/>
                  <a:pt x="16203" y="6392"/>
                </a:cubicBezTo>
                <a:lnTo>
                  <a:pt x="16209" y="6392"/>
                </a:lnTo>
                <a:cubicBezTo>
                  <a:pt x="16221" y="6392"/>
                  <a:pt x="16221" y="6392"/>
                  <a:pt x="16221" y="6392"/>
                </a:cubicBezTo>
                <a:cubicBezTo>
                  <a:pt x="16227" y="6392"/>
                  <a:pt x="16233" y="6397"/>
                  <a:pt x="16233" y="6397"/>
                </a:cubicBezTo>
                <a:cubicBezTo>
                  <a:pt x="16239" y="6397"/>
                  <a:pt x="16245" y="6397"/>
                  <a:pt x="16245" y="6397"/>
                </a:cubicBezTo>
                <a:cubicBezTo>
                  <a:pt x="16251" y="6397"/>
                  <a:pt x="16257" y="6397"/>
                  <a:pt x="16257" y="6403"/>
                </a:cubicBezTo>
                <a:cubicBezTo>
                  <a:pt x="16262" y="6403"/>
                  <a:pt x="16262" y="6409"/>
                  <a:pt x="16269" y="6409"/>
                </a:cubicBezTo>
                <a:cubicBezTo>
                  <a:pt x="16280" y="6409"/>
                  <a:pt x="16286" y="6409"/>
                  <a:pt x="16292" y="6409"/>
                </a:cubicBezTo>
                <a:cubicBezTo>
                  <a:pt x="16292" y="6397"/>
                  <a:pt x="16292" y="6392"/>
                  <a:pt x="16292" y="6374"/>
                </a:cubicBezTo>
                <a:cubicBezTo>
                  <a:pt x="16280" y="6374"/>
                  <a:pt x="16274" y="6374"/>
                  <a:pt x="16262" y="6374"/>
                </a:cubicBezTo>
                <a:cubicBezTo>
                  <a:pt x="16257" y="6374"/>
                  <a:pt x="16251" y="6368"/>
                  <a:pt x="16239" y="6368"/>
                </a:cubicBezTo>
                <a:cubicBezTo>
                  <a:pt x="16239" y="6368"/>
                  <a:pt x="16233" y="6368"/>
                  <a:pt x="16227" y="6368"/>
                </a:cubicBezTo>
                <a:cubicBezTo>
                  <a:pt x="16215" y="6368"/>
                  <a:pt x="16215" y="6368"/>
                  <a:pt x="16215" y="6368"/>
                </a:cubicBezTo>
                <a:cubicBezTo>
                  <a:pt x="16209" y="6368"/>
                  <a:pt x="16203" y="6362"/>
                  <a:pt x="16197" y="6362"/>
                </a:cubicBezTo>
                <a:cubicBezTo>
                  <a:pt x="16185" y="6362"/>
                  <a:pt x="16180" y="6356"/>
                  <a:pt x="16168" y="6356"/>
                </a:cubicBezTo>
                <a:cubicBezTo>
                  <a:pt x="16162" y="6356"/>
                  <a:pt x="16156" y="6356"/>
                  <a:pt x="16150" y="6356"/>
                </a:cubicBezTo>
                <a:cubicBezTo>
                  <a:pt x="16144" y="6362"/>
                  <a:pt x="16150" y="6368"/>
                  <a:pt x="16144" y="6368"/>
                </a:cubicBezTo>
                <a:cubicBezTo>
                  <a:pt x="16144" y="6374"/>
                  <a:pt x="16144" y="6380"/>
                  <a:pt x="16138" y="6380"/>
                </a:cubicBezTo>
                <a:lnTo>
                  <a:pt x="16138" y="6368"/>
                </a:lnTo>
                <a:close/>
                <a:moveTo>
                  <a:pt x="16096" y="6380"/>
                </a:moveTo>
                <a:lnTo>
                  <a:pt x="16096" y="6380"/>
                </a:lnTo>
                <a:cubicBezTo>
                  <a:pt x="16085" y="6374"/>
                  <a:pt x="16079" y="6374"/>
                  <a:pt x="16073" y="6374"/>
                </a:cubicBezTo>
                <a:cubicBezTo>
                  <a:pt x="16067" y="6374"/>
                  <a:pt x="16055" y="6368"/>
                  <a:pt x="16049" y="6368"/>
                </a:cubicBezTo>
                <a:cubicBezTo>
                  <a:pt x="16049" y="6392"/>
                  <a:pt x="16049" y="6392"/>
                  <a:pt x="16049" y="6392"/>
                </a:cubicBezTo>
                <a:cubicBezTo>
                  <a:pt x="16049" y="6392"/>
                  <a:pt x="16049" y="6397"/>
                  <a:pt x="16055" y="6403"/>
                </a:cubicBezTo>
                <a:cubicBezTo>
                  <a:pt x="16067" y="6409"/>
                  <a:pt x="16067" y="6409"/>
                  <a:pt x="16067" y="6409"/>
                </a:cubicBezTo>
                <a:cubicBezTo>
                  <a:pt x="16073" y="6409"/>
                  <a:pt x="16073" y="6409"/>
                  <a:pt x="16079" y="6409"/>
                </a:cubicBezTo>
                <a:cubicBezTo>
                  <a:pt x="16102" y="6409"/>
                  <a:pt x="16102" y="6409"/>
                  <a:pt x="16102" y="6409"/>
                </a:cubicBezTo>
                <a:cubicBezTo>
                  <a:pt x="16102" y="6392"/>
                  <a:pt x="16102" y="6392"/>
                  <a:pt x="16102" y="6392"/>
                </a:cubicBezTo>
                <a:cubicBezTo>
                  <a:pt x="16096" y="6386"/>
                  <a:pt x="16096" y="6380"/>
                  <a:pt x="16096" y="6380"/>
                </a:cubicBezTo>
                <a:close/>
                <a:moveTo>
                  <a:pt x="16168" y="6065"/>
                </a:moveTo>
                <a:lnTo>
                  <a:pt x="16168" y="6065"/>
                </a:lnTo>
                <a:cubicBezTo>
                  <a:pt x="16162" y="6077"/>
                  <a:pt x="16156" y="6083"/>
                  <a:pt x="16144" y="6089"/>
                </a:cubicBezTo>
                <a:cubicBezTo>
                  <a:pt x="16144" y="6095"/>
                  <a:pt x="16138" y="6101"/>
                  <a:pt x="16132" y="6101"/>
                </a:cubicBezTo>
                <a:cubicBezTo>
                  <a:pt x="16132" y="6101"/>
                  <a:pt x="16126" y="6107"/>
                  <a:pt x="16120" y="6113"/>
                </a:cubicBezTo>
                <a:cubicBezTo>
                  <a:pt x="16120" y="6113"/>
                  <a:pt x="16114" y="6107"/>
                  <a:pt x="16114" y="6113"/>
                </a:cubicBezTo>
                <a:cubicBezTo>
                  <a:pt x="16108" y="6113"/>
                  <a:pt x="16108" y="6119"/>
                  <a:pt x="16108" y="6119"/>
                </a:cubicBezTo>
                <a:cubicBezTo>
                  <a:pt x="16108" y="6125"/>
                  <a:pt x="16108" y="6125"/>
                  <a:pt x="16108" y="6125"/>
                </a:cubicBezTo>
                <a:cubicBezTo>
                  <a:pt x="16108" y="6137"/>
                  <a:pt x="16114" y="6142"/>
                  <a:pt x="16114" y="6154"/>
                </a:cubicBezTo>
                <a:cubicBezTo>
                  <a:pt x="16114" y="6160"/>
                  <a:pt x="16114" y="6160"/>
                  <a:pt x="16114" y="6166"/>
                </a:cubicBezTo>
                <a:cubicBezTo>
                  <a:pt x="16114" y="6178"/>
                  <a:pt x="16114" y="6184"/>
                  <a:pt x="16114" y="6190"/>
                </a:cubicBezTo>
                <a:cubicBezTo>
                  <a:pt x="16108" y="6196"/>
                  <a:pt x="16102" y="6196"/>
                  <a:pt x="16102" y="6202"/>
                </a:cubicBezTo>
                <a:cubicBezTo>
                  <a:pt x="16102" y="6208"/>
                  <a:pt x="16096" y="6214"/>
                  <a:pt x="16096" y="6226"/>
                </a:cubicBezTo>
                <a:cubicBezTo>
                  <a:pt x="16096" y="6231"/>
                  <a:pt x="16096" y="6231"/>
                  <a:pt x="16096" y="6237"/>
                </a:cubicBezTo>
                <a:cubicBezTo>
                  <a:pt x="16096" y="6243"/>
                  <a:pt x="16096" y="6249"/>
                  <a:pt x="16096" y="6261"/>
                </a:cubicBezTo>
                <a:cubicBezTo>
                  <a:pt x="16102" y="6261"/>
                  <a:pt x="16102" y="6255"/>
                  <a:pt x="16108" y="6261"/>
                </a:cubicBezTo>
                <a:cubicBezTo>
                  <a:pt x="16114" y="6261"/>
                  <a:pt x="16114" y="6267"/>
                  <a:pt x="16120" y="6267"/>
                </a:cubicBezTo>
                <a:cubicBezTo>
                  <a:pt x="16126" y="6267"/>
                  <a:pt x="16132" y="6261"/>
                  <a:pt x="16144" y="6261"/>
                </a:cubicBezTo>
                <a:cubicBezTo>
                  <a:pt x="16144" y="6249"/>
                  <a:pt x="16144" y="6243"/>
                  <a:pt x="16144" y="6231"/>
                </a:cubicBezTo>
                <a:cubicBezTo>
                  <a:pt x="16144" y="6220"/>
                  <a:pt x="16144" y="6214"/>
                  <a:pt x="16144" y="6196"/>
                </a:cubicBezTo>
                <a:cubicBezTo>
                  <a:pt x="16144" y="6196"/>
                  <a:pt x="16144" y="6196"/>
                  <a:pt x="16150" y="6196"/>
                </a:cubicBezTo>
                <a:cubicBezTo>
                  <a:pt x="16162" y="6196"/>
                  <a:pt x="16174" y="6196"/>
                  <a:pt x="16191" y="6196"/>
                </a:cubicBezTo>
                <a:cubicBezTo>
                  <a:pt x="16191" y="6196"/>
                  <a:pt x="16197" y="6196"/>
                  <a:pt x="16203" y="6196"/>
                </a:cubicBezTo>
                <a:cubicBezTo>
                  <a:pt x="16203" y="6190"/>
                  <a:pt x="16203" y="6190"/>
                  <a:pt x="16203" y="6178"/>
                </a:cubicBezTo>
                <a:cubicBezTo>
                  <a:pt x="16203" y="6172"/>
                  <a:pt x="16197" y="6166"/>
                  <a:pt x="16197" y="6160"/>
                </a:cubicBezTo>
                <a:cubicBezTo>
                  <a:pt x="16191" y="6160"/>
                  <a:pt x="16185" y="6160"/>
                  <a:pt x="16185" y="6154"/>
                </a:cubicBezTo>
                <a:cubicBezTo>
                  <a:pt x="16185" y="6149"/>
                  <a:pt x="16185" y="6149"/>
                  <a:pt x="16185" y="6142"/>
                </a:cubicBezTo>
                <a:cubicBezTo>
                  <a:pt x="16185" y="6137"/>
                  <a:pt x="16185" y="6137"/>
                  <a:pt x="16185" y="6131"/>
                </a:cubicBezTo>
                <a:cubicBezTo>
                  <a:pt x="16180" y="6131"/>
                  <a:pt x="16180" y="6125"/>
                  <a:pt x="16174" y="6125"/>
                </a:cubicBezTo>
                <a:cubicBezTo>
                  <a:pt x="16168" y="6125"/>
                  <a:pt x="16162" y="6131"/>
                  <a:pt x="16150" y="6131"/>
                </a:cubicBezTo>
                <a:cubicBezTo>
                  <a:pt x="16150" y="6113"/>
                  <a:pt x="16150" y="6113"/>
                  <a:pt x="16150" y="6113"/>
                </a:cubicBezTo>
                <a:cubicBezTo>
                  <a:pt x="16150" y="6107"/>
                  <a:pt x="16156" y="6107"/>
                  <a:pt x="16156" y="6101"/>
                </a:cubicBezTo>
                <a:cubicBezTo>
                  <a:pt x="16156" y="6095"/>
                  <a:pt x="16162" y="6095"/>
                  <a:pt x="16168" y="6095"/>
                </a:cubicBezTo>
                <a:cubicBezTo>
                  <a:pt x="16168" y="6089"/>
                  <a:pt x="16168" y="6083"/>
                  <a:pt x="16168" y="6083"/>
                </a:cubicBezTo>
                <a:cubicBezTo>
                  <a:pt x="16168" y="6077"/>
                  <a:pt x="16168" y="6071"/>
                  <a:pt x="16168" y="6065"/>
                </a:cubicBezTo>
                <a:close/>
                <a:moveTo>
                  <a:pt x="15628" y="6374"/>
                </a:moveTo>
                <a:lnTo>
                  <a:pt x="15628" y="6374"/>
                </a:lnTo>
                <a:cubicBezTo>
                  <a:pt x="15628" y="6380"/>
                  <a:pt x="15634" y="6386"/>
                  <a:pt x="15640" y="6392"/>
                </a:cubicBezTo>
                <a:cubicBezTo>
                  <a:pt x="15646" y="6392"/>
                  <a:pt x="15646" y="6397"/>
                  <a:pt x="15652" y="6397"/>
                </a:cubicBezTo>
                <a:cubicBezTo>
                  <a:pt x="15658" y="6397"/>
                  <a:pt x="15658" y="6397"/>
                  <a:pt x="15664" y="6403"/>
                </a:cubicBezTo>
                <a:cubicBezTo>
                  <a:pt x="15670" y="6403"/>
                  <a:pt x="15676" y="6403"/>
                  <a:pt x="15687" y="6403"/>
                </a:cubicBezTo>
                <a:cubicBezTo>
                  <a:pt x="15687" y="6409"/>
                  <a:pt x="15687" y="6409"/>
                  <a:pt x="15687" y="6415"/>
                </a:cubicBezTo>
                <a:cubicBezTo>
                  <a:pt x="15687" y="6427"/>
                  <a:pt x="15681" y="6427"/>
                  <a:pt x="15681" y="6439"/>
                </a:cubicBezTo>
                <a:cubicBezTo>
                  <a:pt x="15681" y="6445"/>
                  <a:pt x="15676" y="6445"/>
                  <a:pt x="15676" y="6451"/>
                </a:cubicBezTo>
                <a:cubicBezTo>
                  <a:pt x="15676" y="6457"/>
                  <a:pt x="15676" y="6457"/>
                  <a:pt x="15676" y="6463"/>
                </a:cubicBezTo>
                <a:cubicBezTo>
                  <a:pt x="15676" y="6469"/>
                  <a:pt x="15676" y="6469"/>
                  <a:pt x="15676" y="6475"/>
                </a:cubicBezTo>
                <a:cubicBezTo>
                  <a:pt x="15676" y="6480"/>
                  <a:pt x="15681" y="6480"/>
                  <a:pt x="15681" y="6486"/>
                </a:cubicBezTo>
                <a:cubicBezTo>
                  <a:pt x="15687" y="6492"/>
                  <a:pt x="15687" y="6498"/>
                  <a:pt x="15687" y="6498"/>
                </a:cubicBezTo>
                <a:cubicBezTo>
                  <a:pt x="15687" y="6504"/>
                  <a:pt x="15693" y="6510"/>
                  <a:pt x="15693" y="6510"/>
                </a:cubicBezTo>
                <a:cubicBezTo>
                  <a:pt x="15699" y="6510"/>
                  <a:pt x="15699" y="6510"/>
                  <a:pt x="15705" y="6504"/>
                </a:cubicBezTo>
                <a:cubicBezTo>
                  <a:pt x="15705" y="6498"/>
                  <a:pt x="15711" y="6498"/>
                  <a:pt x="15717" y="6498"/>
                </a:cubicBezTo>
                <a:cubicBezTo>
                  <a:pt x="15717" y="6486"/>
                  <a:pt x="15717" y="6480"/>
                  <a:pt x="15717" y="6469"/>
                </a:cubicBezTo>
                <a:cubicBezTo>
                  <a:pt x="15717" y="6463"/>
                  <a:pt x="15717" y="6457"/>
                  <a:pt x="15717" y="6445"/>
                </a:cubicBezTo>
                <a:cubicBezTo>
                  <a:pt x="15717" y="6439"/>
                  <a:pt x="15723" y="6439"/>
                  <a:pt x="15723" y="6433"/>
                </a:cubicBezTo>
                <a:cubicBezTo>
                  <a:pt x="15723" y="6356"/>
                  <a:pt x="15723" y="6356"/>
                  <a:pt x="15723" y="6356"/>
                </a:cubicBezTo>
                <a:cubicBezTo>
                  <a:pt x="15759" y="6356"/>
                  <a:pt x="15759" y="6356"/>
                  <a:pt x="15759" y="6356"/>
                </a:cubicBezTo>
                <a:cubicBezTo>
                  <a:pt x="15759" y="6386"/>
                  <a:pt x="15759" y="6386"/>
                  <a:pt x="15759" y="6386"/>
                </a:cubicBezTo>
                <a:cubicBezTo>
                  <a:pt x="15753" y="6397"/>
                  <a:pt x="15753" y="6397"/>
                  <a:pt x="15753" y="6397"/>
                </a:cubicBezTo>
                <a:cubicBezTo>
                  <a:pt x="15753" y="6409"/>
                  <a:pt x="15753" y="6409"/>
                  <a:pt x="15753" y="6409"/>
                </a:cubicBezTo>
                <a:cubicBezTo>
                  <a:pt x="15759" y="6409"/>
                  <a:pt x="15764" y="6409"/>
                  <a:pt x="15764" y="6409"/>
                </a:cubicBezTo>
                <a:cubicBezTo>
                  <a:pt x="15770" y="6409"/>
                  <a:pt x="15776" y="6409"/>
                  <a:pt x="15776" y="6409"/>
                </a:cubicBezTo>
                <a:cubicBezTo>
                  <a:pt x="15782" y="6409"/>
                  <a:pt x="15782" y="6415"/>
                  <a:pt x="15788" y="6415"/>
                </a:cubicBezTo>
                <a:cubicBezTo>
                  <a:pt x="15794" y="6415"/>
                  <a:pt x="15800" y="6415"/>
                  <a:pt x="15800" y="6421"/>
                </a:cubicBezTo>
                <a:cubicBezTo>
                  <a:pt x="15806" y="6421"/>
                  <a:pt x="15806" y="6421"/>
                  <a:pt x="15812" y="6421"/>
                </a:cubicBezTo>
                <a:cubicBezTo>
                  <a:pt x="15812" y="6439"/>
                  <a:pt x="15812" y="6439"/>
                  <a:pt x="15812" y="6439"/>
                </a:cubicBezTo>
                <a:cubicBezTo>
                  <a:pt x="15812" y="6445"/>
                  <a:pt x="15806" y="6451"/>
                  <a:pt x="15806" y="6451"/>
                </a:cubicBezTo>
                <a:cubicBezTo>
                  <a:pt x="15806" y="6457"/>
                  <a:pt x="15806" y="6463"/>
                  <a:pt x="15806" y="6463"/>
                </a:cubicBezTo>
                <a:cubicBezTo>
                  <a:pt x="15806" y="6475"/>
                  <a:pt x="15806" y="6475"/>
                  <a:pt x="15806" y="6475"/>
                </a:cubicBezTo>
                <a:cubicBezTo>
                  <a:pt x="15806" y="6480"/>
                  <a:pt x="15800" y="6486"/>
                  <a:pt x="15806" y="6492"/>
                </a:cubicBezTo>
                <a:cubicBezTo>
                  <a:pt x="15806" y="6492"/>
                  <a:pt x="15812" y="6498"/>
                  <a:pt x="15818" y="6498"/>
                </a:cubicBezTo>
                <a:cubicBezTo>
                  <a:pt x="15818" y="6504"/>
                  <a:pt x="15824" y="6504"/>
                  <a:pt x="15830" y="6504"/>
                </a:cubicBezTo>
                <a:cubicBezTo>
                  <a:pt x="15865" y="6504"/>
                  <a:pt x="15865" y="6504"/>
                  <a:pt x="15865" y="6504"/>
                </a:cubicBezTo>
                <a:cubicBezTo>
                  <a:pt x="15865" y="6498"/>
                  <a:pt x="15871" y="6498"/>
                  <a:pt x="15871" y="6492"/>
                </a:cubicBezTo>
                <a:cubicBezTo>
                  <a:pt x="15871" y="6475"/>
                  <a:pt x="15871" y="6475"/>
                  <a:pt x="15871" y="6475"/>
                </a:cubicBezTo>
                <a:cubicBezTo>
                  <a:pt x="15871" y="6463"/>
                  <a:pt x="15871" y="6457"/>
                  <a:pt x="15865" y="6445"/>
                </a:cubicBezTo>
                <a:cubicBezTo>
                  <a:pt x="15865" y="6445"/>
                  <a:pt x="15859" y="6445"/>
                  <a:pt x="15853" y="6439"/>
                </a:cubicBezTo>
                <a:cubicBezTo>
                  <a:pt x="15853" y="6439"/>
                  <a:pt x="15847" y="6433"/>
                  <a:pt x="15842" y="6427"/>
                </a:cubicBezTo>
                <a:cubicBezTo>
                  <a:pt x="15842" y="6427"/>
                  <a:pt x="15836" y="6427"/>
                  <a:pt x="15830" y="6421"/>
                </a:cubicBezTo>
                <a:cubicBezTo>
                  <a:pt x="15830" y="6415"/>
                  <a:pt x="15824" y="6409"/>
                  <a:pt x="15824" y="6403"/>
                </a:cubicBezTo>
                <a:cubicBezTo>
                  <a:pt x="15824" y="6397"/>
                  <a:pt x="15830" y="6392"/>
                  <a:pt x="15830" y="6386"/>
                </a:cubicBezTo>
                <a:cubicBezTo>
                  <a:pt x="15830" y="6374"/>
                  <a:pt x="15830" y="6374"/>
                  <a:pt x="15830" y="6374"/>
                </a:cubicBezTo>
                <a:cubicBezTo>
                  <a:pt x="15830" y="6374"/>
                  <a:pt x="15836" y="6368"/>
                  <a:pt x="15830" y="6362"/>
                </a:cubicBezTo>
                <a:cubicBezTo>
                  <a:pt x="15830" y="6362"/>
                  <a:pt x="15824" y="6362"/>
                  <a:pt x="15818" y="6356"/>
                </a:cubicBezTo>
                <a:cubicBezTo>
                  <a:pt x="15818" y="6350"/>
                  <a:pt x="15818" y="6350"/>
                  <a:pt x="15812" y="6344"/>
                </a:cubicBezTo>
                <a:cubicBezTo>
                  <a:pt x="15806" y="6338"/>
                  <a:pt x="15806" y="6338"/>
                  <a:pt x="15800" y="6338"/>
                </a:cubicBezTo>
                <a:cubicBezTo>
                  <a:pt x="15794" y="6332"/>
                  <a:pt x="15788" y="6338"/>
                  <a:pt x="15788" y="6332"/>
                </a:cubicBezTo>
                <a:cubicBezTo>
                  <a:pt x="15782" y="6332"/>
                  <a:pt x="15788" y="6326"/>
                  <a:pt x="15782" y="6320"/>
                </a:cubicBezTo>
                <a:cubicBezTo>
                  <a:pt x="15788" y="6303"/>
                  <a:pt x="15788" y="6303"/>
                  <a:pt x="15788" y="6303"/>
                </a:cubicBezTo>
                <a:cubicBezTo>
                  <a:pt x="15800" y="6303"/>
                  <a:pt x="15812" y="6303"/>
                  <a:pt x="15824" y="6303"/>
                </a:cubicBezTo>
                <a:cubicBezTo>
                  <a:pt x="15830" y="6303"/>
                  <a:pt x="15830" y="6297"/>
                  <a:pt x="15836" y="6291"/>
                </a:cubicBezTo>
                <a:cubicBezTo>
                  <a:pt x="15836" y="6291"/>
                  <a:pt x="15842" y="6291"/>
                  <a:pt x="15847" y="6291"/>
                </a:cubicBezTo>
                <a:cubicBezTo>
                  <a:pt x="15859" y="6285"/>
                  <a:pt x="15865" y="6291"/>
                  <a:pt x="15883" y="6291"/>
                </a:cubicBezTo>
                <a:lnTo>
                  <a:pt x="15889" y="6291"/>
                </a:lnTo>
                <a:cubicBezTo>
                  <a:pt x="15895" y="6291"/>
                  <a:pt x="15901" y="6285"/>
                  <a:pt x="15901" y="6273"/>
                </a:cubicBezTo>
                <a:lnTo>
                  <a:pt x="15895" y="6267"/>
                </a:lnTo>
                <a:cubicBezTo>
                  <a:pt x="15895" y="6261"/>
                  <a:pt x="15889" y="6255"/>
                  <a:pt x="15889" y="6255"/>
                </a:cubicBezTo>
                <a:cubicBezTo>
                  <a:pt x="15883" y="6249"/>
                  <a:pt x="15877" y="6249"/>
                  <a:pt x="15877" y="6249"/>
                </a:cubicBezTo>
                <a:cubicBezTo>
                  <a:pt x="15871" y="6243"/>
                  <a:pt x="15865" y="6243"/>
                  <a:pt x="15865" y="6237"/>
                </a:cubicBezTo>
                <a:cubicBezTo>
                  <a:pt x="15859" y="6237"/>
                  <a:pt x="15859" y="6231"/>
                  <a:pt x="15853" y="6231"/>
                </a:cubicBezTo>
                <a:cubicBezTo>
                  <a:pt x="15842" y="6231"/>
                  <a:pt x="15842" y="6231"/>
                  <a:pt x="15842" y="6231"/>
                </a:cubicBezTo>
                <a:cubicBezTo>
                  <a:pt x="15836" y="6231"/>
                  <a:pt x="15836" y="6231"/>
                  <a:pt x="15830" y="6231"/>
                </a:cubicBezTo>
                <a:cubicBezTo>
                  <a:pt x="15824" y="6231"/>
                  <a:pt x="15824" y="6231"/>
                  <a:pt x="15818" y="6237"/>
                </a:cubicBezTo>
                <a:cubicBezTo>
                  <a:pt x="15812" y="6237"/>
                  <a:pt x="15812" y="6243"/>
                  <a:pt x="15812" y="6249"/>
                </a:cubicBezTo>
                <a:cubicBezTo>
                  <a:pt x="15800" y="6255"/>
                  <a:pt x="15788" y="6267"/>
                  <a:pt x="15776" y="6267"/>
                </a:cubicBezTo>
                <a:cubicBezTo>
                  <a:pt x="15764" y="6273"/>
                  <a:pt x="15759" y="6267"/>
                  <a:pt x="15753" y="6267"/>
                </a:cubicBezTo>
                <a:cubicBezTo>
                  <a:pt x="15747" y="6267"/>
                  <a:pt x="15747" y="6267"/>
                  <a:pt x="15741" y="6267"/>
                </a:cubicBezTo>
                <a:cubicBezTo>
                  <a:pt x="15735" y="6261"/>
                  <a:pt x="15729" y="6261"/>
                  <a:pt x="15717" y="6255"/>
                </a:cubicBezTo>
                <a:lnTo>
                  <a:pt x="15711" y="6249"/>
                </a:lnTo>
                <a:cubicBezTo>
                  <a:pt x="15699" y="6249"/>
                  <a:pt x="15699" y="6249"/>
                  <a:pt x="15699" y="6249"/>
                </a:cubicBezTo>
                <a:cubicBezTo>
                  <a:pt x="15693" y="6249"/>
                  <a:pt x="15687" y="6255"/>
                  <a:pt x="15687" y="6261"/>
                </a:cubicBezTo>
                <a:cubicBezTo>
                  <a:pt x="15681" y="6267"/>
                  <a:pt x="15676" y="6273"/>
                  <a:pt x="15670" y="6285"/>
                </a:cubicBezTo>
                <a:cubicBezTo>
                  <a:pt x="15670" y="6291"/>
                  <a:pt x="15676" y="6297"/>
                  <a:pt x="15670" y="6303"/>
                </a:cubicBezTo>
                <a:cubicBezTo>
                  <a:pt x="15670" y="6309"/>
                  <a:pt x="15664" y="6309"/>
                  <a:pt x="15664" y="6315"/>
                </a:cubicBezTo>
                <a:cubicBezTo>
                  <a:pt x="15664" y="6315"/>
                  <a:pt x="15670" y="6320"/>
                  <a:pt x="15664" y="6326"/>
                </a:cubicBezTo>
                <a:cubicBezTo>
                  <a:pt x="15664" y="6326"/>
                  <a:pt x="15670" y="6332"/>
                  <a:pt x="15664" y="6338"/>
                </a:cubicBezTo>
                <a:lnTo>
                  <a:pt x="15658" y="6344"/>
                </a:lnTo>
                <a:cubicBezTo>
                  <a:pt x="15652" y="6344"/>
                  <a:pt x="15646" y="6344"/>
                  <a:pt x="15646" y="6344"/>
                </a:cubicBezTo>
                <a:cubicBezTo>
                  <a:pt x="15640" y="6344"/>
                  <a:pt x="15640" y="6350"/>
                  <a:pt x="15634" y="6356"/>
                </a:cubicBezTo>
                <a:cubicBezTo>
                  <a:pt x="15634" y="6362"/>
                  <a:pt x="15628" y="6368"/>
                  <a:pt x="15628" y="6374"/>
                </a:cubicBezTo>
                <a:close/>
                <a:moveTo>
                  <a:pt x="15960" y="6131"/>
                </a:moveTo>
                <a:lnTo>
                  <a:pt x="15960" y="6131"/>
                </a:lnTo>
                <a:cubicBezTo>
                  <a:pt x="15954" y="6131"/>
                  <a:pt x="15960" y="6137"/>
                  <a:pt x="15960" y="6142"/>
                </a:cubicBezTo>
                <a:cubicBezTo>
                  <a:pt x="15764" y="6142"/>
                  <a:pt x="15764" y="6142"/>
                  <a:pt x="15764" y="6142"/>
                </a:cubicBezTo>
                <a:cubicBezTo>
                  <a:pt x="15753" y="6142"/>
                  <a:pt x="15753" y="6154"/>
                  <a:pt x="15741" y="6160"/>
                </a:cubicBezTo>
                <a:cubicBezTo>
                  <a:pt x="15735" y="6166"/>
                  <a:pt x="15729" y="6166"/>
                  <a:pt x="15723" y="6166"/>
                </a:cubicBezTo>
                <a:cubicBezTo>
                  <a:pt x="15705" y="6166"/>
                  <a:pt x="15699" y="6166"/>
                  <a:pt x="15687" y="6172"/>
                </a:cubicBezTo>
                <a:cubicBezTo>
                  <a:pt x="15681" y="6172"/>
                  <a:pt x="15681" y="6178"/>
                  <a:pt x="15676" y="6184"/>
                </a:cubicBezTo>
                <a:cubicBezTo>
                  <a:pt x="15676" y="6190"/>
                  <a:pt x="15670" y="6196"/>
                  <a:pt x="15670" y="6202"/>
                </a:cubicBezTo>
                <a:cubicBezTo>
                  <a:pt x="15670" y="6208"/>
                  <a:pt x="15676" y="6214"/>
                  <a:pt x="15676" y="6220"/>
                </a:cubicBezTo>
                <a:cubicBezTo>
                  <a:pt x="15687" y="6214"/>
                  <a:pt x="15699" y="6208"/>
                  <a:pt x="15711" y="6202"/>
                </a:cubicBezTo>
                <a:cubicBezTo>
                  <a:pt x="15711" y="6202"/>
                  <a:pt x="15717" y="6202"/>
                  <a:pt x="15723" y="6196"/>
                </a:cubicBezTo>
                <a:cubicBezTo>
                  <a:pt x="15723" y="6196"/>
                  <a:pt x="15723" y="6190"/>
                  <a:pt x="15729" y="6190"/>
                </a:cubicBezTo>
                <a:cubicBezTo>
                  <a:pt x="15735" y="6184"/>
                  <a:pt x="15735" y="6184"/>
                  <a:pt x="15741" y="6184"/>
                </a:cubicBezTo>
                <a:cubicBezTo>
                  <a:pt x="15747" y="6178"/>
                  <a:pt x="15747" y="6178"/>
                  <a:pt x="15753" y="6178"/>
                </a:cubicBezTo>
                <a:cubicBezTo>
                  <a:pt x="15759" y="6172"/>
                  <a:pt x="15759" y="6178"/>
                  <a:pt x="15764" y="6178"/>
                </a:cubicBezTo>
                <a:cubicBezTo>
                  <a:pt x="15770" y="6172"/>
                  <a:pt x="15770" y="6166"/>
                  <a:pt x="15776" y="6166"/>
                </a:cubicBezTo>
                <a:cubicBezTo>
                  <a:pt x="15800" y="6172"/>
                  <a:pt x="15800" y="6172"/>
                  <a:pt x="15800" y="6172"/>
                </a:cubicBezTo>
                <a:cubicBezTo>
                  <a:pt x="15871" y="6172"/>
                  <a:pt x="15871" y="6172"/>
                  <a:pt x="15871" y="6172"/>
                </a:cubicBezTo>
                <a:cubicBezTo>
                  <a:pt x="15871" y="6172"/>
                  <a:pt x="15877" y="6172"/>
                  <a:pt x="15883" y="6172"/>
                </a:cubicBezTo>
                <a:lnTo>
                  <a:pt x="15889" y="6178"/>
                </a:lnTo>
                <a:cubicBezTo>
                  <a:pt x="15901" y="6184"/>
                  <a:pt x="15901" y="6190"/>
                  <a:pt x="15907" y="6190"/>
                </a:cubicBezTo>
                <a:cubicBezTo>
                  <a:pt x="15913" y="6190"/>
                  <a:pt x="15919" y="6190"/>
                  <a:pt x="15925" y="6190"/>
                </a:cubicBezTo>
                <a:cubicBezTo>
                  <a:pt x="15930" y="6184"/>
                  <a:pt x="15936" y="6184"/>
                  <a:pt x="15936" y="6184"/>
                </a:cubicBezTo>
                <a:cubicBezTo>
                  <a:pt x="15942" y="6178"/>
                  <a:pt x="15942" y="6172"/>
                  <a:pt x="15948" y="6172"/>
                </a:cubicBezTo>
                <a:cubicBezTo>
                  <a:pt x="15948" y="6166"/>
                  <a:pt x="15954" y="6172"/>
                  <a:pt x="15960" y="6172"/>
                </a:cubicBezTo>
                <a:cubicBezTo>
                  <a:pt x="15966" y="6166"/>
                  <a:pt x="15966" y="6166"/>
                  <a:pt x="15966" y="6166"/>
                </a:cubicBezTo>
                <a:cubicBezTo>
                  <a:pt x="15972" y="6160"/>
                  <a:pt x="15972" y="6154"/>
                  <a:pt x="15978" y="6154"/>
                </a:cubicBezTo>
                <a:cubicBezTo>
                  <a:pt x="15984" y="6142"/>
                  <a:pt x="15990" y="6137"/>
                  <a:pt x="15990" y="6125"/>
                </a:cubicBezTo>
                <a:cubicBezTo>
                  <a:pt x="15978" y="6125"/>
                  <a:pt x="15972" y="6125"/>
                  <a:pt x="15960" y="6131"/>
                </a:cubicBezTo>
                <a:close/>
                <a:moveTo>
                  <a:pt x="15901" y="6741"/>
                </a:moveTo>
                <a:lnTo>
                  <a:pt x="15901" y="6741"/>
                </a:lnTo>
                <a:cubicBezTo>
                  <a:pt x="15901" y="6747"/>
                  <a:pt x="15895" y="6753"/>
                  <a:pt x="15895" y="6753"/>
                </a:cubicBezTo>
                <a:cubicBezTo>
                  <a:pt x="15895" y="6765"/>
                  <a:pt x="15907" y="6765"/>
                  <a:pt x="15919" y="6771"/>
                </a:cubicBezTo>
                <a:cubicBezTo>
                  <a:pt x="15919" y="6771"/>
                  <a:pt x="15925" y="6771"/>
                  <a:pt x="15930" y="6771"/>
                </a:cubicBezTo>
                <a:cubicBezTo>
                  <a:pt x="15936" y="6771"/>
                  <a:pt x="15936" y="6777"/>
                  <a:pt x="15942" y="6777"/>
                </a:cubicBezTo>
                <a:cubicBezTo>
                  <a:pt x="15948" y="6777"/>
                  <a:pt x="15954" y="6765"/>
                  <a:pt x="15960" y="6753"/>
                </a:cubicBezTo>
                <a:cubicBezTo>
                  <a:pt x="15966" y="6747"/>
                  <a:pt x="15972" y="6741"/>
                  <a:pt x="15978" y="6735"/>
                </a:cubicBezTo>
                <a:cubicBezTo>
                  <a:pt x="15984" y="6730"/>
                  <a:pt x="15990" y="6724"/>
                  <a:pt x="15996" y="6724"/>
                </a:cubicBezTo>
                <a:cubicBezTo>
                  <a:pt x="15996" y="6718"/>
                  <a:pt x="16002" y="6718"/>
                  <a:pt x="16008" y="6718"/>
                </a:cubicBezTo>
                <a:cubicBezTo>
                  <a:pt x="16014" y="6718"/>
                  <a:pt x="16019" y="6718"/>
                  <a:pt x="16031" y="6718"/>
                </a:cubicBezTo>
                <a:cubicBezTo>
                  <a:pt x="16037" y="6712"/>
                  <a:pt x="16043" y="6700"/>
                  <a:pt x="16049" y="6694"/>
                </a:cubicBezTo>
                <a:cubicBezTo>
                  <a:pt x="16061" y="6694"/>
                  <a:pt x="16067" y="6688"/>
                  <a:pt x="16073" y="6688"/>
                </a:cubicBezTo>
                <a:cubicBezTo>
                  <a:pt x="16085" y="6688"/>
                  <a:pt x="16091" y="6688"/>
                  <a:pt x="16096" y="6688"/>
                </a:cubicBezTo>
                <a:cubicBezTo>
                  <a:pt x="16102" y="6688"/>
                  <a:pt x="16102" y="6688"/>
                  <a:pt x="16108" y="6688"/>
                </a:cubicBezTo>
                <a:cubicBezTo>
                  <a:pt x="16114" y="6688"/>
                  <a:pt x="16114" y="6682"/>
                  <a:pt x="16114" y="6676"/>
                </a:cubicBezTo>
                <a:cubicBezTo>
                  <a:pt x="16108" y="6676"/>
                  <a:pt x="16108" y="6676"/>
                  <a:pt x="16102" y="6670"/>
                </a:cubicBezTo>
                <a:cubicBezTo>
                  <a:pt x="16096" y="6670"/>
                  <a:pt x="16096" y="6664"/>
                  <a:pt x="16091" y="6658"/>
                </a:cubicBezTo>
                <a:cubicBezTo>
                  <a:pt x="16085" y="6658"/>
                  <a:pt x="16079" y="6658"/>
                  <a:pt x="16067" y="6658"/>
                </a:cubicBezTo>
                <a:cubicBezTo>
                  <a:pt x="16067" y="6658"/>
                  <a:pt x="16061" y="6658"/>
                  <a:pt x="16055" y="6658"/>
                </a:cubicBezTo>
                <a:lnTo>
                  <a:pt x="16049" y="6658"/>
                </a:lnTo>
                <a:cubicBezTo>
                  <a:pt x="16043" y="6664"/>
                  <a:pt x="16043" y="6670"/>
                  <a:pt x="16037" y="6670"/>
                </a:cubicBezTo>
                <a:cubicBezTo>
                  <a:pt x="16031" y="6676"/>
                  <a:pt x="16025" y="6676"/>
                  <a:pt x="16025" y="6676"/>
                </a:cubicBezTo>
                <a:cubicBezTo>
                  <a:pt x="16019" y="6676"/>
                  <a:pt x="16014" y="6676"/>
                  <a:pt x="16014" y="6676"/>
                </a:cubicBezTo>
                <a:cubicBezTo>
                  <a:pt x="16008" y="6682"/>
                  <a:pt x="16008" y="6688"/>
                  <a:pt x="16002" y="6688"/>
                </a:cubicBezTo>
                <a:cubicBezTo>
                  <a:pt x="15996" y="6688"/>
                  <a:pt x="15990" y="6688"/>
                  <a:pt x="15984" y="6688"/>
                </a:cubicBezTo>
                <a:cubicBezTo>
                  <a:pt x="15984" y="6688"/>
                  <a:pt x="15978" y="6688"/>
                  <a:pt x="15972" y="6694"/>
                </a:cubicBezTo>
                <a:cubicBezTo>
                  <a:pt x="15972" y="6694"/>
                  <a:pt x="15978" y="6700"/>
                  <a:pt x="15972" y="6706"/>
                </a:cubicBezTo>
                <a:cubicBezTo>
                  <a:pt x="15966" y="6706"/>
                  <a:pt x="15954" y="6706"/>
                  <a:pt x="15948" y="6706"/>
                </a:cubicBezTo>
                <a:cubicBezTo>
                  <a:pt x="15942" y="6706"/>
                  <a:pt x="15942" y="6706"/>
                  <a:pt x="15936" y="6706"/>
                </a:cubicBezTo>
                <a:cubicBezTo>
                  <a:pt x="15930" y="6706"/>
                  <a:pt x="15930" y="6718"/>
                  <a:pt x="15925" y="6718"/>
                </a:cubicBezTo>
                <a:cubicBezTo>
                  <a:pt x="15925" y="6724"/>
                  <a:pt x="15919" y="6724"/>
                  <a:pt x="15913" y="6730"/>
                </a:cubicBezTo>
                <a:cubicBezTo>
                  <a:pt x="15913" y="6730"/>
                  <a:pt x="15901" y="6735"/>
                  <a:pt x="15901" y="6741"/>
                </a:cubicBezTo>
                <a:cubicBezTo>
                  <a:pt x="15901" y="6747"/>
                  <a:pt x="15901" y="6747"/>
                  <a:pt x="15901" y="6747"/>
                </a:cubicBezTo>
                <a:cubicBezTo>
                  <a:pt x="15901" y="6753"/>
                  <a:pt x="15907" y="6753"/>
                  <a:pt x="15907" y="6759"/>
                </a:cubicBezTo>
                <a:lnTo>
                  <a:pt x="15901" y="6741"/>
                </a:lnTo>
                <a:close/>
                <a:moveTo>
                  <a:pt x="15877" y="6795"/>
                </a:moveTo>
                <a:lnTo>
                  <a:pt x="15877" y="6795"/>
                </a:lnTo>
                <a:cubicBezTo>
                  <a:pt x="15871" y="6795"/>
                  <a:pt x="15865" y="6801"/>
                  <a:pt x="15853" y="6807"/>
                </a:cubicBezTo>
                <a:cubicBezTo>
                  <a:pt x="15859" y="6813"/>
                  <a:pt x="15859" y="6813"/>
                  <a:pt x="15859" y="6818"/>
                </a:cubicBezTo>
                <a:cubicBezTo>
                  <a:pt x="15895" y="6818"/>
                  <a:pt x="15895" y="6818"/>
                  <a:pt x="15895" y="6818"/>
                </a:cubicBezTo>
                <a:cubicBezTo>
                  <a:pt x="15895" y="6801"/>
                  <a:pt x="15895" y="6801"/>
                  <a:pt x="15895" y="6801"/>
                </a:cubicBezTo>
                <a:cubicBezTo>
                  <a:pt x="15889" y="6789"/>
                  <a:pt x="15889" y="6789"/>
                  <a:pt x="15889" y="6789"/>
                </a:cubicBezTo>
                <a:cubicBezTo>
                  <a:pt x="15883" y="6789"/>
                  <a:pt x="15883" y="6789"/>
                  <a:pt x="15877" y="6795"/>
                </a:cubicBezTo>
                <a:close/>
                <a:moveTo>
                  <a:pt x="15699" y="6676"/>
                </a:moveTo>
                <a:lnTo>
                  <a:pt x="15699" y="6676"/>
                </a:lnTo>
                <a:cubicBezTo>
                  <a:pt x="15705" y="6682"/>
                  <a:pt x="15711" y="6688"/>
                  <a:pt x="15723" y="6694"/>
                </a:cubicBezTo>
                <a:cubicBezTo>
                  <a:pt x="15747" y="6694"/>
                  <a:pt x="15759" y="6694"/>
                  <a:pt x="15782" y="6694"/>
                </a:cubicBezTo>
                <a:cubicBezTo>
                  <a:pt x="15794" y="6694"/>
                  <a:pt x="15794" y="6694"/>
                  <a:pt x="15794" y="6694"/>
                </a:cubicBezTo>
                <a:cubicBezTo>
                  <a:pt x="15812" y="6694"/>
                  <a:pt x="15824" y="6694"/>
                  <a:pt x="15842" y="6694"/>
                </a:cubicBezTo>
                <a:cubicBezTo>
                  <a:pt x="15847" y="6694"/>
                  <a:pt x="15853" y="6688"/>
                  <a:pt x="15853" y="6688"/>
                </a:cubicBezTo>
                <a:cubicBezTo>
                  <a:pt x="15859" y="6688"/>
                  <a:pt x="15865" y="6688"/>
                  <a:pt x="15865" y="6688"/>
                </a:cubicBezTo>
                <a:cubicBezTo>
                  <a:pt x="15871" y="6688"/>
                  <a:pt x="15871" y="6688"/>
                  <a:pt x="15877" y="6688"/>
                </a:cubicBezTo>
                <a:cubicBezTo>
                  <a:pt x="15883" y="6688"/>
                  <a:pt x="15883" y="6682"/>
                  <a:pt x="15889" y="6682"/>
                </a:cubicBezTo>
                <a:cubicBezTo>
                  <a:pt x="15895" y="6676"/>
                  <a:pt x="15895" y="6670"/>
                  <a:pt x="15901" y="6670"/>
                </a:cubicBezTo>
                <a:cubicBezTo>
                  <a:pt x="15907" y="6670"/>
                  <a:pt x="15907" y="6670"/>
                  <a:pt x="15913" y="6670"/>
                </a:cubicBezTo>
                <a:cubicBezTo>
                  <a:pt x="15919" y="6670"/>
                  <a:pt x="15925" y="6670"/>
                  <a:pt x="15936" y="6670"/>
                </a:cubicBezTo>
                <a:cubicBezTo>
                  <a:pt x="15942" y="6670"/>
                  <a:pt x="15942" y="6670"/>
                  <a:pt x="15948" y="6670"/>
                </a:cubicBezTo>
                <a:cubicBezTo>
                  <a:pt x="15954" y="6670"/>
                  <a:pt x="15954" y="6664"/>
                  <a:pt x="15960" y="6658"/>
                </a:cubicBezTo>
                <a:cubicBezTo>
                  <a:pt x="15954" y="6652"/>
                  <a:pt x="15954" y="6652"/>
                  <a:pt x="15954" y="6652"/>
                </a:cubicBezTo>
                <a:cubicBezTo>
                  <a:pt x="15948" y="6652"/>
                  <a:pt x="15948" y="6647"/>
                  <a:pt x="15942" y="6652"/>
                </a:cubicBezTo>
                <a:cubicBezTo>
                  <a:pt x="15936" y="6652"/>
                  <a:pt x="15936" y="6658"/>
                  <a:pt x="15930" y="6658"/>
                </a:cubicBezTo>
                <a:cubicBezTo>
                  <a:pt x="15919" y="6658"/>
                  <a:pt x="15907" y="6658"/>
                  <a:pt x="15895" y="6658"/>
                </a:cubicBezTo>
                <a:cubicBezTo>
                  <a:pt x="15889" y="6658"/>
                  <a:pt x="15877" y="6664"/>
                  <a:pt x="15871" y="6664"/>
                </a:cubicBezTo>
                <a:cubicBezTo>
                  <a:pt x="15859" y="6664"/>
                  <a:pt x="15859" y="6664"/>
                  <a:pt x="15859" y="6664"/>
                </a:cubicBezTo>
                <a:cubicBezTo>
                  <a:pt x="15853" y="6664"/>
                  <a:pt x="15853" y="6664"/>
                  <a:pt x="15847" y="6664"/>
                </a:cubicBezTo>
                <a:cubicBezTo>
                  <a:pt x="15847" y="6664"/>
                  <a:pt x="15842" y="6664"/>
                  <a:pt x="15836" y="6664"/>
                </a:cubicBezTo>
                <a:cubicBezTo>
                  <a:pt x="15830" y="6670"/>
                  <a:pt x="15830" y="6670"/>
                  <a:pt x="15818" y="6670"/>
                </a:cubicBezTo>
                <a:cubicBezTo>
                  <a:pt x="15812" y="6670"/>
                  <a:pt x="15812" y="6670"/>
                  <a:pt x="15806" y="6670"/>
                </a:cubicBezTo>
                <a:cubicBezTo>
                  <a:pt x="15800" y="6670"/>
                  <a:pt x="15794" y="6658"/>
                  <a:pt x="15788" y="6658"/>
                </a:cubicBezTo>
                <a:cubicBezTo>
                  <a:pt x="15782" y="6658"/>
                  <a:pt x="15776" y="6658"/>
                  <a:pt x="15764" y="6652"/>
                </a:cubicBezTo>
                <a:cubicBezTo>
                  <a:pt x="15759" y="6652"/>
                  <a:pt x="15759" y="6652"/>
                  <a:pt x="15747" y="6652"/>
                </a:cubicBezTo>
                <a:cubicBezTo>
                  <a:pt x="15741" y="6652"/>
                  <a:pt x="15741" y="6652"/>
                  <a:pt x="15735" y="6652"/>
                </a:cubicBezTo>
                <a:cubicBezTo>
                  <a:pt x="15729" y="6658"/>
                  <a:pt x="15723" y="6658"/>
                  <a:pt x="15717" y="6658"/>
                </a:cubicBezTo>
                <a:cubicBezTo>
                  <a:pt x="15711" y="6664"/>
                  <a:pt x="15711" y="6670"/>
                  <a:pt x="15705" y="6670"/>
                </a:cubicBezTo>
                <a:cubicBezTo>
                  <a:pt x="15687" y="6670"/>
                  <a:pt x="15687" y="6670"/>
                  <a:pt x="15687" y="6670"/>
                </a:cubicBezTo>
                <a:lnTo>
                  <a:pt x="15699" y="6676"/>
                </a:lnTo>
                <a:close/>
                <a:moveTo>
                  <a:pt x="15676" y="6712"/>
                </a:moveTo>
                <a:lnTo>
                  <a:pt x="15676" y="6712"/>
                </a:lnTo>
                <a:cubicBezTo>
                  <a:pt x="15670" y="6718"/>
                  <a:pt x="15664" y="6718"/>
                  <a:pt x="15658" y="6724"/>
                </a:cubicBezTo>
                <a:cubicBezTo>
                  <a:pt x="15658" y="6730"/>
                  <a:pt x="15658" y="6730"/>
                  <a:pt x="15664" y="6735"/>
                </a:cubicBezTo>
                <a:cubicBezTo>
                  <a:pt x="15664" y="6741"/>
                  <a:pt x="15670" y="6741"/>
                  <a:pt x="15670" y="6741"/>
                </a:cubicBezTo>
                <a:cubicBezTo>
                  <a:pt x="15676" y="6747"/>
                  <a:pt x="15676" y="6753"/>
                  <a:pt x="15676" y="6753"/>
                </a:cubicBezTo>
                <a:cubicBezTo>
                  <a:pt x="15681" y="6759"/>
                  <a:pt x="15681" y="6765"/>
                  <a:pt x="15687" y="6765"/>
                </a:cubicBezTo>
                <a:cubicBezTo>
                  <a:pt x="15693" y="6771"/>
                  <a:pt x="15693" y="6771"/>
                  <a:pt x="15699" y="6771"/>
                </a:cubicBezTo>
                <a:cubicBezTo>
                  <a:pt x="15711" y="6771"/>
                  <a:pt x="15717" y="6771"/>
                  <a:pt x="15723" y="6771"/>
                </a:cubicBezTo>
                <a:cubicBezTo>
                  <a:pt x="15741" y="6771"/>
                  <a:pt x="15747" y="6771"/>
                  <a:pt x="15759" y="6765"/>
                </a:cubicBezTo>
                <a:cubicBezTo>
                  <a:pt x="15759" y="6753"/>
                  <a:pt x="15759" y="6753"/>
                  <a:pt x="15759" y="6753"/>
                </a:cubicBezTo>
                <a:cubicBezTo>
                  <a:pt x="15753" y="6753"/>
                  <a:pt x="15753" y="6753"/>
                  <a:pt x="15747" y="6753"/>
                </a:cubicBezTo>
                <a:cubicBezTo>
                  <a:pt x="15741" y="6753"/>
                  <a:pt x="15735" y="6747"/>
                  <a:pt x="15735" y="6747"/>
                </a:cubicBezTo>
                <a:cubicBezTo>
                  <a:pt x="15729" y="6741"/>
                  <a:pt x="15735" y="6735"/>
                  <a:pt x="15729" y="6735"/>
                </a:cubicBezTo>
                <a:cubicBezTo>
                  <a:pt x="15729" y="6735"/>
                  <a:pt x="15723" y="6735"/>
                  <a:pt x="15717" y="6730"/>
                </a:cubicBezTo>
                <a:cubicBezTo>
                  <a:pt x="15717" y="6730"/>
                  <a:pt x="15711" y="6730"/>
                  <a:pt x="15705" y="6730"/>
                </a:cubicBezTo>
                <a:cubicBezTo>
                  <a:pt x="15699" y="6730"/>
                  <a:pt x="15699" y="6724"/>
                  <a:pt x="15699" y="6718"/>
                </a:cubicBezTo>
                <a:cubicBezTo>
                  <a:pt x="15693" y="6718"/>
                  <a:pt x="15681" y="6712"/>
                  <a:pt x="15676" y="6712"/>
                </a:cubicBezTo>
                <a:close/>
                <a:moveTo>
                  <a:pt x="15533" y="6664"/>
                </a:moveTo>
                <a:lnTo>
                  <a:pt x="15533" y="6664"/>
                </a:lnTo>
                <a:cubicBezTo>
                  <a:pt x="15527" y="6664"/>
                  <a:pt x="15515" y="6670"/>
                  <a:pt x="15515" y="6676"/>
                </a:cubicBezTo>
                <a:cubicBezTo>
                  <a:pt x="15515" y="6682"/>
                  <a:pt x="15521" y="6682"/>
                  <a:pt x="15527" y="6688"/>
                </a:cubicBezTo>
                <a:cubicBezTo>
                  <a:pt x="15533" y="6700"/>
                  <a:pt x="15545" y="6694"/>
                  <a:pt x="15563" y="6694"/>
                </a:cubicBezTo>
                <a:cubicBezTo>
                  <a:pt x="15569" y="6694"/>
                  <a:pt x="15575" y="6694"/>
                  <a:pt x="15581" y="6694"/>
                </a:cubicBezTo>
                <a:cubicBezTo>
                  <a:pt x="15587" y="6688"/>
                  <a:pt x="15592" y="6688"/>
                  <a:pt x="15592" y="6688"/>
                </a:cubicBezTo>
                <a:cubicBezTo>
                  <a:pt x="15598" y="6682"/>
                  <a:pt x="15598" y="6676"/>
                  <a:pt x="15604" y="6676"/>
                </a:cubicBezTo>
                <a:cubicBezTo>
                  <a:pt x="15610" y="6670"/>
                  <a:pt x="15622" y="6676"/>
                  <a:pt x="15628" y="6676"/>
                </a:cubicBezTo>
                <a:cubicBezTo>
                  <a:pt x="15640" y="6676"/>
                  <a:pt x="15646" y="6676"/>
                  <a:pt x="15658" y="6676"/>
                </a:cubicBezTo>
                <a:lnTo>
                  <a:pt x="15664" y="6676"/>
                </a:lnTo>
                <a:lnTo>
                  <a:pt x="15664" y="6676"/>
                </a:lnTo>
                <a:cubicBezTo>
                  <a:pt x="15658" y="6670"/>
                  <a:pt x="15664" y="6664"/>
                  <a:pt x="15664" y="6658"/>
                </a:cubicBezTo>
                <a:cubicBezTo>
                  <a:pt x="15652" y="6658"/>
                  <a:pt x="15646" y="6664"/>
                  <a:pt x="15640" y="6658"/>
                </a:cubicBezTo>
                <a:cubicBezTo>
                  <a:pt x="15634" y="6658"/>
                  <a:pt x="15634" y="6658"/>
                  <a:pt x="15628" y="6652"/>
                </a:cubicBezTo>
                <a:cubicBezTo>
                  <a:pt x="15622" y="6652"/>
                  <a:pt x="15616" y="6658"/>
                  <a:pt x="15616" y="6652"/>
                </a:cubicBezTo>
                <a:cubicBezTo>
                  <a:pt x="15610" y="6652"/>
                  <a:pt x="15604" y="6652"/>
                  <a:pt x="15598" y="6652"/>
                </a:cubicBezTo>
                <a:cubicBezTo>
                  <a:pt x="15587" y="6652"/>
                  <a:pt x="15587" y="6652"/>
                  <a:pt x="15581" y="6652"/>
                </a:cubicBezTo>
                <a:cubicBezTo>
                  <a:pt x="15575" y="6652"/>
                  <a:pt x="15569" y="6658"/>
                  <a:pt x="15569" y="6658"/>
                </a:cubicBezTo>
                <a:cubicBezTo>
                  <a:pt x="15563" y="6658"/>
                  <a:pt x="15563" y="6664"/>
                  <a:pt x="15557" y="6664"/>
                </a:cubicBezTo>
                <a:cubicBezTo>
                  <a:pt x="15551" y="6664"/>
                  <a:pt x="15545" y="6664"/>
                  <a:pt x="15533" y="6664"/>
                </a:cubicBezTo>
                <a:close/>
                <a:moveTo>
                  <a:pt x="14917" y="6569"/>
                </a:moveTo>
                <a:lnTo>
                  <a:pt x="14917" y="6569"/>
                </a:lnTo>
                <a:cubicBezTo>
                  <a:pt x="14917" y="6581"/>
                  <a:pt x="14917" y="6581"/>
                  <a:pt x="14917" y="6581"/>
                </a:cubicBezTo>
                <a:cubicBezTo>
                  <a:pt x="14952" y="6581"/>
                  <a:pt x="14952" y="6581"/>
                  <a:pt x="14952" y="6581"/>
                </a:cubicBezTo>
                <a:cubicBezTo>
                  <a:pt x="14952" y="6605"/>
                  <a:pt x="14952" y="6605"/>
                  <a:pt x="14952" y="6605"/>
                </a:cubicBezTo>
                <a:cubicBezTo>
                  <a:pt x="14958" y="6605"/>
                  <a:pt x="14964" y="6605"/>
                  <a:pt x="14970" y="6605"/>
                </a:cubicBezTo>
                <a:cubicBezTo>
                  <a:pt x="14976" y="6605"/>
                  <a:pt x="14982" y="6605"/>
                  <a:pt x="14982" y="6605"/>
                </a:cubicBezTo>
                <a:cubicBezTo>
                  <a:pt x="14994" y="6611"/>
                  <a:pt x="14994" y="6611"/>
                  <a:pt x="14994" y="6611"/>
                </a:cubicBezTo>
                <a:cubicBezTo>
                  <a:pt x="15000" y="6617"/>
                  <a:pt x="15000" y="6623"/>
                  <a:pt x="15005" y="6623"/>
                </a:cubicBezTo>
                <a:cubicBezTo>
                  <a:pt x="15005" y="6629"/>
                  <a:pt x="15012" y="6635"/>
                  <a:pt x="15017" y="6635"/>
                </a:cubicBezTo>
                <a:cubicBezTo>
                  <a:pt x="15023" y="6641"/>
                  <a:pt x="15023" y="6641"/>
                  <a:pt x="15035" y="6641"/>
                </a:cubicBezTo>
                <a:cubicBezTo>
                  <a:pt x="15047" y="6641"/>
                  <a:pt x="15047" y="6629"/>
                  <a:pt x="15059" y="6629"/>
                </a:cubicBezTo>
                <a:cubicBezTo>
                  <a:pt x="15065" y="6629"/>
                  <a:pt x="15071" y="6629"/>
                  <a:pt x="15071" y="6629"/>
                </a:cubicBezTo>
                <a:cubicBezTo>
                  <a:pt x="15083" y="6629"/>
                  <a:pt x="15089" y="6629"/>
                  <a:pt x="15094" y="6629"/>
                </a:cubicBezTo>
                <a:cubicBezTo>
                  <a:pt x="15106" y="6629"/>
                  <a:pt x="15112" y="6623"/>
                  <a:pt x="15118" y="6623"/>
                </a:cubicBezTo>
                <a:cubicBezTo>
                  <a:pt x="15130" y="6623"/>
                  <a:pt x="15136" y="6623"/>
                  <a:pt x="15142" y="6629"/>
                </a:cubicBezTo>
                <a:cubicBezTo>
                  <a:pt x="15148" y="6629"/>
                  <a:pt x="15148" y="6635"/>
                  <a:pt x="15148" y="6641"/>
                </a:cubicBezTo>
                <a:cubicBezTo>
                  <a:pt x="15154" y="6641"/>
                  <a:pt x="15154" y="6647"/>
                  <a:pt x="15160" y="6647"/>
                </a:cubicBezTo>
                <a:cubicBezTo>
                  <a:pt x="15166" y="6647"/>
                  <a:pt x="15166" y="6647"/>
                  <a:pt x="15171" y="6647"/>
                </a:cubicBezTo>
                <a:cubicBezTo>
                  <a:pt x="15183" y="6647"/>
                  <a:pt x="15189" y="6647"/>
                  <a:pt x="15195" y="6647"/>
                </a:cubicBezTo>
                <a:cubicBezTo>
                  <a:pt x="15207" y="6647"/>
                  <a:pt x="15213" y="6647"/>
                  <a:pt x="15225" y="6647"/>
                </a:cubicBezTo>
                <a:cubicBezTo>
                  <a:pt x="15237" y="6652"/>
                  <a:pt x="15237" y="6658"/>
                  <a:pt x="15249" y="6664"/>
                </a:cubicBezTo>
                <a:cubicBezTo>
                  <a:pt x="15255" y="6664"/>
                  <a:pt x="15255" y="6670"/>
                  <a:pt x="15260" y="6670"/>
                </a:cubicBezTo>
                <a:cubicBezTo>
                  <a:pt x="15260" y="6670"/>
                  <a:pt x="15266" y="6670"/>
                  <a:pt x="15272" y="6670"/>
                </a:cubicBezTo>
                <a:cubicBezTo>
                  <a:pt x="15284" y="6676"/>
                  <a:pt x="15290" y="6676"/>
                  <a:pt x="15296" y="6676"/>
                </a:cubicBezTo>
                <a:cubicBezTo>
                  <a:pt x="15296" y="6670"/>
                  <a:pt x="15296" y="6670"/>
                  <a:pt x="15296" y="6664"/>
                </a:cubicBezTo>
                <a:cubicBezTo>
                  <a:pt x="15296" y="6658"/>
                  <a:pt x="15302" y="6658"/>
                  <a:pt x="15302" y="6652"/>
                </a:cubicBezTo>
                <a:cubicBezTo>
                  <a:pt x="15308" y="6652"/>
                  <a:pt x="15314" y="6652"/>
                  <a:pt x="15314" y="6652"/>
                </a:cubicBezTo>
                <a:cubicBezTo>
                  <a:pt x="15320" y="6652"/>
                  <a:pt x="15320" y="6658"/>
                  <a:pt x="15326" y="6658"/>
                </a:cubicBezTo>
                <a:cubicBezTo>
                  <a:pt x="15332" y="6664"/>
                  <a:pt x="15332" y="6658"/>
                  <a:pt x="15337" y="6658"/>
                </a:cubicBezTo>
                <a:cubicBezTo>
                  <a:pt x="15349" y="6658"/>
                  <a:pt x="15349" y="6658"/>
                  <a:pt x="15349" y="6658"/>
                </a:cubicBezTo>
                <a:cubicBezTo>
                  <a:pt x="15355" y="6658"/>
                  <a:pt x="15361" y="6652"/>
                  <a:pt x="15367" y="6652"/>
                </a:cubicBezTo>
                <a:cubicBezTo>
                  <a:pt x="15373" y="6652"/>
                  <a:pt x="15379" y="6658"/>
                  <a:pt x="15385" y="6658"/>
                </a:cubicBezTo>
                <a:cubicBezTo>
                  <a:pt x="15391" y="6664"/>
                  <a:pt x="15397" y="6664"/>
                  <a:pt x="15397" y="6664"/>
                </a:cubicBezTo>
                <a:cubicBezTo>
                  <a:pt x="15403" y="6664"/>
                  <a:pt x="15403" y="6670"/>
                  <a:pt x="15409" y="6676"/>
                </a:cubicBezTo>
                <a:cubicBezTo>
                  <a:pt x="15415" y="6682"/>
                  <a:pt x="15421" y="6688"/>
                  <a:pt x="15426" y="6688"/>
                </a:cubicBezTo>
                <a:cubicBezTo>
                  <a:pt x="15438" y="6694"/>
                  <a:pt x="15444" y="6694"/>
                  <a:pt x="15456" y="6694"/>
                </a:cubicBezTo>
                <a:cubicBezTo>
                  <a:pt x="15468" y="6694"/>
                  <a:pt x="15468" y="6694"/>
                  <a:pt x="15468" y="6694"/>
                </a:cubicBezTo>
                <a:cubicBezTo>
                  <a:pt x="15474" y="6694"/>
                  <a:pt x="15474" y="6688"/>
                  <a:pt x="15480" y="6688"/>
                </a:cubicBezTo>
                <a:cubicBezTo>
                  <a:pt x="15474" y="6676"/>
                  <a:pt x="15468" y="6670"/>
                  <a:pt x="15468" y="6664"/>
                </a:cubicBezTo>
                <a:cubicBezTo>
                  <a:pt x="15462" y="6658"/>
                  <a:pt x="15462" y="6652"/>
                  <a:pt x="15456" y="6652"/>
                </a:cubicBezTo>
                <a:cubicBezTo>
                  <a:pt x="15450" y="6652"/>
                  <a:pt x="15450" y="6652"/>
                  <a:pt x="15444" y="6652"/>
                </a:cubicBezTo>
                <a:cubicBezTo>
                  <a:pt x="15432" y="6647"/>
                  <a:pt x="15426" y="6641"/>
                  <a:pt x="15426" y="6629"/>
                </a:cubicBezTo>
                <a:cubicBezTo>
                  <a:pt x="15337" y="6629"/>
                  <a:pt x="15337" y="6629"/>
                  <a:pt x="15337" y="6629"/>
                </a:cubicBezTo>
                <a:cubicBezTo>
                  <a:pt x="15337" y="6629"/>
                  <a:pt x="15332" y="6623"/>
                  <a:pt x="15337" y="6617"/>
                </a:cubicBezTo>
                <a:cubicBezTo>
                  <a:pt x="15337" y="6611"/>
                  <a:pt x="15337" y="6611"/>
                  <a:pt x="15344" y="6605"/>
                </a:cubicBezTo>
                <a:lnTo>
                  <a:pt x="15349" y="6605"/>
                </a:lnTo>
                <a:cubicBezTo>
                  <a:pt x="15361" y="6599"/>
                  <a:pt x="15367" y="6605"/>
                  <a:pt x="15373" y="6605"/>
                </a:cubicBezTo>
                <a:cubicBezTo>
                  <a:pt x="15385" y="6605"/>
                  <a:pt x="15391" y="6599"/>
                  <a:pt x="15397" y="6593"/>
                </a:cubicBezTo>
                <a:cubicBezTo>
                  <a:pt x="15391" y="6593"/>
                  <a:pt x="15385" y="6593"/>
                  <a:pt x="15373" y="6587"/>
                </a:cubicBezTo>
                <a:cubicBezTo>
                  <a:pt x="15373" y="6587"/>
                  <a:pt x="15367" y="6587"/>
                  <a:pt x="15361" y="6581"/>
                </a:cubicBezTo>
                <a:cubicBezTo>
                  <a:pt x="15361" y="6581"/>
                  <a:pt x="15355" y="6587"/>
                  <a:pt x="15349" y="6581"/>
                </a:cubicBezTo>
                <a:cubicBezTo>
                  <a:pt x="15344" y="6581"/>
                  <a:pt x="15337" y="6575"/>
                  <a:pt x="15326" y="6575"/>
                </a:cubicBezTo>
                <a:cubicBezTo>
                  <a:pt x="15320" y="6575"/>
                  <a:pt x="15314" y="6581"/>
                  <a:pt x="15302" y="6581"/>
                </a:cubicBezTo>
                <a:cubicBezTo>
                  <a:pt x="15296" y="6581"/>
                  <a:pt x="15296" y="6575"/>
                  <a:pt x="15290" y="6575"/>
                </a:cubicBezTo>
                <a:cubicBezTo>
                  <a:pt x="15278" y="6575"/>
                  <a:pt x="15266" y="6581"/>
                  <a:pt x="15255" y="6575"/>
                </a:cubicBezTo>
                <a:cubicBezTo>
                  <a:pt x="15249" y="6575"/>
                  <a:pt x="15243" y="6569"/>
                  <a:pt x="15231" y="6563"/>
                </a:cubicBezTo>
                <a:cubicBezTo>
                  <a:pt x="15225" y="6563"/>
                  <a:pt x="15219" y="6558"/>
                  <a:pt x="15207" y="6558"/>
                </a:cubicBezTo>
                <a:lnTo>
                  <a:pt x="14917" y="6569"/>
                </a:lnTo>
                <a:close/>
                <a:moveTo>
                  <a:pt x="14739" y="6486"/>
                </a:moveTo>
                <a:lnTo>
                  <a:pt x="14739" y="6486"/>
                </a:lnTo>
                <a:cubicBezTo>
                  <a:pt x="14739" y="6486"/>
                  <a:pt x="14733" y="6492"/>
                  <a:pt x="14733" y="6498"/>
                </a:cubicBezTo>
                <a:lnTo>
                  <a:pt x="14733" y="6504"/>
                </a:lnTo>
                <a:cubicBezTo>
                  <a:pt x="14745" y="6516"/>
                  <a:pt x="14745" y="6516"/>
                  <a:pt x="14745" y="6516"/>
                </a:cubicBezTo>
                <a:cubicBezTo>
                  <a:pt x="14745" y="6504"/>
                  <a:pt x="14745" y="6504"/>
                  <a:pt x="14745" y="6504"/>
                </a:cubicBezTo>
                <a:cubicBezTo>
                  <a:pt x="14745" y="6498"/>
                  <a:pt x="14739" y="6498"/>
                  <a:pt x="14739" y="6498"/>
                </a:cubicBezTo>
                <a:lnTo>
                  <a:pt x="14739" y="6486"/>
                </a:lnTo>
                <a:close/>
                <a:moveTo>
                  <a:pt x="15148" y="6095"/>
                </a:moveTo>
                <a:lnTo>
                  <a:pt x="15148" y="6095"/>
                </a:lnTo>
                <a:cubicBezTo>
                  <a:pt x="15136" y="6095"/>
                  <a:pt x="15136" y="6095"/>
                  <a:pt x="15136" y="6095"/>
                </a:cubicBezTo>
                <a:cubicBezTo>
                  <a:pt x="15130" y="6095"/>
                  <a:pt x="15130" y="6095"/>
                  <a:pt x="15124" y="6101"/>
                </a:cubicBezTo>
                <a:cubicBezTo>
                  <a:pt x="15124" y="6119"/>
                  <a:pt x="15124" y="6131"/>
                  <a:pt x="15118" y="6142"/>
                </a:cubicBezTo>
                <a:cubicBezTo>
                  <a:pt x="15118" y="6149"/>
                  <a:pt x="15106" y="6149"/>
                  <a:pt x="15106" y="6154"/>
                </a:cubicBezTo>
                <a:cubicBezTo>
                  <a:pt x="15106" y="6154"/>
                  <a:pt x="15106" y="6160"/>
                  <a:pt x="15106" y="6166"/>
                </a:cubicBezTo>
                <a:cubicBezTo>
                  <a:pt x="15100" y="6172"/>
                  <a:pt x="15106" y="6178"/>
                  <a:pt x="15106" y="6190"/>
                </a:cubicBezTo>
                <a:cubicBezTo>
                  <a:pt x="15106" y="6202"/>
                  <a:pt x="15100" y="6208"/>
                  <a:pt x="15106" y="6214"/>
                </a:cubicBezTo>
                <a:cubicBezTo>
                  <a:pt x="15106" y="6220"/>
                  <a:pt x="15106" y="6226"/>
                  <a:pt x="15106" y="6226"/>
                </a:cubicBezTo>
                <a:cubicBezTo>
                  <a:pt x="15112" y="6231"/>
                  <a:pt x="15112" y="6231"/>
                  <a:pt x="15118" y="6237"/>
                </a:cubicBezTo>
                <a:cubicBezTo>
                  <a:pt x="15124" y="6243"/>
                  <a:pt x="15136" y="6243"/>
                  <a:pt x="15142" y="6249"/>
                </a:cubicBezTo>
                <a:cubicBezTo>
                  <a:pt x="15148" y="6249"/>
                  <a:pt x="15148" y="6255"/>
                  <a:pt x="15148" y="6261"/>
                </a:cubicBezTo>
                <a:cubicBezTo>
                  <a:pt x="15154" y="6261"/>
                  <a:pt x="15160" y="6261"/>
                  <a:pt x="15160" y="6267"/>
                </a:cubicBezTo>
                <a:cubicBezTo>
                  <a:pt x="15166" y="6273"/>
                  <a:pt x="15160" y="6279"/>
                  <a:pt x="15160" y="6285"/>
                </a:cubicBezTo>
                <a:cubicBezTo>
                  <a:pt x="15160" y="6285"/>
                  <a:pt x="15160" y="6285"/>
                  <a:pt x="15160" y="6291"/>
                </a:cubicBezTo>
                <a:cubicBezTo>
                  <a:pt x="15160" y="6303"/>
                  <a:pt x="15160" y="6303"/>
                  <a:pt x="15160" y="6303"/>
                </a:cubicBezTo>
                <a:cubicBezTo>
                  <a:pt x="15160" y="6309"/>
                  <a:pt x="15154" y="6309"/>
                  <a:pt x="15154" y="6320"/>
                </a:cubicBezTo>
                <a:cubicBezTo>
                  <a:pt x="15154" y="6326"/>
                  <a:pt x="15160" y="6332"/>
                  <a:pt x="15160" y="6338"/>
                </a:cubicBezTo>
                <a:lnTo>
                  <a:pt x="15160" y="6344"/>
                </a:lnTo>
                <a:cubicBezTo>
                  <a:pt x="15166" y="6350"/>
                  <a:pt x="15166" y="6356"/>
                  <a:pt x="15171" y="6356"/>
                </a:cubicBezTo>
                <a:cubicBezTo>
                  <a:pt x="15171" y="6362"/>
                  <a:pt x="15178" y="6362"/>
                  <a:pt x="15183" y="6362"/>
                </a:cubicBezTo>
                <a:cubicBezTo>
                  <a:pt x="15189" y="6368"/>
                  <a:pt x="15195" y="6368"/>
                  <a:pt x="15201" y="6368"/>
                </a:cubicBezTo>
                <a:cubicBezTo>
                  <a:pt x="15213" y="6368"/>
                  <a:pt x="15219" y="6368"/>
                  <a:pt x="15231" y="6368"/>
                </a:cubicBezTo>
                <a:cubicBezTo>
                  <a:pt x="15231" y="6368"/>
                  <a:pt x="15237" y="6368"/>
                  <a:pt x="15243" y="6368"/>
                </a:cubicBezTo>
                <a:cubicBezTo>
                  <a:pt x="15243" y="6374"/>
                  <a:pt x="15243" y="6380"/>
                  <a:pt x="15243" y="6380"/>
                </a:cubicBezTo>
                <a:cubicBezTo>
                  <a:pt x="15249" y="6386"/>
                  <a:pt x="15255" y="6397"/>
                  <a:pt x="15266" y="6397"/>
                </a:cubicBezTo>
                <a:cubicBezTo>
                  <a:pt x="15272" y="6397"/>
                  <a:pt x="15278" y="6397"/>
                  <a:pt x="15284" y="6397"/>
                </a:cubicBezTo>
                <a:cubicBezTo>
                  <a:pt x="15296" y="6397"/>
                  <a:pt x="15302" y="6397"/>
                  <a:pt x="15308" y="6397"/>
                </a:cubicBezTo>
                <a:cubicBezTo>
                  <a:pt x="15320" y="6397"/>
                  <a:pt x="15326" y="6386"/>
                  <a:pt x="15337" y="6386"/>
                </a:cubicBezTo>
                <a:cubicBezTo>
                  <a:pt x="15344" y="6386"/>
                  <a:pt x="15349" y="6386"/>
                  <a:pt x="15355" y="6386"/>
                </a:cubicBezTo>
                <a:cubicBezTo>
                  <a:pt x="15361" y="6392"/>
                  <a:pt x="15361" y="6392"/>
                  <a:pt x="15367" y="6397"/>
                </a:cubicBezTo>
                <a:cubicBezTo>
                  <a:pt x="15373" y="6397"/>
                  <a:pt x="15367" y="6409"/>
                  <a:pt x="15373" y="6409"/>
                </a:cubicBezTo>
                <a:cubicBezTo>
                  <a:pt x="15385" y="6409"/>
                  <a:pt x="15385" y="6397"/>
                  <a:pt x="15391" y="6397"/>
                </a:cubicBezTo>
                <a:cubicBezTo>
                  <a:pt x="15403" y="6397"/>
                  <a:pt x="15415" y="6409"/>
                  <a:pt x="15421" y="6415"/>
                </a:cubicBezTo>
                <a:cubicBezTo>
                  <a:pt x="15426" y="6421"/>
                  <a:pt x="15426" y="6427"/>
                  <a:pt x="15432" y="6427"/>
                </a:cubicBezTo>
                <a:cubicBezTo>
                  <a:pt x="15438" y="6427"/>
                  <a:pt x="15438" y="6427"/>
                  <a:pt x="15444" y="6427"/>
                </a:cubicBezTo>
                <a:cubicBezTo>
                  <a:pt x="15450" y="6433"/>
                  <a:pt x="15456" y="6427"/>
                  <a:pt x="15462" y="6427"/>
                </a:cubicBezTo>
                <a:cubicBezTo>
                  <a:pt x="15480" y="6427"/>
                  <a:pt x="15480" y="6427"/>
                  <a:pt x="15480" y="6427"/>
                </a:cubicBezTo>
                <a:cubicBezTo>
                  <a:pt x="15480" y="6427"/>
                  <a:pt x="15480" y="6427"/>
                  <a:pt x="15486" y="6427"/>
                </a:cubicBezTo>
                <a:cubicBezTo>
                  <a:pt x="15486" y="6403"/>
                  <a:pt x="15486" y="6403"/>
                  <a:pt x="15486" y="6403"/>
                </a:cubicBezTo>
                <a:cubicBezTo>
                  <a:pt x="15486" y="6397"/>
                  <a:pt x="15486" y="6397"/>
                  <a:pt x="15486" y="6392"/>
                </a:cubicBezTo>
                <a:cubicBezTo>
                  <a:pt x="15492" y="6392"/>
                  <a:pt x="15492" y="6392"/>
                  <a:pt x="15498" y="6386"/>
                </a:cubicBezTo>
                <a:cubicBezTo>
                  <a:pt x="15504" y="6386"/>
                  <a:pt x="15504" y="6386"/>
                  <a:pt x="15510" y="6380"/>
                </a:cubicBezTo>
                <a:cubicBezTo>
                  <a:pt x="15515" y="6380"/>
                  <a:pt x="15515" y="6374"/>
                  <a:pt x="15515" y="6362"/>
                </a:cubicBezTo>
                <a:cubicBezTo>
                  <a:pt x="15515" y="6356"/>
                  <a:pt x="15515" y="6350"/>
                  <a:pt x="15515" y="6344"/>
                </a:cubicBezTo>
                <a:cubicBezTo>
                  <a:pt x="15515" y="6344"/>
                  <a:pt x="15510" y="6338"/>
                  <a:pt x="15504" y="6338"/>
                </a:cubicBezTo>
                <a:cubicBezTo>
                  <a:pt x="15504" y="6332"/>
                  <a:pt x="15504" y="6326"/>
                  <a:pt x="15504" y="6320"/>
                </a:cubicBezTo>
                <a:cubicBezTo>
                  <a:pt x="15504" y="6315"/>
                  <a:pt x="15510" y="6315"/>
                  <a:pt x="15510" y="6309"/>
                </a:cubicBezTo>
                <a:cubicBezTo>
                  <a:pt x="15510" y="6309"/>
                  <a:pt x="15515" y="6303"/>
                  <a:pt x="15521" y="6303"/>
                </a:cubicBezTo>
                <a:cubicBezTo>
                  <a:pt x="15521" y="6297"/>
                  <a:pt x="15527" y="6291"/>
                  <a:pt x="15527" y="6291"/>
                </a:cubicBezTo>
                <a:cubicBezTo>
                  <a:pt x="15527" y="6285"/>
                  <a:pt x="15533" y="6279"/>
                  <a:pt x="15533" y="6273"/>
                </a:cubicBezTo>
                <a:cubicBezTo>
                  <a:pt x="15539" y="6261"/>
                  <a:pt x="15539" y="6255"/>
                  <a:pt x="15545" y="6243"/>
                </a:cubicBezTo>
                <a:cubicBezTo>
                  <a:pt x="15581" y="6243"/>
                  <a:pt x="15581" y="6243"/>
                  <a:pt x="15581" y="6243"/>
                </a:cubicBezTo>
                <a:cubicBezTo>
                  <a:pt x="15581" y="6184"/>
                  <a:pt x="15581" y="6184"/>
                  <a:pt x="15581" y="6184"/>
                </a:cubicBezTo>
                <a:cubicBezTo>
                  <a:pt x="15592" y="6184"/>
                  <a:pt x="15598" y="6184"/>
                  <a:pt x="15616" y="6184"/>
                </a:cubicBezTo>
                <a:cubicBezTo>
                  <a:pt x="15622" y="6184"/>
                  <a:pt x="15622" y="6178"/>
                  <a:pt x="15628" y="6178"/>
                </a:cubicBezTo>
                <a:cubicBezTo>
                  <a:pt x="15634" y="6178"/>
                  <a:pt x="15640" y="6172"/>
                  <a:pt x="15640" y="6166"/>
                </a:cubicBezTo>
                <a:cubicBezTo>
                  <a:pt x="15640" y="6166"/>
                  <a:pt x="15646" y="6160"/>
                  <a:pt x="15646" y="6154"/>
                </a:cubicBezTo>
                <a:cubicBezTo>
                  <a:pt x="15640" y="6154"/>
                  <a:pt x="15640" y="6142"/>
                  <a:pt x="15640" y="6142"/>
                </a:cubicBezTo>
                <a:cubicBezTo>
                  <a:pt x="15634" y="6142"/>
                  <a:pt x="15628" y="6142"/>
                  <a:pt x="15622" y="6142"/>
                </a:cubicBezTo>
                <a:cubicBezTo>
                  <a:pt x="15622" y="6142"/>
                  <a:pt x="15616" y="6142"/>
                  <a:pt x="15610" y="6142"/>
                </a:cubicBezTo>
                <a:cubicBezTo>
                  <a:pt x="15604" y="6142"/>
                  <a:pt x="15598" y="6142"/>
                  <a:pt x="15587" y="6142"/>
                </a:cubicBezTo>
                <a:cubicBezTo>
                  <a:pt x="15587" y="6137"/>
                  <a:pt x="15581" y="6131"/>
                  <a:pt x="15581" y="6125"/>
                </a:cubicBezTo>
                <a:cubicBezTo>
                  <a:pt x="15581" y="6119"/>
                  <a:pt x="15587" y="6119"/>
                  <a:pt x="15587" y="6113"/>
                </a:cubicBezTo>
                <a:cubicBezTo>
                  <a:pt x="15587" y="6095"/>
                  <a:pt x="15587" y="6095"/>
                  <a:pt x="15587" y="6095"/>
                </a:cubicBezTo>
                <a:cubicBezTo>
                  <a:pt x="15587" y="6089"/>
                  <a:pt x="15592" y="6083"/>
                  <a:pt x="15587" y="6077"/>
                </a:cubicBezTo>
                <a:cubicBezTo>
                  <a:pt x="15587" y="6071"/>
                  <a:pt x="15587" y="6071"/>
                  <a:pt x="15581" y="6065"/>
                </a:cubicBezTo>
                <a:cubicBezTo>
                  <a:pt x="15581" y="6060"/>
                  <a:pt x="15575" y="6054"/>
                  <a:pt x="15575" y="6048"/>
                </a:cubicBezTo>
                <a:cubicBezTo>
                  <a:pt x="15575" y="5988"/>
                  <a:pt x="15575" y="5988"/>
                  <a:pt x="15575" y="5988"/>
                </a:cubicBezTo>
                <a:cubicBezTo>
                  <a:pt x="15587" y="5988"/>
                  <a:pt x="15592" y="5988"/>
                  <a:pt x="15604" y="5988"/>
                </a:cubicBezTo>
                <a:cubicBezTo>
                  <a:pt x="15610" y="5988"/>
                  <a:pt x="15616" y="5988"/>
                  <a:pt x="15616" y="5988"/>
                </a:cubicBezTo>
                <a:cubicBezTo>
                  <a:pt x="15616" y="5983"/>
                  <a:pt x="15616" y="5976"/>
                  <a:pt x="15616" y="5971"/>
                </a:cubicBezTo>
                <a:cubicBezTo>
                  <a:pt x="15616" y="5971"/>
                  <a:pt x="15616" y="5965"/>
                  <a:pt x="15616" y="5959"/>
                </a:cubicBezTo>
                <a:cubicBezTo>
                  <a:pt x="15622" y="5959"/>
                  <a:pt x="15622" y="5953"/>
                  <a:pt x="15628" y="5953"/>
                </a:cubicBezTo>
                <a:cubicBezTo>
                  <a:pt x="15628" y="5947"/>
                  <a:pt x="15634" y="5953"/>
                  <a:pt x="15640" y="5953"/>
                </a:cubicBezTo>
                <a:cubicBezTo>
                  <a:pt x="15640" y="5947"/>
                  <a:pt x="15646" y="5941"/>
                  <a:pt x="15652" y="5941"/>
                </a:cubicBezTo>
                <a:cubicBezTo>
                  <a:pt x="15658" y="5935"/>
                  <a:pt x="15664" y="5935"/>
                  <a:pt x="15670" y="5929"/>
                </a:cubicBezTo>
                <a:cubicBezTo>
                  <a:pt x="15670" y="5923"/>
                  <a:pt x="15670" y="5911"/>
                  <a:pt x="15664" y="5905"/>
                </a:cubicBezTo>
                <a:cubicBezTo>
                  <a:pt x="15658" y="5899"/>
                  <a:pt x="15652" y="5899"/>
                  <a:pt x="15640" y="5899"/>
                </a:cubicBezTo>
                <a:cubicBezTo>
                  <a:pt x="15634" y="5899"/>
                  <a:pt x="15628" y="5899"/>
                  <a:pt x="15616" y="5899"/>
                </a:cubicBezTo>
                <a:cubicBezTo>
                  <a:pt x="15610" y="5899"/>
                  <a:pt x="15610" y="5905"/>
                  <a:pt x="15604" y="5899"/>
                </a:cubicBezTo>
                <a:cubicBezTo>
                  <a:pt x="15598" y="5899"/>
                  <a:pt x="15598" y="5894"/>
                  <a:pt x="15592" y="5894"/>
                </a:cubicBezTo>
                <a:cubicBezTo>
                  <a:pt x="15587" y="5894"/>
                  <a:pt x="15581" y="5894"/>
                  <a:pt x="15581" y="5888"/>
                </a:cubicBezTo>
                <a:cubicBezTo>
                  <a:pt x="15581" y="5882"/>
                  <a:pt x="15581" y="5882"/>
                  <a:pt x="15581" y="5876"/>
                </a:cubicBezTo>
                <a:cubicBezTo>
                  <a:pt x="15581" y="5870"/>
                  <a:pt x="15581" y="5870"/>
                  <a:pt x="15581" y="5864"/>
                </a:cubicBezTo>
                <a:cubicBezTo>
                  <a:pt x="15581" y="5858"/>
                  <a:pt x="15569" y="5858"/>
                  <a:pt x="15569" y="5858"/>
                </a:cubicBezTo>
                <a:cubicBezTo>
                  <a:pt x="15563" y="5846"/>
                  <a:pt x="15563" y="5840"/>
                  <a:pt x="15557" y="5834"/>
                </a:cubicBezTo>
                <a:cubicBezTo>
                  <a:pt x="15557" y="5828"/>
                  <a:pt x="15551" y="5834"/>
                  <a:pt x="15545" y="5828"/>
                </a:cubicBezTo>
                <a:cubicBezTo>
                  <a:pt x="15545" y="5828"/>
                  <a:pt x="15539" y="5828"/>
                  <a:pt x="15533" y="5828"/>
                </a:cubicBezTo>
                <a:cubicBezTo>
                  <a:pt x="15533" y="5828"/>
                  <a:pt x="15533" y="5834"/>
                  <a:pt x="15533" y="5840"/>
                </a:cubicBezTo>
                <a:cubicBezTo>
                  <a:pt x="15527" y="5846"/>
                  <a:pt x="15527" y="5846"/>
                  <a:pt x="15521" y="5852"/>
                </a:cubicBezTo>
                <a:cubicBezTo>
                  <a:pt x="15515" y="5852"/>
                  <a:pt x="15515" y="5858"/>
                  <a:pt x="15510" y="5864"/>
                </a:cubicBezTo>
                <a:cubicBezTo>
                  <a:pt x="15504" y="5864"/>
                  <a:pt x="15498" y="5864"/>
                  <a:pt x="15492" y="5870"/>
                </a:cubicBezTo>
                <a:cubicBezTo>
                  <a:pt x="15486" y="5870"/>
                  <a:pt x="15480" y="5876"/>
                  <a:pt x="15480" y="5882"/>
                </a:cubicBezTo>
                <a:cubicBezTo>
                  <a:pt x="15474" y="5882"/>
                  <a:pt x="15468" y="5888"/>
                  <a:pt x="15468" y="5888"/>
                </a:cubicBezTo>
                <a:cubicBezTo>
                  <a:pt x="15462" y="5894"/>
                  <a:pt x="15462" y="5899"/>
                  <a:pt x="15456" y="5899"/>
                </a:cubicBezTo>
                <a:cubicBezTo>
                  <a:pt x="15456" y="5905"/>
                  <a:pt x="15456" y="5911"/>
                  <a:pt x="15456" y="5911"/>
                </a:cubicBezTo>
                <a:cubicBezTo>
                  <a:pt x="15456" y="5917"/>
                  <a:pt x="15450" y="5923"/>
                  <a:pt x="15450" y="5923"/>
                </a:cubicBezTo>
                <a:cubicBezTo>
                  <a:pt x="15450" y="5929"/>
                  <a:pt x="15444" y="5929"/>
                  <a:pt x="15438" y="5935"/>
                </a:cubicBezTo>
                <a:cubicBezTo>
                  <a:pt x="15432" y="5941"/>
                  <a:pt x="15432" y="5941"/>
                  <a:pt x="15426" y="5947"/>
                </a:cubicBezTo>
                <a:cubicBezTo>
                  <a:pt x="15426" y="5953"/>
                  <a:pt x="15426" y="5959"/>
                  <a:pt x="15421" y="5959"/>
                </a:cubicBezTo>
                <a:cubicBezTo>
                  <a:pt x="15415" y="5959"/>
                  <a:pt x="15415" y="5965"/>
                  <a:pt x="15409" y="5965"/>
                </a:cubicBezTo>
                <a:cubicBezTo>
                  <a:pt x="15397" y="5971"/>
                  <a:pt x="15385" y="5965"/>
                  <a:pt x="15373" y="5971"/>
                </a:cubicBezTo>
                <a:cubicBezTo>
                  <a:pt x="15367" y="5971"/>
                  <a:pt x="15367" y="5976"/>
                  <a:pt x="15361" y="5983"/>
                </a:cubicBezTo>
                <a:cubicBezTo>
                  <a:pt x="15355" y="5983"/>
                  <a:pt x="15355" y="5988"/>
                  <a:pt x="15349" y="5988"/>
                </a:cubicBezTo>
                <a:cubicBezTo>
                  <a:pt x="15344" y="5994"/>
                  <a:pt x="15344" y="6000"/>
                  <a:pt x="15344" y="6006"/>
                </a:cubicBezTo>
                <a:cubicBezTo>
                  <a:pt x="15337" y="6006"/>
                  <a:pt x="15344" y="6012"/>
                  <a:pt x="15337" y="6018"/>
                </a:cubicBezTo>
                <a:cubicBezTo>
                  <a:pt x="15332" y="6018"/>
                  <a:pt x="15332" y="6018"/>
                  <a:pt x="15326" y="6024"/>
                </a:cubicBezTo>
                <a:cubicBezTo>
                  <a:pt x="15320" y="6024"/>
                  <a:pt x="15320" y="6030"/>
                  <a:pt x="15314" y="6030"/>
                </a:cubicBezTo>
                <a:cubicBezTo>
                  <a:pt x="15314" y="6036"/>
                  <a:pt x="15308" y="6036"/>
                  <a:pt x="15302" y="6036"/>
                </a:cubicBezTo>
                <a:cubicBezTo>
                  <a:pt x="15302" y="6042"/>
                  <a:pt x="15302" y="6048"/>
                  <a:pt x="15296" y="6048"/>
                </a:cubicBezTo>
                <a:cubicBezTo>
                  <a:pt x="15290" y="6054"/>
                  <a:pt x="15284" y="6054"/>
                  <a:pt x="15278" y="6054"/>
                </a:cubicBezTo>
                <a:cubicBezTo>
                  <a:pt x="15278" y="6060"/>
                  <a:pt x="15272" y="6060"/>
                  <a:pt x="15272" y="6060"/>
                </a:cubicBezTo>
                <a:cubicBezTo>
                  <a:pt x="15260" y="6060"/>
                  <a:pt x="15255" y="6060"/>
                  <a:pt x="15249" y="6060"/>
                </a:cubicBezTo>
                <a:cubicBezTo>
                  <a:pt x="15249" y="6119"/>
                  <a:pt x="15249" y="6119"/>
                  <a:pt x="15249" y="6119"/>
                </a:cubicBezTo>
                <a:cubicBezTo>
                  <a:pt x="15237" y="6119"/>
                  <a:pt x="15237" y="6113"/>
                  <a:pt x="15225" y="6113"/>
                </a:cubicBezTo>
                <a:cubicBezTo>
                  <a:pt x="15219" y="6119"/>
                  <a:pt x="15219" y="6119"/>
                  <a:pt x="15213" y="6119"/>
                </a:cubicBezTo>
                <a:cubicBezTo>
                  <a:pt x="15207" y="6125"/>
                  <a:pt x="15207" y="6119"/>
                  <a:pt x="15201" y="6119"/>
                </a:cubicBezTo>
                <a:cubicBezTo>
                  <a:pt x="15189" y="6119"/>
                  <a:pt x="15189" y="6125"/>
                  <a:pt x="15183" y="6119"/>
                </a:cubicBezTo>
                <a:cubicBezTo>
                  <a:pt x="15171" y="6119"/>
                  <a:pt x="15166" y="6113"/>
                  <a:pt x="15160" y="6101"/>
                </a:cubicBezTo>
                <a:lnTo>
                  <a:pt x="15148" y="6095"/>
                </a:lnTo>
                <a:close/>
                <a:moveTo>
                  <a:pt x="14543" y="6267"/>
                </a:moveTo>
                <a:lnTo>
                  <a:pt x="14543" y="6267"/>
                </a:lnTo>
                <a:cubicBezTo>
                  <a:pt x="14543" y="6273"/>
                  <a:pt x="14543" y="6279"/>
                  <a:pt x="14543" y="6285"/>
                </a:cubicBezTo>
                <a:cubicBezTo>
                  <a:pt x="14549" y="6297"/>
                  <a:pt x="14555" y="6303"/>
                  <a:pt x="14561" y="6309"/>
                </a:cubicBezTo>
                <a:cubicBezTo>
                  <a:pt x="14567" y="6320"/>
                  <a:pt x="14567" y="6326"/>
                  <a:pt x="14579" y="6332"/>
                </a:cubicBezTo>
                <a:cubicBezTo>
                  <a:pt x="14585" y="6344"/>
                  <a:pt x="14591" y="6350"/>
                  <a:pt x="14596" y="6356"/>
                </a:cubicBezTo>
                <a:cubicBezTo>
                  <a:pt x="14602" y="6362"/>
                  <a:pt x="14602" y="6362"/>
                  <a:pt x="14602" y="6368"/>
                </a:cubicBezTo>
                <a:cubicBezTo>
                  <a:pt x="14608" y="6368"/>
                  <a:pt x="14614" y="6368"/>
                  <a:pt x="14614" y="6368"/>
                </a:cubicBezTo>
                <a:cubicBezTo>
                  <a:pt x="14620" y="6374"/>
                  <a:pt x="14620" y="6380"/>
                  <a:pt x="14626" y="6380"/>
                </a:cubicBezTo>
                <a:cubicBezTo>
                  <a:pt x="14626" y="6386"/>
                  <a:pt x="14626" y="6392"/>
                  <a:pt x="14626" y="6392"/>
                </a:cubicBezTo>
                <a:cubicBezTo>
                  <a:pt x="14632" y="6397"/>
                  <a:pt x="14632" y="6397"/>
                  <a:pt x="14638" y="6403"/>
                </a:cubicBezTo>
                <a:cubicBezTo>
                  <a:pt x="14638" y="6409"/>
                  <a:pt x="14644" y="6403"/>
                  <a:pt x="14650" y="6403"/>
                </a:cubicBezTo>
                <a:cubicBezTo>
                  <a:pt x="14650" y="6356"/>
                  <a:pt x="14650" y="6356"/>
                  <a:pt x="14650" y="6356"/>
                </a:cubicBezTo>
                <a:cubicBezTo>
                  <a:pt x="14644" y="6356"/>
                  <a:pt x="14638" y="6356"/>
                  <a:pt x="14638" y="6350"/>
                </a:cubicBezTo>
                <a:cubicBezTo>
                  <a:pt x="14632" y="6350"/>
                  <a:pt x="14632" y="6344"/>
                  <a:pt x="14626" y="6344"/>
                </a:cubicBezTo>
                <a:cubicBezTo>
                  <a:pt x="14620" y="6338"/>
                  <a:pt x="14614" y="6338"/>
                  <a:pt x="14614" y="6338"/>
                </a:cubicBezTo>
                <a:cubicBezTo>
                  <a:pt x="14608" y="6338"/>
                  <a:pt x="14602" y="6338"/>
                  <a:pt x="14596" y="6338"/>
                </a:cubicBezTo>
                <a:cubicBezTo>
                  <a:pt x="14591" y="6338"/>
                  <a:pt x="14591" y="6332"/>
                  <a:pt x="14585" y="6326"/>
                </a:cubicBezTo>
                <a:cubicBezTo>
                  <a:pt x="14585" y="6320"/>
                  <a:pt x="14579" y="6320"/>
                  <a:pt x="14579" y="6315"/>
                </a:cubicBezTo>
                <a:cubicBezTo>
                  <a:pt x="14579" y="6315"/>
                  <a:pt x="14579" y="6309"/>
                  <a:pt x="14579" y="6303"/>
                </a:cubicBezTo>
                <a:cubicBezTo>
                  <a:pt x="14573" y="6297"/>
                  <a:pt x="14579" y="6291"/>
                  <a:pt x="14579" y="6279"/>
                </a:cubicBezTo>
                <a:cubicBezTo>
                  <a:pt x="14579" y="6273"/>
                  <a:pt x="14579" y="6267"/>
                  <a:pt x="14573" y="6261"/>
                </a:cubicBezTo>
                <a:cubicBezTo>
                  <a:pt x="14567" y="6249"/>
                  <a:pt x="14561" y="6249"/>
                  <a:pt x="14549" y="6249"/>
                </a:cubicBezTo>
                <a:cubicBezTo>
                  <a:pt x="14543" y="6261"/>
                  <a:pt x="14543" y="6261"/>
                  <a:pt x="14543" y="6261"/>
                </a:cubicBezTo>
                <a:cubicBezTo>
                  <a:pt x="14543" y="6261"/>
                  <a:pt x="14543" y="6261"/>
                  <a:pt x="14543" y="6267"/>
                </a:cubicBezTo>
                <a:close/>
                <a:moveTo>
                  <a:pt x="14454" y="6137"/>
                </a:moveTo>
                <a:lnTo>
                  <a:pt x="14454" y="6137"/>
                </a:lnTo>
                <a:cubicBezTo>
                  <a:pt x="14460" y="6149"/>
                  <a:pt x="14466" y="6154"/>
                  <a:pt x="14472" y="6166"/>
                </a:cubicBezTo>
                <a:cubicBezTo>
                  <a:pt x="14478" y="6166"/>
                  <a:pt x="14484" y="6172"/>
                  <a:pt x="14490" y="6178"/>
                </a:cubicBezTo>
                <a:cubicBezTo>
                  <a:pt x="14490" y="6178"/>
                  <a:pt x="14496" y="6178"/>
                  <a:pt x="14502" y="6184"/>
                </a:cubicBezTo>
                <a:cubicBezTo>
                  <a:pt x="14502" y="6190"/>
                  <a:pt x="14507" y="6196"/>
                  <a:pt x="14507" y="6202"/>
                </a:cubicBezTo>
                <a:lnTo>
                  <a:pt x="14507" y="6196"/>
                </a:lnTo>
                <a:cubicBezTo>
                  <a:pt x="14507" y="6184"/>
                  <a:pt x="14507" y="6184"/>
                  <a:pt x="14507" y="6184"/>
                </a:cubicBezTo>
                <a:cubicBezTo>
                  <a:pt x="14507" y="6178"/>
                  <a:pt x="14507" y="6166"/>
                  <a:pt x="14507" y="6160"/>
                </a:cubicBezTo>
                <a:cubicBezTo>
                  <a:pt x="14502" y="6154"/>
                  <a:pt x="14496" y="6154"/>
                  <a:pt x="14496" y="6154"/>
                </a:cubicBezTo>
                <a:cubicBezTo>
                  <a:pt x="14484" y="6142"/>
                  <a:pt x="14484" y="6137"/>
                  <a:pt x="14472" y="6131"/>
                </a:cubicBezTo>
                <a:cubicBezTo>
                  <a:pt x="14472" y="6131"/>
                  <a:pt x="14466" y="6131"/>
                  <a:pt x="14460" y="6125"/>
                </a:cubicBezTo>
                <a:cubicBezTo>
                  <a:pt x="14460" y="6131"/>
                  <a:pt x="14454" y="6131"/>
                  <a:pt x="14454" y="6137"/>
                </a:cubicBezTo>
                <a:cubicBezTo>
                  <a:pt x="14454" y="6142"/>
                  <a:pt x="14454" y="6149"/>
                  <a:pt x="14454" y="6149"/>
                </a:cubicBezTo>
                <a:lnTo>
                  <a:pt x="14454" y="6137"/>
                </a:lnTo>
                <a:close/>
                <a:moveTo>
                  <a:pt x="14413" y="6065"/>
                </a:moveTo>
                <a:lnTo>
                  <a:pt x="14413" y="6065"/>
                </a:lnTo>
                <a:cubicBezTo>
                  <a:pt x="14413" y="6060"/>
                  <a:pt x="14407" y="6060"/>
                  <a:pt x="14407" y="6054"/>
                </a:cubicBezTo>
                <a:cubicBezTo>
                  <a:pt x="14395" y="6042"/>
                  <a:pt x="14395" y="6042"/>
                  <a:pt x="14395" y="6042"/>
                </a:cubicBezTo>
                <a:cubicBezTo>
                  <a:pt x="14395" y="6048"/>
                  <a:pt x="14395" y="6054"/>
                  <a:pt x="14395" y="6060"/>
                </a:cubicBezTo>
                <a:lnTo>
                  <a:pt x="14401" y="6065"/>
                </a:lnTo>
                <a:cubicBezTo>
                  <a:pt x="14401" y="6071"/>
                  <a:pt x="14401" y="6077"/>
                  <a:pt x="14401" y="6077"/>
                </a:cubicBezTo>
                <a:cubicBezTo>
                  <a:pt x="14401" y="6083"/>
                  <a:pt x="14401" y="6089"/>
                  <a:pt x="14407" y="6089"/>
                </a:cubicBezTo>
                <a:cubicBezTo>
                  <a:pt x="14413" y="6095"/>
                  <a:pt x="14419" y="6095"/>
                  <a:pt x="14430" y="6095"/>
                </a:cubicBezTo>
                <a:cubicBezTo>
                  <a:pt x="14430" y="6083"/>
                  <a:pt x="14430" y="6083"/>
                  <a:pt x="14430" y="6083"/>
                </a:cubicBezTo>
                <a:cubicBezTo>
                  <a:pt x="14424" y="6077"/>
                  <a:pt x="14413" y="6071"/>
                  <a:pt x="14413" y="6065"/>
                </a:cubicBezTo>
                <a:close/>
                <a:moveTo>
                  <a:pt x="14430" y="5935"/>
                </a:moveTo>
                <a:lnTo>
                  <a:pt x="14430" y="5935"/>
                </a:lnTo>
                <a:cubicBezTo>
                  <a:pt x="14424" y="5935"/>
                  <a:pt x="14424" y="5935"/>
                  <a:pt x="14419" y="5935"/>
                </a:cubicBezTo>
                <a:cubicBezTo>
                  <a:pt x="14413" y="5929"/>
                  <a:pt x="14413" y="5929"/>
                  <a:pt x="14407" y="5923"/>
                </a:cubicBezTo>
                <a:cubicBezTo>
                  <a:pt x="14407" y="5923"/>
                  <a:pt x="14401" y="5923"/>
                  <a:pt x="14395" y="5923"/>
                </a:cubicBezTo>
                <a:cubicBezTo>
                  <a:pt x="14389" y="5917"/>
                  <a:pt x="14383" y="5905"/>
                  <a:pt x="14371" y="5905"/>
                </a:cubicBezTo>
                <a:cubicBezTo>
                  <a:pt x="14371" y="5905"/>
                  <a:pt x="14365" y="5899"/>
                  <a:pt x="14359" y="5899"/>
                </a:cubicBezTo>
                <a:lnTo>
                  <a:pt x="14353" y="5905"/>
                </a:lnTo>
                <a:cubicBezTo>
                  <a:pt x="14353" y="5911"/>
                  <a:pt x="14347" y="5911"/>
                  <a:pt x="14353" y="5917"/>
                </a:cubicBezTo>
                <a:cubicBezTo>
                  <a:pt x="14353" y="5923"/>
                  <a:pt x="14359" y="5929"/>
                  <a:pt x="14359" y="5941"/>
                </a:cubicBezTo>
                <a:cubicBezTo>
                  <a:pt x="14365" y="5941"/>
                  <a:pt x="14371" y="5947"/>
                  <a:pt x="14371" y="5953"/>
                </a:cubicBezTo>
                <a:cubicBezTo>
                  <a:pt x="14377" y="5953"/>
                  <a:pt x="14383" y="5959"/>
                  <a:pt x="14383" y="5965"/>
                </a:cubicBezTo>
                <a:cubicBezTo>
                  <a:pt x="14389" y="5971"/>
                  <a:pt x="14395" y="5971"/>
                  <a:pt x="14395" y="5976"/>
                </a:cubicBezTo>
                <a:cubicBezTo>
                  <a:pt x="14401" y="5983"/>
                  <a:pt x="14401" y="5983"/>
                  <a:pt x="14407" y="5988"/>
                </a:cubicBezTo>
                <a:cubicBezTo>
                  <a:pt x="14413" y="5994"/>
                  <a:pt x="14424" y="5994"/>
                  <a:pt x="14430" y="5994"/>
                </a:cubicBezTo>
                <a:cubicBezTo>
                  <a:pt x="14436" y="6000"/>
                  <a:pt x="14436" y="6000"/>
                  <a:pt x="14442" y="6006"/>
                </a:cubicBezTo>
                <a:cubicBezTo>
                  <a:pt x="14448" y="6012"/>
                  <a:pt x="14448" y="6012"/>
                  <a:pt x="14448" y="6018"/>
                </a:cubicBezTo>
                <a:cubicBezTo>
                  <a:pt x="14454" y="6024"/>
                  <a:pt x="14460" y="6024"/>
                  <a:pt x="14460" y="6030"/>
                </a:cubicBezTo>
                <a:cubicBezTo>
                  <a:pt x="14466" y="6036"/>
                  <a:pt x="14466" y="6042"/>
                  <a:pt x="14472" y="6054"/>
                </a:cubicBezTo>
                <a:cubicBezTo>
                  <a:pt x="14472" y="6060"/>
                  <a:pt x="14472" y="6065"/>
                  <a:pt x="14478" y="6065"/>
                </a:cubicBezTo>
                <a:cubicBezTo>
                  <a:pt x="14478" y="6071"/>
                  <a:pt x="14478" y="6077"/>
                  <a:pt x="14484" y="6077"/>
                </a:cubicBezTo>
                <a:cubicBezTo>
                  <a:pt x="14484" y="6077"/>
                  <a:pt x="14490" y="6083"/>
                  <a:pt x="14496" y="6083"/>
                </a:cubicBezTo>
                <a:cubicBezTo>
                  <a:pt x="14496" y="6083"/>
                  <a:pt x="14502" y="6083"/>
                  <a:pt x="14507" y="6083"/>
                </a:cubicBezTo>
                <a:lnTo>
                  <a:pt x="14513" y="6083"/>
                </a:lnTo>
                <a:cubicBezTo>
                  <a:pt x="14525" y="6089"/>
                  <a:pt x="14531" y="6095"/>
                  <a:pt x="14531" y="6107"/>
                </a:cubicBezTo>
                <a:cubicBezTo>
                  <a:pt x="14537" y="6113"/>
                  <a:pt x="14543" y="6119"/>
                  <a:pt x="14543" y="6125"/>
                </a:cubicBezTo>
                <a:cubicBezTo>
                  <a:pt x="14543" y="6137"/>
                  <a:pt x="14543" y="6142"/>
                  <a:pt x="14543" y="6149"/>
                </a:cubicBezTo>
                <a:cubicBezTo>
                  <a:pt x="14543" y="6160"/>
                  <a:pt x="14543" y="6160"/>
                  <a:pt x="14543" y="6160"/>
                </a:cubicBezTo>
                <a:cubicBezTo>
                  <a:pt x="14543" y="6166"/>
                  <a:pt x="14549" y="6166"/>
                  <a:pt x="14549" y="6172"/>
                </a:cubicBezTo>
                <a:cubicBezTo>
                  <a:pt x="14555" y="6184"/>
                  <a:pt x="14567" y="6184"/>
                  <a:pt x="14573" y="6190"/>
                </a:cubicBezTo>
                <a:cubicBezTo>
                  <a:pt x="14585" y="6202"/>
                  <a:pt x="14591" y="6208"/>
                  <a:pt x="14596" y="6214"/>
                </a:cubicBezTo>
                <a:cubicBezTo>
                  <a:pt x="14602" y="6214"/>
                  <a:pt x="14602" y="6220"/>
                  <a:pt x="14608" y="6220"/>
                </a:cubicBezTo>
                <a:cubicBezTo>
                  <a:pt x="14614" y="6231"/>
                  <a:pt x="14620" y="6237"/>
                  <a:pt x="14626" y="6243"/>
                </a:cubicBezTo>
                <a:cubicBezTo>
                  <a:pt x="14632" y="6255"/>
                  <a:pt x="14638" y="6255"/>
                  <a:pt x="14644" y="6267"/>
                </a:cubicBezTo>
                <a:cubicBezTo>
                  <a:pt x="14650" y="6273"/>
                  <a:pt x="14656" y="6279"/>
                  <a:pt x="14656" y="6291"/>
                </a:cubicBezTo>
                <a:cubicBezTo>
                  <a:pt x="14656" y="6297"/>
                  <a:pt x="14656" y="6309"/>
                  <a:pt x="14656" y="6315"/>
                </a:cubicBezTo>
                <a:cubicBezTo>
                  <a:pt x="14662" y="6320"/>
                  <a:pt x="14662" y="6320"/>
                  <a:pt x="14662" y="6326"/>
                </a:cubicBezTo>
                <a:cubicBezTo>
                  <a:pt x="14668" y="6338"/>
                  <a:pt x="14673" y="6344"/>
                  <a:pt x="14673" y="6350"/>
                </a:cubicBezTo>
                <a:cubicBezTo>
                  <a:pt x="14679" y="6356"/>
                  <a:pt x="14685" y="6356"/>
                  <a:pt x="14685" y="6362"/>
                </a:cubicBezTo>
                <a:cubicBezTo>
                  <a:pt x="14691" y="6368"/>
                  <a:pt x="14697" y="6368"/>
                  <a:pt x="14697" y="6374"/>
                </a:cubicBezTo>
                <a:cubicBezTo>
                  <a:pt x="14703" y="6380"/>
                  <a:pt x="14709" y="6380"/>
                  <a:pt x="14709" y="6386"/>
                </a:cubicBezTo>
                <a:cubicBezTo>
                  <a:pt x="14715" y="6392"/>
                  <a:pt x="14715" y="6397"/>
                  <a:pt x="14721" y="6397"/>
                </a:cubicBezTo>
                <a:cubicBezTo>
                  <a:pt x="14727" y="6409"/>
                  <a:pt x="14733" y="6409"/>
                  <a:pt x="14745" y="6421"/>
                </a:cubicBezTo>
                <a:cubicBezTo>
                  <a:pt x="14751" y="6427"/>
                  <a:pt x="14757" y="6433"/>
                  <a:pt x="14762" y="6439"/>
                </a:cubicBezTo>
                <a:cubicBezTo>
                  <a:pt x="14768" y="6445"/>
                  <a:pt x="14774" y="6445"/>
                  <a:pt x="14774" y="6451"/>
                </a:cubicBezTo>
                <a:cubicBezTo>
                  <a:pt x="14780" y="6457"/>
                  <a:pt x="14780" y="6463"/>
                  <a:pt x="14780" y="6463"/>
                </a:cubicBezTo>
                <a:cubicBezTo>
                  <a:pt x="14786" y="6475"/>
                  <a:pt x="14798" y="6480"/>
                  <a:pt x="14804" y="6486"/>
                </a:cubicBezTo>
                <a:cubicBezTo>
                  <a:pt x="14816" y="6492"/>
                  <a:pt x="14822" y="6498"/>
                  <a:pt x="14828" y="6504"/>
                </a:cubicBezTo>
                <a:cubicBezTo>
                  <a:pt x="14828" y="6510"/>
                  <a:pt x="14834" y="6510"/>
                  <a:pt x="14839" y="6510"/>
                </a:cubicBezTo>
                <a:cubicBezTo>
                  <a:pt x="14839" y="6516"/>
                  <a:pt x="14839" y="6522"/>
                  <a:pt x="14839" y="6522"/>
                </a:cubicBezTo>
                <a:cubicBezTo>
                  <a:pt x="14846" y="6522"/>
                  <a:pt x="14851" y="6516"/>
                  <a:pt x="14851" y="6516"/>
                </a:cubicBezTo>
                <a:cubicBezTo>
                  <a:pt x="14857" y="6516"/>
                  <a:pt x="14863" y="6516"/>
                  <a:pt x="14863" y="6516"/>
                </a:cubicBezTo>
                <a:cubicBezTo>
                  <a:pt x="14875" y="6516"/>
                  <a:pt x="14881" y="6516"/>
                  <a:pt x="14893" y="6516"/>
                </a:cubicBezTo>
                <a:cubicBezTo>
                  <a:pt x="14899" y="6516"/>
                  <a:pt x="14905" y="6516"/>
                  <a:pt x="14911" y="6516"/>
                </a:cubicBezTo>
                <a:cubicBezTo>
                  <a:pt x="14917" y="6516"/>
                  <a:pt x="14923" y="6510"/>
                  <a:pt x="14923" y="6504"/>
                </a:cubicBezTo>
                <a:cubicBezTo>
                  <a:pt x="14928" y="6498"/>
                  <a:pt x="14934" y="6498"/>
                  <a:pt x="14934" y="6492"/>
                </a:cubicBezTo>
                <a:cubicBezTo>
                  <a:pt x="14934" y="6480"/>
                  <a:pt x="14934" y="6480"/>
                  <a:pt x="14934" y="6480"/>
                </a:cubicBezTo>
                <a:cubicBezTo>
                  <a:pt x="14934" y="6469"/>
                  <a:pt x="14928" y="6463"/>
                  <a:pt x="14934" y="6445"/>
                </a:cubicBezTo>
                <a:cubicBezTo>
                  <a:pt x="14934" y="6445"/>
                  <a:pt x="14934" y="6439"/>
                  <a:pt x="14934" y="6433"/>
                </a:cubicBezTo>
                <a:cubicBezTo>
                  <a:pt x="14934" y="6427"/>
                  <a:pt x="14940" y="6421"/>
                  <a:pt x="14940" y="6415"/>
                </a:cubicBezTo>
                <a:cubicBezTo>
                  <a:pt x="14940" y="6403"/>
                  <a:pt x="14940" y="6403"/>
                  <a:pt x="14940" y="6403"/>
                </a:cubicBezTo>
                <a:cubicBezTo>
                  <a:pt x="14940" y="6397"/>
                  <a:pt x="14940" y="6392"/>
                  <a:pt x="14946" y="6392"/>
                </a:cubicBezTo>
                <a:cubicBezTo>
                  <a:pt x="14946" y="6386"/>
                  <a:pt x="14952" y="6380"/>
                  <a:pt x="14958" y="6380"/>
                </a:cubicBezTo>
                <a:cubicBezTo>
                  <a:pt x="14964" y="6380"/>
                  <a:pt x="14970" y="6380"/>
                  <a:pt x="14976" y="6380"/>
                </a:cubicBezTo>
                <a:cubicBezTo>
                  <a:pt x="14982" y="6380"/>
                  <a:pt x="14982" y="6386"/>
                  <a:pt x="14988" y="6386"/>
                </a:cubicBezTo>
                <a:cubicBezTo>
                  <a:pt x="14994" y="6386"/>
                  <a:pt x="14994" y="6380"/>
                  <a:pt x="15000" y="6380"/>
                </a:cubicBezTo>
                <a:cubicBezTo>
                  <a:pt x="15000" y="6374"/>
                  <a:pt x="15000" y="6368"/>
                  <a:pt x="15000" y="6368"/>
                </a:cubicBezTo>
                <a:cubicBezTo>
                  <a:pt x="15000" y="6362"/>
                  <a:pt x="14994" y="6356"/>
                  <a:pt x="14988" y="6350"/>
                </a:cubicBezTo>
                <a:cubicBezTo>
                  <a:pt x="14988" y="6350"/>
                  <a:pt x="14982" y="6344"/>
                  <a:pt x="14976" y="6344"/>
                </a:cubicBezTo>
                <a:cubicBezTo>
                  <a:pt x="14976" y="6338"/>
                  <a:pt x="14970" y="6344"/>
                  <a:pt x="14964" y="6344"/>
                </a:cubicBezTo>
                <a:cubicBezTo>
                  <a:pt x="14964" y="6338"/>
                  <a:pt x="14958" y="6338"/>
                  <a:pt x="14958" y="6338"/>
                </a:cubicBezTo>
                <a:cubicBezTo>
                  <a:pt x="14958" y="6332"/>
                  <a:pt x="14952" y="6326"/>
                  <a:pt x="14958" y="6326"/>
                </a:cubicBezTo>
                <a:cubicBezTo>
                  <a:pt x="14958" y="6320"/>
                  <a:pt x="14964" y="6315"/>
                  <a:pt x="14964" y="6315"/>
                </a:cubicBezTo>
                <a:cubicBezTo>
                  <a:pt x="14964" y="6309"/>
                  <a:pt x="14964" y="6303"/>
                  <a:pt x="14964" y="6303"/>
                </a:cubicBezTo>
                <a:cubicBezTo>
                  <a:pt x="14958" y="6297"/>
                  <a:pt x="14952" y="6297"/>
                  <a:pt x="14952" y="6297"/>
                </a:cubicBezTo>
                <a:cubicBezTo>
                  <a:pt x="14946" y="6297"/>
                  <a:pt x="14940" y="6291"/>
                  <a:pt x="14940" y="6291"/>
                </a:cubicBezTo>
                <a:cubicBezTo>
                  <a:pt x="14934" y="6291"/>
                  <a:pt x="14928" y="6291"/>
                  <a:pt x="14923" y="6291"/>
                </a:cubicBezTo>
                <a:cubicBezTo>
                  <a:pt x="14917" y="6291"/>
                  <a:pt x="14917" y="6291"/>
                  <a:pt x="14911" y="6291"/>
                </a:cubicBezTo>
                <a:cubicBezTo>
                  <a:pt x="14905" y="6291"/>
                  <a:pt x="14899" y="6291"/>
                  <a:pt x="14899" y="6297"/>
                </a:cubicBezTo>
                <a:cubicBezTo>
                  <a:pt x="14893" y="6297"/>
                  <a:pt x="14899" y="6303"/>
                  <a:pt x="14893" y="6309"/>
                </a:cubicBezTo>
                <a:cubicBezTo>
                  <a:pt x="14893" y="6309"/>
                  <a:pt x="14893" y="6315"/>
                  <a:pt x="14893" y="6320"/>
                </a:cubicBezTo>
                <a:cubicBezTo>
                  <a:pt x="14863" y="6320"/>
                  <a:pt x="14863" y="6320"/>
                  <a:pt x="14863" y="6320"/>
                </a:cubicBezTo>
                <a:cubicBezTo>
                  <a:pt x="14863" y="6309"/>
                  <a:pt x="14857" y="6303"/>
                  <a:pt x="14857" y="6297"/>
                </a:cubicBezTo>
                <a:cubicBezTo>
                  <a:pt x="14857" y="6285"/>
                  <a:pt x="14863" y="6279"/>
                  <a:pt x="14863" y="6273"/>
                </a:cubicBezTo>
                <a:cubicBezTo>
                  <a:pt x="14857" y="6273"/>
                  <a:pt x="14857" y="6267"/>
                  <a:pt x="14851" y="6267"/>
                </a:cubicBezTo>
                <a:cubicBezTo>
                  <a:pt x="14839" y="6267"/>
                  <a:pt x="14839" y="6267"/>
                  <a:pt x="14839" y="6267"/>
                </a:cubicBezTo>
                <a:cubicBezTo>
                  <a:pt x="14834" y="6261"/>
                  <a:pt x="14828" y="6267"/>
                  <a:pt x="14816" y="6267"/>
                </a:cubicBezTo>
                <a:cubicBezTo>
                  <a:pt x="14810" y="6261"/>
                  <a:pt x="14810" y="6255"/>
                  <a:pt x="14804" y="6255"/>
                </a:cubicBezTo>
                <a:cubicBezTo>
                  <a:pt x="14798" y="6255"/>
                  <a:pt x="14798" y="6249"/>
                  <a:pt x="14792" y="6249"/>
                </a:cubicBezTo>
                <a:cubicBezTo>
                  <a:pt x="14786" y="6243"/>
                  <a:pt x="14780" y="6243"/>
                  <a:pt x="14780" y="6243"/>
                </a:cubicBezTo>
                <a:cubicBezTo>
                  <a:pt x="14774" y="6237"/>
                  <a:pt x="14774" y="6231"/>
                  <a:pt x="14774" y="6226"/>
                </a:cubicBezTo>
                <a:cubicBezTo>
                  <a:pt x="14774" y="6172"/>
                  <a:pt x="14774" y="6172"/>
                  <a:pt x="14774" y="6172"/>
                </a:cubicBezTo>
                <a:cubicBezTo>
                  <a:pt x="14762" y="6172"/>
                  <a:pt x="14757" y="6172"/>
                  <a:pt x="14745" y="6172"/>
                </a:cubicBezTo>
                <a:cubicBezTo>
                  <a:pt x="14739" y="6172"/>
                  <a:pt x="14739" y="6172"/>
                  <a:pt x="14733" y="6172"/>
                </a:cubicBezTo>
                <a:cubicBezTo>
                  <a:pt x="14727" y="6166"/>
                  <a:pt x="14727" y="6160"/>
                  <a:pt x="14721" y="6160"/>
                </a:cubicBezTo>
                <a:cubicBezTo>
                  <a:pt x="14721" y="6154"/>
                  <a:pt x="14715" y="6154"/>
                  <a:pt x="14709" y="6149"/>
                </a:cubicBezTo>
                <a:cubicBezTo>
                  <a:pt x="14709" y="6149"/>
                  <a:pt x="14709" y="6142"/>
                  <a:pt x="14709" y="6137"/>
                </a:cubicBezTo>
                <a:cubicBezTo>
                  <a:pt x="14703" y="6137"/>
                  <a:pt x="14703" y="6131"/>
                  <a:pt x="14703" y="6125"/>
                </a:cubicBezTo>
                <a:cubicBezTo>
                  <a:pt x="14703" y="6125"/>
                  <a:pt x="14703" y="6119"/>
                  <a:pt x="14703" y="6113"/>
                </a:cubicBezTo>
                <a:lnTo>
                  <a:pt x="14703" y="6107"/>
                </a:lnTo>
                <a:cubicBezTo>
                  <a:pt x="14703" y="6101"/>
                  <a:pt x="14697" y="6095"/>
                  <a:pt x="14691" y="6095"/>
                </a:cubicBezTo>
                <a:cubicBezTo>
                  <a:pt x="14691" y="6095"/>
                  <a:pt x="14685" y="6101"/>
                  <a:pt x="14679" y="6101"/>
                </a:cubicBezTo>
                <a:cubicBezTo>
                  <a:pt x="14668" y="6101"/>
                  <a:pt x="14668" y="6101"/>
                  <a:pt x="14668" y="6101"/>
                </a:cubicBezTo>
                <a:cubicBezTo>
                  <a:pt x="14662" y="6101"/>
                  <a:pt x="14656" y="6095"/>
                  <a:pt x="14650" y="6095"/>
                </a:cubicBezTo>
                <a:cubicBezTo>
                  <a:pt x="14644" y="6095"/>
                  <a:pt x="14638" y="6089"/>
                  <a:pt x="14632" y="6089"/>
                </a:cubicBezTo>
                <a:cubicBezTo>
                  <a:pt x="14626" y="6083"/>
                  <a:pt x="14626" y="6083"/>
                  <a:pt x="14620" y="6077"/>
                </a:cubicBezTo>
                <a:cubicBezTo>
                  <a:pt x="14620" y="6071"/>
                  <a:pt x="14620" y="6065"/>
                  <a:pt x="14620" y="6065"/>
                </a:cubicBezTo>
                <a:cubicBezTo>
                  <a:pt x="14614" y="6060"/>
                  <a:pt x="14608" y="6065"/>
                  <a:pt x="14608" y="6060"/>
                </a:cubicBezTo>
                <a:cubicBezTo>
                  <a:pt x="14602" y="6060"/>
                  <a:pt x="14602" y="6054"/>
                  <a:pt x="14596" y="6048"/>
                </a:cubicBezTo>
                <a:cubicBezTo>
                  <a:pt x="14596" y="6048"/>
                  <a:pt x="14596" y="6042"/>
                  <a:pt x="14591" y="6036"/>
                </a:cubicBezTo>
                <a:cubicBezTo>
                  <a:pt x="14585" y="6036"/>
                  <a:pt x="14585" y="6036"/>
                  <a:pt x="14579" y="6030"/>
                </a:cubicBezTo>
                <a:cubicBezTo>
                  <a:pt x="14573" y="6024"/>
                  <a:pt x="14573" y="6024"/>
                  <a:pt x="14567" y="6018"/>
                </a:cubicBezTo>
                <a:cubicBezTo>
                  <a:pt x="14561" y="6018"/>
                  <a:pt x="14555" y="6012"/>
                  <a:pt x="14555" y="6012"/>
                </a:cubicBezTo>
                <a:cubicBezTo>
                  <a:pt x="14549" y="6006"/>
                  <a:pt x="14549" y="6000"/>
                  <a:pt x="14549" y="6000"/>
                </a:cubicBezTo>
                <a:cubicBezTo>
                  <a:pt x="14543" y="5994"/>
                  <a:pt x="14531" y="5994"/>
                  <a:pt x="14525" y="5988"/>
                </a:cubicBezTo>
                <a:cubicBezTo>
                  <a:pt x="14519" y="5988"/>
                  <a:pt x="14513" y="5988"/>
                  <a:pt x="14513" y="5988"/>
                </a:cubicBezTo>
                <a:cubicBezTo>
                  <a:pt x="14513" y="5983"/>
                  <a:pt x="14513" y="5983"/>
                  <a:pt x="14507" y="5976"/>
                </a:cubicBezTo>
                <a:cubicBezTo>
                  <a:pt x="14507" y="5971"/>
                  <a:pt x="14513" y="5971"/>
                  <a:pt x="14507" y="5965"/>
                </a:cubicBezTo>
                <a:cubicBezTo>
                  <a:pt x="14507" y="5959"/>
                  <a:pt x="14502" y="5965"/>
                  <a:pt x="14502" y="5959"/>
                </a:cubicBezTo>
                <a:cubicBezTo>
                  <a:pt x="14496" y="5959"/>
                  <a:pt x="14490" y="5953"/>
                  <a:pt x="14490" y="5947"/>
                </a:cubicBezTo>
                <a:cubicBezTo>
                  <a:pt x="14484" y="5941"/>
                  <a:pt x="14478" y="5935"/>
                  <a:pt x="14472" y="5923"/>
                </a:cubicBezTo>
                <a:cubicBezTo>
                  <a:pt x="14460" y="5923"/>
                  <a:pt x="14442" y="5935"/>
                  <a:pt x="14430" y="5935"/>
                </a:cubicBezTo>
                <a:close/>
                <a:moveTo>
                  <a:pt x="15907" y="5733"/>
                </a:moveTo>
                <a:lnTo>
                  <a:pt x="15907" y="5733"/>
                </a:lnTo>
                <a:cubicBezTo>
                  <a:pt x="15895" y="5739"/>
                  <a:pt x="15889" y="5733"/>
                  <a:pt x="15883" y="5739"/>
                </a:cubicBezTo>
                <a:cubicBezTo>
                  <a:pt x="15877" y="5739"/>
                  <a:pt x="15877" y="5739"/>
                  <a:pt x="15871" y="5739"/>
                </a:cubicBezTo>
                <a:cubicBezTo>
                  <a:pt x="15871" y="5745"/>
                  <a:pt x="15877" y="5751"/>
                  <a:pt x="15871" y="5751"/>
                </a:cubicBezTo>
                <a:cubicBezTo>
                  <a:pt x="15871" y="5757"/>
                  <a:pt x="15865" y="5757"/>
                  <a:pt x="15859" y="5757"/>
                </a:cubicBezTo>
                <a:cubicBezTo>
                  <a:pt x="15859" y="5763"/>
                  <a:pt x="15853" y="5757"/>
                  <a:pt x="15847" y="5757"/>
                </a:cubicBezTo>
                <a:cubicBezTo>
                  <a:pt x="15847" y="5757"/>
                  <a:pt x="15842" y="5757"/>
                  <a:pt x="15836" y="5757"/>
                </a:cubicBezTo>
                <a:cubicBezTo>
                  <a:pt x="15836" y="5763"/>
                  <a:pt x="15830" y="5763"/>
                  <a:pt x="15824" y="5763"/>
                </a:cubicBezTo>
                <a:cubicBezTo>
                  <a:pt x="15824" y="5769"/>
                  <a:pt x="15824" y="5769"/>
                  <a:pt x="15818" y="5775"/>
                </a:cubicBezTo>
                <a:cubicBezTo>
                  <a:pt x="15818" y="5781"/>
                  <a:pt x="15812" y="5781"/>
                  <a:pt x="15812" y="5787"/>
                </a:cubicBezTo>
                <a:cubicBezTo>
                  <a:pt x="15812" y="5846"/>
                  <a:pt x="15812" y="5846"/>
                  <a:pt x="15812" y="5846"/>
                </a:cubicBezTo>
                <a:cubicBezTo>
                  <a:pt x="15824" y="5852"/>
                  <a:pt x="15824" y="5852"/>
                  <a:pt x="15824" y="5852"/>
                </a:cubicBezTo>
                <a:cubicBezTo>
                  <a:pt x="15824" y="5846"/>
                  <a:pt x="15830" y="5846"/>
                  <a:pt x="15830" y="5840"/>
                </a:cubicBezTo>
                <a:cubicBezTo>
                  <a:pt x="15830" y="5828"/>
                  <a:pt x="15830" y="5828"/>
                  <a:pt x="15830" y="5828"/>
                </a:cubicBezTo>
                <a:cubicBezTo>
                  <a:pt x="15830" y="5817"/>
                  <a:pt x="15830" y="5817"/>
                  <a:pt x="15830" y="5817"/>
                </a:cubicBezTo>
                <a:cubicBezTo>
                  <a:pt x="15830" y="5817"/>
                  <a:pt x="15830" y="5810"/>
                  <a:pt x="15830" y="5805"/>
                </a:cubicBezTo>
                <a:cubicBezTo>
                  <a:pt x="15836" y="5805"/>
                  <a:pt x="15842" y="5805"/>
                  <a:pt x="15842" y="5805"/>
                </a:cubicBezTo>
                <a:cubicBezTo>
                  <a:pt x="15847" y="5805"/>
                  <a:pt x="15847" y="5799"/>
                  <a:pt x="15853" y="5799"/>
                </a:cubicBezTo>
                <a:cubicBezTo>
                  <a:pt x="15865" y="5793"/>
                  <a:pt x="15871" y="5793"/>
                  <a:pt x="15877" y="5793"/>
                </a:cubicBezTo>
                <a:cubicBezTo>
                  <a:pt x="15895" y="5793"/>
                  <a:pt x="15901" y="5793"/>
                  <a:pt x="15913" y="5799"/>
                </a:cubicBezTo>
                <a:cubicBezTo>
                  <a:pt x="15913" y="5817"/>
                  <a:pt x="15913" y="5817"/>
                  <a:pt x="15913" y="5817"/>
                </a:cubicBezTo>
                <a:cubicBezTo>
                  <a:pt x="15913" y="5828"/>
                  <a:pt x="15913" y="5834"/>
                  <a:pt x="15913" y="5840"/>
                </a:cubicBezTo>
                <a:cubicBezTo>
                  <a:pt x="15919" y="5846"/>
                  <a:pt x="15919" y="5852"/>
                  <a:pt x="15919" y="5852"/>
                </a:cubicBezTo>
                <a:cubicBezTo>
                  <a:pt x="15925" y="5858"/>
                  <a:pt x="15930" y="5858"/>
                  <a:pt x="15930" y="5858"/>
                </a:cubicBezTo>
                <a:cubicBezTo>
                  <a:pt x="15936" y="5858"/>
                  <a:pt x="15942" y="5858"/>
                  <a:pt x="15942" y="5858"/>
                </a:cubicBezTo>
                <a:cubicBezTo>
                  <a:pt x="15948" y="5858"/>
                  <a:pt x="15948" y="5864"/>
                  <a:pt x="15954" y="5870"/>
                </a:cubicBezTo>
                <a:cubicBezTo>
                  <a:pt x="15960" y="5870"/>
                  <a:pt x="15966" y="5876"/>
                  <a:pt x="15966" y="5876"/>
                </a:cubicBezTo>
                <a:cubicBezTo>
                  <a:pt x="15972" y="5876"/>
                  <a:pt x="15978" y="5870"/>
                  <a:pt x="15984" y="5876"/>
                </a:cubicBezTo>
                <a:cubicBezTo>
                  <a:pt x="15984" y="5882"/>
                  <a:pt x="15990" y="5882"/>
                  <a:pt x="15990" y="5888"/>
                </a:cubicBezTo>
                <a:cubicBezTo>
                  <a:pt x="15996" y="5888"/>
                  <a:pt x="15990" y="5894"/>
                  <a:pt x="15990" y="5899"/>
                </a:cubicBezTo>
                <a:cubicBezTo>
                  <a:pt x="15996" y="5899"/>
                  <a:pt x="16002" y="5899"/>
                  <a:pt x="16002" y="5899"/>
                </a:cubicBezTo>
                <a:cubicBezTo>
                  <a:pt x="16008" y="5899"/>
                  <a:pt x="16008" y="5905"/>
                  <a:pt x="16014" y="5905"/>
                </a:cubicBezTo>
                <a:cubicBezTo>
                  <a:pt x="16025" y="5905"/>
                  <a:pt x="16025" y="5905"/>
                  <a:pt x="16025" y="5905"/>
                </a:cubicBezTo>
                <a:cubicBezTo>
                  <a:pt x="16025" y="5882"/>
                  <a:pt x="16025" y="5882"/>
                  <a:pt x="16025" y="5882"/>
                </a:cubicBezTo>
                <a:cubicBezTo>
                  <a:pt x="16025" y="5876"/>
                  <a:pt x="16025" y="5876"/>
                  <a:pt x="16025" y="5870"/>
                </a:cubicBezTo>
                <a:cubicBezTo>
                  <a:pt x="16019" y="5864"/>
                  <a:pt x="16014" y="5870"/>
                  <a:pt x="16014" y="5864"/>
                </a:cubicBezTo>
                <a:cubicBezTo>
                  <a:pt x="16008" y="5864"/>
                  <a:pt x="16014" y="5858"/>
                  <a:pt x="16014" y="5852"/>
                </a:cubicBezTo>
                <a:cubicBezTo>
                  <a:pt x="16008" y="5846"/>
                  <a:pt x="16008" y="5840"/>
                  <a:pt x="16008" y="5828"/>
                </a:cubicBezTo>
                <a:cubicBezTo>
                  <a:pt x="16014" y="5828"/>
                  <a:pt x="16014" y="5822"/>
                  <a:pt x="16019" y="5822"/>
                </a:cubicBezTo>
                <a:cubicBezTo>
                  <a:pt x="16025" y="5822"/>
                  <a:pt x="16025" y="5828"/>
                  <a:pt x="16031" y="5828"/>
                </a:cubicBezTo>
                <a:cubicBezTo>
                  <a:pt x="16037" y="5828"/>
                  <a:pt x="16037" y="5828"/>
                  <a:pt x="16043" y="5828"/>
                </a:cubicBezTo>
                <a:cubicBezTo>
                  <a:pt x="16049" y="5828"/>
                  <a:pt x="16049" y="5828"/>
                  <a:pt x="16055" y="5828"/>
                </a:cubicBezTo>
                <a:cubicBezTo>
                  <a:pt x="16061" y="5817"/>
                  <a:pt x="16061" y="5817"/>
                  <a:pt x="16061" y="5817"/>
                </a:cubicBezTo>
                <a:cubicBezTo>
                  <a:pt x="16049" y="5799"/>
                  <a:pt x="16049" y="5799"/>
                  <a:pt x="16049" y="5799"/>
                </a:cubicBezTo>
                <a:cubicBezTo>
                  <a:pt x="16049" y="5710"/>
                  <a:pt x="16049" y="5710"/>
                  <a:pt x="16049" y="5710"/>
                </a:cubicBezTo>
                <a:cubicBezTo>
                  <a:pt x="16049" y="5704"/>
                  <a:pt x="16049" y="5704"/>
                  <a:pt x="16049" y="5698"/>
                </a:cubicBezTo>
                <a:cubicBezTo>
                  <a:pt x="16049" y="5692"/>
                  <a:pt x="16043" y="5692"/>
                  <a:pt x="16043" y="5686"/>
                </a:cubicBezTo>
                <a:cubicBezTo>
                  <a:pt x="16037" y="5680"/>
                  <a:pt x="16031" y="5674"/>
                  <a:pt x="16025" y="5674"/>
                </a:cubicBezTo>
                <a:cubicBezTo>
                  <a:pt x="16019" y="5674"/>
                  <a:pt x="16014" y="5680"/>
                  <a:pt x="16014" y="5686"/>
                </a:cubicBezTo>
                <a:cubicBezTo>
                  <a:pt x="16008" y="5698"/>
                  <a:pt x="16008" y="5698"/>
                  <a:pt x="16008" y="5698"/>
                </a:cubicBezTo>
                <a:cubicBezTo>
                  <a:pt x="16008" y="5698"/>
                  <a:pt x="16008" y="5704"/>
                  <a:pt x="16002" y="5710"/>
                </a:cubicBezTo>
                <a:cubicBezTo>
                  <a:pt x="15996" y="5716"/>
                  <a:pt x="15990" y="5716"/>
                  <a:pt x="15978" y="5722"/>
                </a:cubicBezTo>
                <a:cubicBezTo>
                  <a:pt x="15978" y="5722"/>
                  <a:pt x="15972" y="5716"/>
                  <a:pt x="15966" y="5716"/>
                </a:cubicBezTo>
                <a:cubicBezTo>
                  <a:pt x="15966" y="5716"/>
                  <a:pt x="15960" y="5722"/>
                  <a:pt x="15960" y="5728"/>
                </a:cubicBezTo>
                <a:cubicBezTo>
                  <a:pt x="15954" y="5728"/>
                  <a:pt x="15948" y="5733"/>
                  <a:pt x="15948" y="5733"/>
                </a:cubicBezTo>
                <a:cubicBezTo>
                  <a:pt x="15942" y="5739"/>
                  <a:pt x="15948" y="5745"/>
                  <a:pt x="15942" y="5745"/>
                </a:cubicBezTo>
                <a:cubicBezTo>
                  <a:pt x="15936" y="5751"/>
                  <a:pt x="15930" y="5751"/>
                  <a:pt x="15919" y="5751"/>
                </a:cubicBezTo>
                <a:cubicBezTo>
                  <a:pt x="15919" y="5751"/>
                  <a:pt x="15913" y="5751"/>
                  <a:pt x="15907" y="5751"/>
                </a:cubicBezTo>
                <a:cubicBezTo>
                  <a:pt x="15907" y="5751"/>
                  <a:pt x="15913" y="5739"/>
                  <a:pt x="15907" y="5733"/>
                </a:cubicBezTo>
                <a:close/>
                <a:moveTo>
                  <a:pt x="15741" y="5473"/>
                </a:moveTo>
                <a:lnTo>
                  <a:pt x="15741" y="5473"/>
                </a:lnTo>
                <a:cubicBezTo>
                  <a:pt x="15735" y="5478"/>
                  <a:pt x="15735" y="5478"/>
                  <a:pt x="15735" y="5490"/>
                </a:cubicBezTo>
                <a:cubicBezTo>
                  <a:pt x="15735" y="5496"/>
                  <a:pt x="15741" y="5502"/>
                  <a:pt x="15741" y="5508"/>
                </a:cubicBezTo>
                <a:cubicBezTo>
                  <a:pt x="15747" y="5514"/>
                  <a:pt x="15753" y="5514"/>
                  <a:pt x="15753" y="5514"/>
                </a:cubicBezTo>
                <a:cubicBezTo>
                  <a:pt x="15759" y="5520"/>
                  <a:pt x="15764" y="5514"/>
                  <a:pt x="15764" y="5514"/>
                </a:cubicBezTo>
                <a:cubicBezTo>
                  <a:pt x="15776" y="5520"/>
                  <a:pt x="15776" y="5514"/>
                  <a:pt x="15788" y="5514"/>
                </a:cubicBezTo>
                <a:cubicBezTo>
                  <a:pt x="15788" y="5532"/>
                  <a:pt x="15782" y="5538"/>
                  <a:pt x="15788" y="5550"/>
                </a:cubicBezTo>
                <a:cubicBezTo>
                  <a:pt x="15788" y="5556"/>
                  <a:pt x="15794" y="5556"/>
                  <a:pt x="15794" y="5562"/>
                </a:cubicBezTo>
                <a:cubicBezTo>
                  <a:pt x="15794" y="5573"/>
                  <a:pt x="15800" y="5579"/>
                  <a:pt x="15800" y="5591"/>
                </a:cubicBezTo>
                <a:cubicBezTo>
                  <a:pt x="15800" y="5597"/>
                  <a:pt x="15794" y="5603"/>
                  <a:pt x="15794" y="5609"/>
                </a:cubicBezTo>
                <a:cubicBezTo>
                  <a:pt x="15794" y="5615"/>
                  <a:pt x="15794" y="5615"/>
                  <a:pt x="15794" y="5621"/>
                </a:cubicBezTo>
                <a:cubicBezTo>
                  <a:pt x="15794" y="5621"/>
                  <a:pt x="15794" y="5621"/>
                  <a:pt x="15794" y="5627"/>
                </a:cubicBezTo>
                <a:cubicBezTo>
                  <a:pt x="15794" y="5627"/>
                  <a:pt x="15800" y="5633"/>
                  <a:pt x="15806" y="5633"/>
                </a:cubicBezTo>
                <a:cubicBezTo>
                  <a:pt x="15806" y="5639"/>
                  <a:pt x="15812" y="5639"/>
                  <a:pt x="15818" y="5644"/>
                </a:cubicBezTo>
                <a:cubicBezTo>
                  <a:pt x="15818" y="5644"/>
                  <a:pt x="15824" y="5644"/>
                  <a:pt x="15824" y="5651"/>
                </a:cubicBezTo>
                <a:cubicBezTo>
                  <a:pt x="15836" y="5651"/>
                  <a:pt x="15842" y="5644"/>
                  <a:pt x="15847" y="5644"/>
                </a:cubicBezTo>
                <a:cubicBezTo>
                  <a:pt x="15847" y="5651"/>
                  <a:pt x="15842" y="5651"/>
                  <a:pt x="15842" y="5656"/>
                </a:cubicBezTo>
                <a:cubicBezTo>
                  <a:pt x="15842" y="5662"/>
                  <a:pt x="15842" y="5662"/>
                  <a:pt x="15842" y="5668"/>
                </a:cubicBezTo>
                <a:cubicBezTo>
                  <a:pt x="15842" y="5674"/>
                  <a:pt x="15836" y="5674"/>
                  <a:pt x="15836" y="5680"/>
                </a:cubicBezTo>
                <a:cubicBezTo>
                  <a:pt x="15836" y="5686"/>
                  <a:pt x="15836" y="5686"/>
                  <a:pt x="15836" y="5692"/>
                </a:cubicBezTo>
                <a:cubicBezTo>
                  <a:pt x="15842" y="5692"/>
                  <a:pt x="15847" y="5692"/>
                  <a:pt x="15847" y="5698"/>
                </a:cubicBezTo>
                <a:cubicBezTo>
                  <a:pt x="15853" y="5698"/>
                  <a:pt x="15853" y="5704"/>
                  <a:pt x="15859" y="5704"/>
                </a:cubicBezTo>
                <a:cubicBezTo>
                  <a:pt x="15865" y="5704"/>
                  <a:pt x="15865" y="5704"/>
                  <a:pt x="15871" y="5704"/>
                </a:cubicBezTo>
                <a:cubicBezTo>
                  <a:pt x="15877" y="5704"/>
                  <a:pt x="15877" y="5704"/>
                  <a:pt x="15883" y="5704"/>
                </a:cubicBezTo>
                <a:cubicBezTo>
                  <a:pt x="15889" y="5698"/>
                  <a:pt x="15883" y="5692"/>
                  <a:pt x="15883" y="5692"/>
                </a:cubicBezTo>
                <a:cubicBezTo>
                  <a:pt x="15883" y="5686"/>
                  <a:pt x="15889" y="5686"/>
                  <a:pt x="15895" y="5686"/>
                </a:cubicBezTo>
                <a:cubicBezTo>
                  <a:pt x="15901" y="5686"/>
                  <a:pt x="15907" y="5686"/>
                  <a:pt x="15913" y="5686"/>
                </a:cubicBezTo>
                <a:cubicBezTo>
                  <a:pt x="15913" y="5656"/>
                  <a:pt x="15913" y="5656"/>
                  <a:pt x="15913" y="5656"/>
                </a:cubicBezTo>
                <a:cubicBezTo>
                  <a:pt x="15913" y="5644"/>
                  <a:pt x="15907" y="5639"/>
                  <a:pt x="15901" y="5633"/>
                </a:cubicBezTo>
                <a:cubicBezTo>
                  <a:pt x="15895" y="5633"/>
                  <a:pt x="15889" y="5633"/>
                  <a:pt x="15889" y="5633"/>
                </a:cubicBezTo>
                <a:cubicBezTo>
                  <a:pt x="15883" y="5627"/>
                  <a:pt x="15883" y="5627"/>
                  <a:pt x="15877" y="5621"/>
                </a:cubicBezTo>
                <a:cubicBezTo>
                  <a:pt x="15877" y="5621"/>
                  <a:pt x="15877" y="5615"/>
                  <a:pt x="15877" y="5609"/>
                </a:cubicBezTo>
                <a:cubicBezTo>
                  <a:pt x="15871" y="5609"/>
                  <a:pt x="15877" y="5603"/>
                  <a:pt x="15877" y="5597"/>
                </a:cubicBezTo>
                <a:cubicBezTo>
                  <a:pt x="15871" y="5597"/>
                  <a:pt x="15865" y="5591"/>
                  <a:pt x="15865" y="5591"/>
                </a:cubicBezTo>
                <a:cubicBezTo>
                  <a:pt x="15859" y="5591"/>
                  <a:pt x="15853" y="5585"/>
                  <a:pt x="15853" y="5585"/>
                </a:cubicBezTo>
                <a:cubicBezTo>
                  <a:pt x="15847" y="5585"/>
                  <a:pt x="15842" y="5585"/>
                  <a:pt x="15842" y="5579"/>
                </a:cubicBezTo>
                <a:cubicBezTo>
                  <a:pt x="15836" y="5579"/>
                  <a:pt x="15836" y="5573"/>
                  <a:pt x="15836" y="5573"/>
                </a:cubicBezTo>
                <a:cubicBezTo>
                  <a:pt x="15836" y="5567"/>
                  <a:pt x="15830" y="5562"/>
                  <a:pt x="15830" y="5562"/>
                </a:cubicBezTo>
                <a:cubicBezTo>
                  <a:pt x="15830" y="5550"/>
                  <a:pt x="15830" y="5544"/>
                  <a:pt x="15830" y="5538"/>
                </a:cubicBezTo>
                <a:cubicBezTo>
                  <a:pt x="15830" y="5532"/>
                  <a:pt x="15824" y="5532"/>
                  <a:pt x="15818" y="5526"/>
                </a:cubicBezTo>
                <a:cubicBezTo>
                  <a:pt x="15818" y="5514"/>
                  <a:pt x="15812" y="5508"/>
                  <a:pt x="15800" y="5502"/>
                </a:cubicBezTo>
                <a:cubicBezTo>
                  <a:pt x="15794" y="5502"/>
                  <a:pt x="15788" y="5496"/>
                  <a:pt x="15776" y="5496"/>
                </a:cubicBezTo>
                <a:cubicBezTo>
                  <a:pt x="15776" y="5490"/>
                  <a:pt x="15776" y="5485"/>
                  <a:pt x="15770" y="5485"/>
                </a:cubicBezTo>
                <a:cubicBezTo>
                  <a:pt x="15764" y="5478"/>
                  <a:pt x="15764" y="5478"/>
                  <a:pt x="15759" y="5473"/>
                </a:cubicBezTo>
                <a:cubicBezTo>
                  <a:pt x="15753" y="5473"/>
                  <a:pt x="15741" y="5473"/>
                  <a:pt x="15741" y="5473"/>
                </a:cubicBezTo>
                <a:close/>
                <a:moveTo>
                  <a:pt x="15818" y="5461"/>
                </a:moveTo>
                <a:lnTo>
                  <a:pt x="15818" y="5461"/>
                </a:lnTo>
                <a:cubicBezTo>
                  <a:pt x="15830" y="5467"/>
                  <a:pt x="15836" y="5473"/>
                  <a:pt x="15847" y="5478"/>
                </a:cubicBezTo>
                <a:cubicBezTo>
                  <a:pt x="15853" y="5478"/>
                  <a:pt x="15853" y="5485"/>
                  <a:pt x="15859" y="5490"/>
                </a:cubicBezTo>
                <a:cubicBezTo>
                  <a:pt x="15859" y="5490"/>
                  <a:pt x="15865" y="5490"/>
                  <a:pt x="15871" y="5496"/>
                </a:cubicBezTo>
                <a:cubicBezTo>
                  <a:pt x="15871" y="5496"/>
                  <a:pt x="15877" y="5490"/>
                  <a:pt x="15883" y="5496"/>
                </a:cubicBezTo>
                <a:cubicBezTo>
                  <a:pt x="15883" y="5496"/>
                  <a:pt x="15877" y="5502"/>
                  <a:pt x="15883" y="5502"/>
                </a:cubicBezTo>
                <a:cubicBezTo>
                  <a:pt x="15883" y="5508"/>
                  <a:pt x="15889" y="5508"/>
                  <a:pt x="15889" y="5508"/>
                </a:cubicBezTo>
                <a:cubicBezTo>
                  <a:pt x="15895" y="5514"/>
                  <a:pt x="15901" y="5514"/>
                  <a:pt x="15901" y="5520"/>
                </a:cubicBezTo>
                <a:cubicBezTo>
                  <a:pt x="15907" y="5526"/>
                  <a:pt x="15907" y="5532"/>
                  <a:pt x="15907" y="5532"/>
                </a:cubicBezTo>
                <a:cubicBezTo>
                  <a:pt x="15907" y="5538"/>
                  <a:pt x="15907" y="5544"/>
                  <a:pt x="15907" y="5544"/>
                </a:cubicBezTo>
                <a:cubicBezTo>
                  <a:pt x="15907" y="5550"/>
                  <a:pt x="15907" y="5556"/>
                  <a:pt x="15913" y="5556"/>
                </a:cubicBezTo>
                <a:cubicBezTo>
                  <a:pt x="15913" y="5562"/>
                  <a:pt x="15919" y="5562"/>
                  <a:pt x="15925" y="5562"/>
                </a:cubicBezTo>
                <a:cubicBezTo>
                  <a:pt x="15930" y="5567"/>
                  <a:pt x="15936" y="5573"/>
                  <a:pt x="15948" y="5579"/>
                </a:cubicBezTo>
                <a:cubicBezTo>
                  <a:pt x="15948" y="5585"/>
                  <a:pt x="15954" y="5585"/>
                  <a:pt x="15960" y="5585"/>
                </a:cubicBezTo>
                <a:cubicBezTo>
                  <a:pt x="15960" y="5591"/>
                  <a:pt x="15966" y="5597"/>
                  <a:pt x="15966" y="5597"/>
                </a:cubicBezTo>
                <a:cubicBezTo>
                  <a:pt x="15972" y="5609"/>
                  <a:pt x="15966" y="5615"/>
                  <a:pt x="15966" y="5621"/>
                </a:cubicBezTo>
                <a:cubicBezTo>
                  <a:pt x="16014" y="5621"/>
                  <a:pt x="16014" y="5621"/>
                  <a:pt x="16014" y="5621"/>
                </a:cubicBezTo>
                <a:cubicBezTo>
                  <a:pt x="16014" y="5621"/>
                  <a:pt x="16014" y="5615"/>
                  <a:pt x="16014" y="5609"/>
                </a:cubicBezTo>
                <a:cubicBezTo>
                  <a:pt x="16014" y="5603"/>
                  <a:pt x="16019" y="5597"/>
                  <a:pt x="16019" y="5585"/>
                </a:cubicBezTo>
                <a:lnTo>
                  <a:pt x="16014" y="5585"/>
                </a:lnTo>
                <a:cubicBezTo>
                  <a:pt x="16014" y="5567"/>
                  <a:pt x="16008" y="5556"/>
                  <a:pt x="15996" y="5550"/>
                </a:cubicBezTo>
                <a:cubicBezTo>
                  <a:pt x="15996" y="5544"/>
                  <a:pt x="15990" y="5544"/>
                  <a:pt x="15984" y="5544"/>
                </a:cubicBezTo>
                <a:cubicBezTo>
                  <a:pt x="15984" y="5538"/>
                  <a:pt x="15984" y="5532"/>
                  <a:pt x="15984" y="5532"/>
                </a:cubicBezTo>
                <a:cubicBezTo>
                  <a:pt x="15978" y="5526"/>
                  <a:pt x="15978" y="5520"/>
                  <a:pt x="15972" y="5514"/>
                </a:cubicBezTo>
                <a:cubicBezTo>
                  <a:pt x="15972" y="5514"/>
                  <a:pt x="15966" y="5508"/>
                  <a:pt x="15966" y="5502"/>
                </a:cubicBezTo>
                <a:cubicBezTo>
                  <a:pt x="15960" y="5502"/>
                  <a:pt x="15954" y="5496"/>
                  <a:pt x="15948" y="5496"/>
                </a:cubicBezTo>
                <a:lnTo>
                  <a:pt x="15936" y="5496"/>
                </a:lnTo>
                <a:cubicBezTo>
                  <a:pt x="15930" y="5485"/>
                  <a:pt x="15930" y="5485"/>
                  <a:pt x="15930" y="5485"/>
                </a:cubicBezTo>
                <a:cubicBezTo>
                  <a:pt x="15930" y="5478"/>
                  <a:pt x="15936" y="5473"/>
                  <a:pt x="15936" y="5473"/>
                </a:cubicBezTo>
                <a:cubicBezTo>
                  <a:pt x="15936" y="5437"/>
                  <a:pt x="15936" y="5437"/>
                  <a:pt x="15936" y="5437"/>
                </a:cubicBezTo>
                <a:cubicBezTo>
                  <a:pt x="15930" y="5437"/>
                  <a:pt x="15930" y="5437"/>
                  <a:pt x="15925" y="5437"/>
                </a:cubicBezTo>
                <a:cubicBezTo>
                  <a:pt x="15919" y="5437"/>
                  <a:pt x="15919" y="5437"/>
                  <a:pt x="15913" y="5437"/>
                </a:cubicBezTo>
                <a:cubicBezTo>
                  <a:pt x="15901" y="5437"/>
                  <a:pt x="15901" y="5437"/>
                  <a:pt x="15901" y="5437"/>
                </a:cubicBezTo>
                <a:cubicBezTo>
                  <a:pt x="15889" y="5437"/>
                  <a:pt x="15883" y="5437"/>
                  <a:pt x="15877" y="5437"/>
                </a:cubicBezTo>
                <a:cubicBezTo>
                  <a:pt x="15871" y="5443"/>
                  <a:pt x="15877" y="5449"/>
                  <a:pt x="15871" y="5449"/>
                </a:cubicBezTo>
                <a:cubicBezTo>
                  <a:pt x="15871" y="5455"/>
                  <a:pt x="15865" y="5455"/>
                  <a:pt x="15859" y="5455"/>
                </a:cubicBezTo>
                <a:cubicBezTo>
                  <a:pt x="15859" y="5455"/>
                  <a:pt x="15853" y="5455"/>
                  <a:pt x="15847" y="5455"/>
                </a:cubicBezTo>
                <a:cubicBezTo>
                  <a:pt x="15842" y="5455"/>
                  <a:pt x="15830" y="5461"/>
                  <a:pt x="15818" y="5461"/>
                </a:cubicBezTo>
                <a:close/>
                <a:moveTo>
                  <a:pt x="15711" y="5514"/>
                </a:moveTo>
                <a:lnTo>
                  <a:pt x="15711" y="5514"/>
                </a:lnTo>
                <a:cubicBezTo>
                  <a:pt x="15711" y="5520"/>
                  <a:pt x="15711" y="5520"/>
                  <a:pt x="15705" y="5526"/>
                </a:cubicBezTo>
                <a:cubicBezTo>
                  <a:pt x="15699" y="5538"/>
                  <a:pt x="15693" y="5538"/>
                  <a:pt x="15687" y="5550"/>
                </a:cubicBezTo>
                <a:cubicBezTo>
                  <a:pt x="15687" y="5556"/>
                  <a:pt x="15687" y="5556"/>
                  <a:pt x="15687" y="5562"/>
                </a:cubicBezTo>
                <a:cubicBezTo>
                  <a:pt x="15681" y="5567"/>
                  <a:pt x="15681" y="5567"/>
                  <a:pt x="15676" y="5573"/>
                </a:cubicBezTo>
                <a:cubicBezTo>
                  <a:pt x="15676" y="5579"/>
                  <a:pt x="15676" y="5579"/>
                  <a:pt x="15670" y="5585"/>
                </a:cubicBezTo>
                <a:cubicBezTo>
                  <a:pt x="15670" y="5591"/>
                  <a:pt x="15664" y="5591"/>
                  <a:pt x="15664" y="5591"/>
                </a:cubicBezTo>
                <a:cubicBezTo>
                  <a:pt x="15658" y="5597"/>
                  <a:pt x="15658" y="5603"/>
                  <a:pt x="15658" y="5603"/>
                </a:cubicBezTo>
                <a:cubicBezTo>
                  <a:pt x="15652" y="5609"/>
                  <a:pt x="15652" y="5615"/>
                  <a:pt x="15652" y="5615"/>
                </a:cubicBezTo>
                <a:cubicBezTo>
                  <a:pt x="15646" y="5621"/>
                  <a:pt x="15640" y="5621"/>
                  <a:pt x="15640" y="5627"/>
                </a:cubicBezTo>
                <a:cubicBezTo>
                  <a:pt x="15634" y="5627"/>
                  <a:pt x="15640" y="5633"/>
                  <a:pt x="15640" y="5639"/>
                </a:cubicBezTo>
                <a:cubicBezTo>
                  <a:pt x="15640" y="5639"/>
                  <a:pt x="15640" y="5644"/>
                  <a:pt x="15640" y="5651"/>
                </a:cubicBezTo>
                <a:cubicBezTo>
                  <a:pt x="15640" y="5651"/>
                  <a:pt x="15634" y="5656"/>
                  <a:pt x="15628" y="5656"/>
                </a:cubicBezTo>
                <a:cubicBezTo>
                  <a:pt x="15628" y="5662"/>
                  <a:pt x="15622" y="5668"/>
                  <a:pt x="15622" y="5668"/>
                </a:cubicBezTo>
                <a:cubicBezTo>
                  <a:pt x="15616" y="5674"/>
                  <a:pt x="15616" y="5680"/>
                  <a:pt x="15616" y="5680"/>
                </a:cubicBezTo>
                <a:cubicBezTo>
                  <a:pt x="15610" y="5686"/>
                  <a:pt x="15598" y="5680"/>
                  <a:pt x="15592" y="5686"/>
                </a:cubicBezTo>
                <a:cubicBezTo>
                  <a:pt x="15587" y="5692"/>
                  <a:pt x="15592" y="5698"/>
                  <a:pt x="15587" y="5698"/>
                </a:cubicBezTo>
                <a:cubicBezTo>
                  <a:pt x="15587" y="5704"/>
                  <a:pt x="15581" y="5704"/>
                  <a:pt x="15581" y="5710"/>
                </a:cubicBezTo>
                <a:cubicBezTo>
                  <a:pt x="15575" y="5710"/>
                  <a:pt x="15569" y="5710"/>
                  <a:pt x="15569" y="5710"/>
                </a:cubicBezTo>
                <a:cubicBezTo>
                  <a:pt x="15563" y="5710"/>
                  <a:pt x="15557" y="5710"/>
                  <a:pt x="15557" y="5710"/>
                </a:cubicBezTo>
                <a:cubicBezTo>
                  <a:pt x="15551" y="5710"/>
                  <a:pt x="15551" y="5716"/>
                  <a:pt x="15545" y="5722"/>
                </a:cubicBezTo>
                <a:cubicBezTo>
                  <a:pt x="15539" y="5728"/>
                  <a:pt x="15539" y="5733"/>
                  <a:pt x="15539" y="5745"/>
                </a:cubicBezTo>
                <a:cubicBezTo>
                  <a:pt x="15545" y="5745"/>
                  <a:pt x="15545" y="5745"/>
                  <a:pt x="15551" y="5745"/>
                </a:cubicBezTo>
                <a:cubicBezTo>
                  <a:pt x="15551" y="5745"/>
                  <a:pt x="15557" y="5745"/>
                  <a:pt x="15563" y="5745"/>
                </a:cubicBezTo>
                <a:cubicBezTo>
                  <a:pt x="15563" y="5745"/>
                  <a:pt x="15569" y="5745"/>
                  <a:pt x="15575" y="5745"/>
                </a:cubicBezTo>
                <a:cubicBezTo>
                  <a:pt x="15575" y="5745"/>
                  <a:pt x="15581" y="5739"/>
                  <a:pt x="15581" y="5733"/>
                </a:cubicBezTo>
                <a:cubicBezTo>
                  <a:pt x="15587" y="5733"/>
                  <a:pt x="15592" y="5728"/>
                  <a:pt x="15592" y="5728"/>
                </a:cubicBezTo>
                <a:cubicBezTo>
                  <a:pt x="15592" y="5722"/>
                  <a:pt x="15592" y="5716"/>
                  <a:pt x="15592" y="5716"/>
                </a:cubicBezTo>
                <a:cubicBezTo>
                  <a:pt x="15598" y="5704"/>
                  <a:pt x="15604" y="5698"/>
                  <a:pt x="15610" y="5692"/>
                </a:cubicBezTo>
                <a:cubicBezTo>
                  <a:pt x="15610" y="5692"/>
                  <a:pt x="15616" y="5692"/>
                  <a:pt x="15622" y="5692"/>
                </a:cubicBezTo>
                <a:cubicBezTo>
                  <a:pt x="15628" y="5686"/>
                  <a:pt x="15628" y="5686"/>
                  <a:pt x="15634" y="5686"/>
                </a:cubicBezTo>
                <a:cubicBezTo>
                  <a:pt x="15640" y="5680"/>
                  <a:pt x="15646" y="5686"/>
                  <a:pt x="15658" y="5686"/>
                </a:cubicBezTo>
                <a:cubicBezTo>
                  <a:pt x="15658" y="5674"/>
                  <a:pt x="15658" y="5668"/>
                  <a:pt x="15658" y="5662"/>
                </a:cubicBezTo>
                <a:cubicBezTo>
                  <a:pt x="15658" y="5651"/>
                  <a:pt x="15664" y="5644"/>
                  <a:pt x="15664" y="5639"/>
                </a:cubicBezTo>
                <a:cubicBezTo>
                  <a:pt x="15670" y="5633"/>
                  <a:pt x="15676" y="5621"/>
                  <a:pt x="15681" y="5615"/>
                </a:cubicBezTo>
                <a:cubicBezTo>
                  <a:pt x="15681" y="5615"/>
                  <a:pt x="15687" y="5615"/>
                  <a:pt x="15693" y="5609"/>
                </a:cubicBezTo>
                <a:cubicBezTo>
                  <a:pt x="15693" y="5609"/>
                  <a:pt x="15699" y="5609"/>
                  <a:pt x="15705" y="5603"/>
                </a:cubicBezTo>
                <a:cubicBezTo>
                  <a:pt x="15705" y="5603"/>
                  <a:pt x="15705" y="5597"/>
                  <a:pt x="15705" y="5591"/>
                </a:cubicBezTo>
                <a:cubicBezTo>
                  <a:pt x="15711" y="5579"/>
                  <a:pt x="15705" y="5573"/>
                  <a:pt x="15705" y="5567"/>
                </a:cubicBezTo>
                <a:cubicBezTo>
                  <a:pt x="15705" y="5562"/>
                  <a:pt x="15711" y="5556"/>
                  <a:pt x="15711" y="5556"/>
                </a:cubicBezTo>
                <a:cubicBezTo>
                  <a:pt x="15711" y="5544"/>
                  <a:pt x="15711" y="5526"/>
                  <a:pt x="15711" y="5514"/>
                </a:cubicBezTo>
                <a:close/>
                <a:moveTo>
                  <a:pt x="15759" y="5182"/>
                </a:moveTo>
                <a:lnTo>
                  <a:pt x="15759" y="5182"/>
                </a:lnTo>
                <a:cubicBezTo>
                  <a:pt x="15729" y="5182"/>
                  <a:pt x="15729" y="5182"/>
                  <a:pt x="15729" y="5182"/>
                </a:cubicBezTo>
                <a:cubicBezTo>
                  <a:pt x="15729" y="5182"/>
                  <a:pt x="15729" y="5182"/>
                  <a:pt x="15729" y="5188"/>
                </a:cubicBezTo>
                <a:lnTo>
                  <a:pt x="15729" y="5188"/>
                </a:lnTo>
                <a:cubicBezTo>
                  <a:pt x="15729" y="5194"/>
                  <a:pt x="15729" y="5194"/>
                  <a:pt x="15729" y="5200"/>
                </a:cubicBezTo>
                <a:lnTo>
                  <a:pt x="15729" y="5200"/>
                </a:lnTo>
                <a:cubicBezTo>
                  <a:pt x="15729" y="5206"/>
                  <a:pt x="15729" y="5206"/>
                  <a:pt x="15729" y="5212"/>
                </a:cubicBezTo>
                <a:cubicBezTo>
                  <a:pt x="15729" y="5212"/>
                  <a:pt x="15729" y="5212"/>
                  <a:pt x="15729" y="5218"/>
                </a:cubicBezTo>
                <a:cubicBezTo>
                  <a:pt x="15729" y="5218"/>
                  <a:pt x="15729" y="5218"/>
                  <a:pt x="15735" y="5224"/>
                </a:cubicBezTo>
                <a:lnTo>
                  <a:pt x="15735" y="5230"/>
                </a:lnTo>
                <a:cubicBezTo>
                  <a:pt x="15735" y="5235"/>
                  <a:pt x="15735" y="5235"/>
                  <a:pt x="15735" y="5235"/>
                </a:cubicBezTo>
                <a:cubicBezTo>
                  <a:pt x="15735" y="5241"/>
                  <a:pt x="15729" y="5241"/>
                  <a:pt x="15729" y="5247"/>
                </a:cubicBezTo>
                <a:cubicBezTo>
                  <a:pt x="15729" y="5247"/>
                  <a:pt x="15723" y="5247"/>
                  <a:pt x="15723" y="5253"/>
                </a:cubicBezTo>
                <a:cubicBezTo>
                  <a:pt x="15723" y="5253"/>
                  <a:pt x="15723" y="5259"/>
                  <a:pt x="15723" y="5265"/>
                </a:cubicBezTo>
                <a:cubicBezTo>
                  <a:pt x="15723" y="5271"/>
                  <a:pt x="15729" y="5277"/>
                  <a:pt x="15729" y="5289"/>
                </a:cubicBezTo>
                <a:cubicBezTo>
                  <a:pt x="15729" y="5295"/>
                  <a:pt x="15723" y="5295"/>
                  <a:pt x="15723" y="5295"/>
                </a:cubicBezTo>
                <a:cubicBezTo>
                  <a:pt x="15717" y="5295"/>
                  <a:pt x="15717" y="5301"/>
                  <a:pt x="15717" y="5301"/>
                </a:cubicBezTo>
                <a:cubicBezTo>
                  <a:pt x="15711" y="5301"/>
                  <a:pt x="15711" y="5301"/>
                  <a:pt x="15705" y="5307"/>
                </a:cubicBezTo>
                <a:cubicBezTo>
                  <a:pt x="15699" y="5307"/>
                  <a:pt x="15693" y="5307"/>
                  <a:pt x="15693" y="5312"/>
                </a:cubicBezTo>
                <a:cubicBezTo>
                  <a:pt x="15687" y="5312"/>
                  <a:pt x="15687" y="5318"/>
                  <a:pt x="15687" y="5318"/>
                </a:cubicBezTo>
                <a:cubicBezTo>
                  <a:pt x="15687" y="5324"/>
                  <a:pt x="15687" y="5324"/>
                  <a:pt x="15687" y="5324"/>
                </a:cubicBezTo>
                <a:cubicBezTo>
                  <a:pt x="15687" y="5330"/>
                  <a:pt x="15687" y="5330"/>
                  <a:pt x="15687" y="5336"/>
                </a:cubicBezTo>
                <a:cubicBezTo>
                  <a:pt x="15687" y="5336"/>
                  <a:pt x="15693" y="5336"/>
                  <a:pt x="15693" y="5342"/>
                </a:cubicBezTo>
                <a:cubicBezTo>
                  <a:pt x="15693" y="5348"/>
                  <a:pt x="15699" y="5348"/>
                  <a:pt x="15699" y="5354"/>
                </a:cubicBezTo>
                <a:cubicBezTo>
                  <a:pt x="15705" y="5354"/>
                  <a:pt x="15705" y="5354"/>
                  <a:pt x="15711" y="5360"/>
                </a:cubicBezTo>
                <a:lnTo>
                  <a:pt x="15717" y="5366"/>
                </a:lnTo>
                <a:cubicBezTo>
                  <a:pt x="15723" y="5366"/>
                  <a:pt x="15729" y="5372"/>
                  <a:pt x="15735" y="5378"/>
                </a:cubicBezTo>
                <a:cubicBezTo>
                  <a:pt x="15735" y="5378"/>
                  <a:pt x="15735" y="5378"/>
                  <a:pt x="15741" y="5378"/>
                </a:cubicBezTo>
                <a:lnTo>
                  <a:pt x="15741" y="5378"/>
                </a:lnTo>
                <a:cubicBezTo>
                  <a:pt x="15741" y="5390"/>
                  <a:pt x="15735" y="5390"/>
                  <a:pt x="15735" y="5401"/>
                </a:cubicBezTo>
                <a:cubicBezTo>
                  <a:pt x="15735" y="5407"/>
                  <a:pt x="15741" y="5407"/>
                  <a:pt x="15741" y="5413"/>
                </a:cubicBezTo>
                <a:cubicBezTo>
                  <a:pt x="15741" y="5419"/>
                  <a:pt x="15741" y="5419"/>
                  <a:pt x="15747" y="5425"/>
                </a:cubicBezTo>
                <a:cubicBezTo>
                  <a:pt x="15753" y="5425"/>
                  <a:pt x="15753" y="5425"/>
                  <a:pt x="15753" y="5425"/>
                </a:cubicBezTo>
                <a:cubicBezTo>
                  <a:pt x="15759" y="5425"/>
                  <a:pt x="15759" y="5425"/>
                  <a:pt x="15764" y="5425"/>
                </a:cubicBezTo>
                <a:cubicBezTo>
                  <a:pt x="15788" y="5425"/>
                  <a:pt x="15788" y="5425"/>
                  <a:pt x="15788" y="5425"/>
                </a:cubicBezTo>
                <a:cubicBezTo>
                  <a:pt x="15788" y="5407"/>
                  <a:pt x="15788" y="5407"/>
                  <a:pt x="15788" y="5407"/>
                </a:cubicBezTo>
                <a:cubicBezTo>
                  <a:pt x="15788" y="5401"/>
                  <a:pt x="15788" y="5401"/>
                  <a:pt x="15788" y="5396"/>
                </a:cubicBezTo>
                <a:cubicBezTo>
                  <a:pt x="15788" y="5372"/>
                  <a:pt x="15788" y="5372"/>
                  <a:pt x="15788" y="5372"/>
                </a:cubicBezTo>
                <a:cubicBezTo>
                  <a:pt x="15788" y="5366"/>
                  <a:pt x="15788" y="5360"/>
                  <a:pt x="15794" y="5354"/>
                </a:cubicBezTo>
                <a:cubicBezTo>
                  <a:pt x="15800" y="5348"/>
                  <a:pt x="15800" y="5348"/>
                  <a:pt x="15806" y="5342"/>
                </a:cubicBezTo>
                <a:lnTo>
                  <a:pt x="15812" y="5342"/>
                </a:lnTo>
                <a:cubicBezTo>
                  <a:pt x="15812" y="5342"/>
                  <a:pt x="15812" y="5336"/>
                  <a:pt x="15818" y="5336"/>
                </a:cubicBezTo>
                <a:lnTo>
                  <a:pt x="15818" y="5330"/>
                </a:lnTo>
                <a:cubicBezTo>
                  <a:pt x="15824" y="5324"/>
                  <a:pt x="15824" y="5324"/>
                  <a:pt x="15824" y="5324"/>
                </a:cubicBezTo>
                <a:cubicBezTo>
                  <a:pt x="15830" y="5318"/>
                  <a:pt x="15830" y="5318"/>
                  <a:pt x="15830" y="5312"/>
                </a:cubicBezTo>
                <a:cubicBezTo>
                  <a:pt x="15830" y="5307"/>
                  <a:pt x="15836" y="5307"/>
                  <a:pt x="15836" y="5301"/>
                </a:cubicBezTo>
                <a:cubicBezTo>
                  <a:pt x="15836" y="5295"/>
                  <a:pt x="15836" y="5295"/>
                  <a:pt x="15836" y="5289"/>
                </a:cubicBezTo>
                <a:cubicBezTo>
                  <a:pt x="15836" y="5283"/>
                  <a:pt x="15836" y="5283"/>
                  <a:pt x="15836" y="5283"/>
                </a:cubicBezTo>
                <a:cubicBezTo>
                  <a:pt x="15836" y="5277"/>
                  <a:pt x="15842" y="5277"/>
                  <a:pt x="15842" y="5271"/>
                </a:cubicBezTo>
                <a:cubicBezTo>
                  <a:pt x="15842" y="5265"/>
                  <a:pt x="15842" y="5265"/>
                  <a:pt x="15842" y="5265"/>
                </a:cubicBezTo>
                <a:cubicBezTo>
                  <a:pt x="15842" y="5265"/>
                  <a:pt x="15842" y="5259"/>
                  <a:pt x="15836" y="5253"/>
                </a:cubicBezTo>
                <a:cubicBezTo>
                  <a:pt x="15836" y="5253"/>
                  <a:pt x="15836" y="5253"/>
                  <a:pt x="15836" y="5247"/>
                </a:cubicBezTo>
                <a:cubicBezTo>
                  <a:pt x="15836" y="5247"/>
                  <a:pt x="15836" y="5247"/>
                  <a:pt x="15830" y="5241"/>
                </a:cubicBezTo>
                <a:cubicBezTo>
                  <a:pt x="15830" y="5241"/>
                  <a:pt x="15830" y="5241"/>
                  <a:pt x="15830" y="5235"/>
                </a:cubicBezTo>
                <a:cubicBezTo>
                  <a:pt x="15830" y="5235"/>
                  <a:pt x="15830" y="5235"/>
                  <a:pt x="15830" y="5230"/>
                </a:cubicBezTo>
                <a:lnTo>
                  <a:pt x="15824" y="5224"/>
                </a:lnTo>
                <a:lnTo>
                  <a:pt x="15824" y="5218"/>
                </a:lnTo>
                <a:lnTo>
                  <a:pt x="15818" y="5212"/>
                </a:lnTo>
                <a:cubicBezTo>
                  <a:pt x="15818" y="5212"/>
                  <a:pt x="15818" y="5206"/>
                  <a:pt x="15812" y="5206"/>
                </a:cubicBezTo>
                <a:cubicBezTo>
                  <a:pt x="15812" y="5206"/>
                  <a:pt x="15812" y="5200"/>
                  <a:pt x="15806" y="5200"/>
                </a:cubicBezTo>
                <a:lnTo>
                  <a:pt x="15800" y="5200"/>
                </a:lnTo>
                <a:cubicBezTo>
                  <a:pt x="15794" y="5200"/>
                  <a:pt x="15794" y="5200"/>
                  <a:pt x="15794" y="5200"/>
                </a:cubicBezTo>
                <a:cubicBezTo>
                  <a:pt x="15788" y="5200"/>
                  <a:pt x="15788" y="5200"/>
                  <a:pt x="15782" y="5194"/>
                </a:cubicBezTo>
                <a:lnTo>
                  <a:pt x="15776" y="5194"/>
                </a:lnTo>
                <a:lnTo>
                  <a:pt x="15776" y="5188"/>
                </a:lnTo>
                <a:cubicBezTo>
                  <a:pt x="15770" y="5188"/>
                  <a:pt x="15770" y="5182"/>
                  <a:pt x="15770" y="5182"/>
                </a:cubicBezTo>
                <a:cubicBezTo>
                  <a:pt x="15764" y="5182"/>
                  <a:pt x="15759" y="5182"/>
                  <a:pt x="15759" y="5182"/>
                </a:cubicBezTo>
                <a:close/>
                <a:moveTo>
                  <a:pt x="15812" y="4820"/>
                </a:moveTo>
                <a:lnTo>
                  <a:pt x="15812" y="4820"/>
                </a:lnTo>
                <a:cubicBezTo>
                  <a:pt x="15812" y="4814"/>
                  <a:pt x="15812" y="4809"/>
                  <a:pt x="15818" y="4803"/>
                </a:cubicBezTo>
                <a:cubicBezTo>
                  <a:pt x="15806" y="4803"/>
                  <a:pt x="15800" y="4803"/>
                  <a:pt x="15794" y="4803"/>
                </a:cubicBezTo>
                <a:cubicBezTo>
                  <a:pt x="15788" y="4803"/>
                  <a:pt x="15782" y="4803"/>
                  <a:pt x="15782" y="4803"/>
                </a:cubicBezTo>
                <a:cubicBezTo>
                  <a:pt x="15776" y="4803"/>
                  <a:pt x="15776" y="4809"/>
                  <a:pt x="15770" y="4814"/>
                </a:cubicBezTo>
                <a:cubicBezTo>
                  <a:pt x="15770" y="4814"/>
                  <a:pt x="15764" y="4820"/>
                  <a:pt x="15759" y="4820"/>
                </a:cubicBezTo>
                <a:cubicBezTo>
                  <a:pt x="15759" y="4826"/>
                  <a:pt x="15753" y="4826"/>
                  <a:pt x="15747" y="4832"/>
                </a:cubicBezTo>
                <a:cubicBezTo>
                  <a:pt x="15747" y="4838"/>
                  <a:pt x="15741" y="4838"/>
                  <a:pt x="15741" y="4844"/>
                </a:cubicBezTo>
                <a:cubicBezTo>
                  <a:pt x="15741" y="4844"/>
                  <a:pt x="15741" y="4850"/>
                  <a:pt x="15735" y="4856"/>
                </a:cubicBezTo>
                <a:lnTo>
                  <a:pt x="15723" y="4856"/>
                </a:lnTo>
                <a:cubicBezTo>
                  <a:pt x="15723" y="4862"/>
                  <a:pt x="15723" y="4862"/>
                  <a:pt x="15723" y="4868"/>
                </a:cubicBezTo>
                <a:cubicBezTo>
                  <a:pt x="15717" y="4874"/>
                  <a:pt x="15717" y="4880"/>
                  <a:pt x="15717" y="4892"/>
                </a:cubicBezTo>
                <a:cubicBezTo>
                  <a:pt x="15717" y="4986"/>
                  <a:pt x="15717" y="4986"/>
                  <a:pt x="15717" y="4986"/>
                </a:cubicBezTo>
                <a:cubicBezTo>
                  <a:pt x="15747" y="4986"/>
                  <a:pt x="15747" y="4986"/>
                  <a:pt x="15747" y="4986"/>
                </a:cubicBezTo>
                <a:cubicBezTo>
                  <a:pt x="15747" y="4980"/>
                  <a:pt x="15747" y="4975"/>
                  <a:pt x="15747" y="4963"/>
                </a:cubicBezTo>
                <a:cubicBezTo>
                  <a:pt x="15747" y="4957"/>
                  <a:pt x="15753" y="4957"/>
                  <a:pt x="15753" y="4951"/>
                </a:cubicBezTo>
                <a:cubicBezTo>
                  <a:pt x="15753" y="4945"/>
                  <a:pt x="15753" y="4945"/>
                  <a:pt x="15753" y="4939"/>
                </a:cubicBezTo>
                <a:cubicBezTo>
                  <a:pt x="15759" y="4933"/>
                  <a:pt x="15764" y="4933"/>
                  <a:pt x="15764" y="4933"/>
                </a:cubicBezTo>
                <a:cubicBezTo>
                  <a:pt x="15770" y="4921"/>
                  <a:pt x="15770" y="4921"/>
                  <a:pt x="15770" y="4921"/>
                </a:cubicBezTo>
                <a:cubicBezTo>
                  <a:pt x="15776" y="4915"/>
                  <a:pt x="15770" y="4909"/>
                  <a:pt x="15770" y="4909"/>
                </a:cubicBezTo>
                <a:cubicBezTo>
                  <a:pt x="15776" y="4903"/>
                  <a:pt x="15782" y="4903"/>
                  <a:pt x="15782" y="4897"/>
                </a:cubicBezTo>
                <a:cubicBezTo>
                  <a:pt x="15788" y="4892"/>
                  <a:pt x="15788" y="4892"/>
                  <a:pt x="15788" y="4886"/>
                </a:cubicBezTo>
                <a:cubicBezTo>
                  <a:pt x="15794" y="4874"/>
                  <a:pt x="15806" y="4874"/>
                  <a:pt x="15812" y="4862"/>
                </a:cubicBezTo>
                <a:cubicBezTo>
                  <a:pt x="15812" y="4856"/>
                  <a:pt x="15818" y="4856"/>
                  <a:pt x="15818" y="4850"/>
                </a:cubicBezTo>
                <a:cubicBezTo>
                  <a:pt x="15818" y="4838"/>
                  <a:pt x="15818" y="4838"/>
                  <a:pt x="15818" y="4838"/>
                </a:cubicBezTo>
                <a:cubicBezTo>
                  <a:pt x="15818" y="4826"/>
                  <a:pt x="15818" y="4826"/>
                  <a:pt x="15818" y="4826"/>
                </a:cubicBezTo>
                <a:cubicBezTo>
                  <a:pt x="15818" y="4826"/>
                  <a:pt x="15812" y="4826"/>
                  <a:pt x="15812" y="4820"/>
                </a:cubicBezTo>
                <a:close/>
                <a:moveTo>
                  <a:pt x="17270" y="3540"/>
                </a:moveTo>
                <a:lnTo>
                  <a:pt x="17270" y="3540"/>
                </a:lnTo>
                <a:cubicBezTo>
                  <a:pt x="17265" y="3540"/>
                  <a:pt x="17259" y="3540"/>
                  <a:pt x="17259" y="3540"/>
                </a:cubicBezTo>
                <a:cubicBezTo>
                  <a:pt x="17247" y="3546"/>
                  <a:pt x="17241" y="3546"/>
                  <a:pt x="17235" y="3557"/>
                </a:cubicBezTo>
                <a:cubicBezTo>
                  <a:pt x="17229" y="3557"/>
                  <a:pt x="17235" y="3563"/>
                  <a:pt x="17229" y="3569"/>
                </a:cubicBezTo>
                <a:cubicBezTo>
                  <a:pt x="17229" y="3569"/>
                  <a:pt x="17229" y="3575"/>
                  <a:pt x="17223" y="3575"/>
                </a:cubicBezTo>
                <a:cubicBezTo>
                  <a:pt x="17223" y="3581"/>
                  <a:pt x="17217" y="3581"/>
                  <a:pt x="17211" y="3581"/>
                </a:cubicBezTo>
                <a:cubicBezTo>
                  <a:pt x="17205" y="3587"/>
                  <a:pt x="17199" y="3593"/>
                  <a:pt x="17193" y="3599"/>
                </a:cubicBezTo>
                <a:cubicBezTo>
                  <a:pt x="17187" y="3599"/>
                  <a:pt x="17181" y="3599"/>
                  <a:pt x="17181" y="3599"/>
                </a:cubicBezTo>
                <a:cubicBezTo>
                  <a:pt x="17170" y="3599"/>
                  <a:pt x="17164" y="3599"/>
                  <a:pt x="17158" y="3599"/>
                </a:cubicBezTo>
                <a:cubicBezTo>
                  <a:pt x="17146" y="3599"/>
                  <a:pt x="17146" y="3599"/>
                  <a:pt x="17146" y="3599"/>
                </a:cubicBezTo>
                <a:cubicBezTo>
                  <a:pt x="17140" y="3599"/>
                  <a:pt x="17140" y="3605"/>
                  <a:pt x="17134" y="3605"/>
                </a:cubicBezTo>
                <a:cubicBezTo>
                  <a:pt x="17122" y="3605"/>
                  <a:pt x="17122" y="3605"/>
                  <a:pt x="17122" y="3605"/>
                </a:cubicBezTo>
                <a:cubicBezTo>
                  <a:pt x="17116" y="3605"/>
                  <a:pt x="17104" y="3599"/>
                  <a:pt x="17099" y="3605"/>
                </a:cubicBezTo>
                <a:cubicBezTo>
                  <a:pt x="17093" y="3605"/>
                  <a:pt x="17093" y="3611"/>
                  <a:pt x="17093" y="3617"/>
                </a:cubicBezTo>
                <a:cubicBezTo>
                  <a:pt x="17087" y="3617"/>
                  <a:pt x="17087" y="3617"/>
                  <a:pt x="17081" y="3623"/>
                </a:cubicBezTo>
                <a:cubicBezTo>
                  <a:pt x="17075" y="3623"/>
                  <a:pt x="17075" y="3623"/>
                  <a:pt x="17069" y="3629"/>
                </a:cubicBezTo>
                <a:cubicBezTo>
                  <a:pt x="17063" y="3629"/>
                  <a:pt x="17057" y="3635"/>
                  <a:pt x="17051" y="3635"/>
                </a:cubicBezTo>
                <a:cubicBezTo>
                  <a:pt x="17045" y="3635"/>
                  <a:pt x="17039" y="3629"/>
                  <a:pt x="17033" y="3629"/>
                </a:cubicBezTo>
                <a:cubicBezTo>
                  <a:pt x="17021" y="3623"/>
                  <a:pt x="17010" y="3617"/>
                  <a:pt x="16998" y="3611"/>
                </a:cubicBezTo>
                <a:cubicBezTo>
                  <a:pt x="16992" y="3605"/>
                  <a:pt x="16992" y="3605"/>
                  <a:pt x="16986" y="3599"/>
                </a:cubicBezTo>
                <a:cubicBezTo>
                  <a:pt x="16974" y="3593"/>
                  <a:pt x="16974" y="3587"/>
                  <a:pt x="16968" y="3575"/>
                </a:cubicBezTo>
                <a:cubicBezTo>
                  <a:pt x="16962" y="3575"/>
                  <a:pt x="16962" y="3575"/>
                  <a:pt x="16956" y="3569"/>
                </a:cubicBezTo>
                <a:cubicBezTo>
                  <a:pt x="16950" y="3569"/>
                  <a:pt x="16950" y="3563"/>
                  <a:pt x="16944" y="3563"/>
                </a:cubicBezTo>
                <a:cubicBezTo>
                  <a:pt x="16933" y="3557"/>
                  <a:pt x="16921" y="3557"/>
                  <a:pt x="16909" y="3557"/>
                </a:cubicBezTo>
                <a:cubicBezTo>
                  <a:pt x="16903" y="3552"/>
                  <a:pt x="16897" y="3552"/>
                  <a:pt x="16891" y="3546"/>
                </a:cubicBezTo>
                <a:cubicBezTo>
                  <a:pt x="16891" y="3552"/>
                  <a:pt x="16891" y="3552"/>
                  <a:pt x="16891" y="3557"/>
                </a:cubicBezTo>
                <a:cubicBezTo>
                  <a:pt x="16885" y="3569"/>
                  <a:pt x="16885" y="3575"/>
                  <a:pt x="16891" y="3581"/>
                </a:cubicBezTo>
                <a:cubicBezTo>
                  <a:pt x="16891" y="3587"/>
                  <a:pt x="16891" y="3593"/>
                  <a:pt x="16891" y="3593"/>
                </a:cubicBezTo>
                <a:cubicBezTo>
                  <a:pt x="16891" y="3605"/>
                  <a:pt x="16891" y="3611"/>
                  <a:pt x="16891" y="3617"/>
                </a:cubicBezTo>
                <a:cubicBezTo>
                  <a:pt x="16891" y="3623"/>
                  <a:pt x="16891" y="3629"/>
                  <a:pt x="16891" y="3629"/>
                </a:cubicBezTo>
                <a:cubicBezTo>
                  <a:pt x="16891" y="3635"/>
                  <a:pt x="16891" y="3635"/>
                  <a:pt x="16891" y="3641"/>
                </a:cubicBezTo>
                <a:cubicBezTo>
                  <a:pt x="16891" y="3646"/>
                  <a:pt x="16885" y="3646"/>
                  <a:pt x="16879" y="3652"/>
                </a:cubicBezTo>
                <a:cubicBezTo>
                  <a:pt x="16879" y="3652"/>
                  <a:pt x="16879" y="3658"/>
                  <a:pt x="16873" y="3658"/>
                </a:cubicBezTo>
                <a:cubicBezTo>
                  <a:pt x="16873" y="3664"/>
                  <a:pt x="16867" y="3664"/>
                  <a:pt x="16861" y="3664"/>
                </a:cubicBezTo>
                <a:cubicBezTo>
                  <a:pt x="16861" y="3670"/>
                  <a:pt x="16855" y="3670"/>
                  <a:pt x="16855" y="3676"/>
                </a:cubicBezTo>
                <a:cubicBezTo>
                  <a:pt x="16849" y="3688"/>
                  <a:pt x="16849" y="3700"/>
                  <a:pt x="16849" y="3712"/>
                </a:cubicBezTo>
                <a:cubicBezTo>
                  <a:pt x="16844" y="3712"/>
                  <a:pt x="16844" y="3718"/>
                  <a:pt x="16838" y="3718"/>
                </a:cubicBezTo>
                <a:cubicBezTo>
                  <a:pt x="16832" y="3718"/>
                  <a:pt x="16832" y="3712"/>
                  <a:pt x="16826" y="3706"/>
                </a:cubicBezTo>
                <a:cubicBezTo>
                  <a:pt x="16826" y="3706"/>
                  <a:pt x="16826" y="3700"/>
                  <a:pt x="16820" y="3694"/>
                </a:cubicBezTo>
                <a:cubicBezTo>
                  <a:pt x="16820" y="3700"/>
                  <a:pt x="16814" y="3706"/>
                  <a:pt x="16814" y="3712"/>
                </a:cubicBezTo>
                <a:cubicBezTo>
                  <a:pt x="16814" y="3712"/>
                  <a:pt x="16814" y="3718"/>
                  <a:pt x="16814" y="3723"/>
                </a:cubicBezTo>
                <a:cubicBezTo>
                  <a:pt x="16808" y="3723"/>
                  <a:pt x="16802" y="3718"/>
                  <a:pt x="16802" y="3723"/>
                </a:cubicBezTo>
                <a:cubicBezTo>
                  <a:pt x="16796" y="3723"/>
                  <a:pt x="16796" y="3730"/>
                  <a:pt x="16790" y="3730"/>
                </a:cubicBezTo>
                <a:cubicBezTo>
                  <a:pt x="16784" y="3741"/>
                  <a:pt x="16778" y="3747"/>
                  <a:pt x="16778" y="3759"/>
                </a:cubicBezTo>
                <a:cubicBezTo>
                  <a:pt x="16778" y="3765"/>
                  <a:pt x="16778" y="3771"/>
                  <a:pt x="16784" y="3777"/>
                </a:cubicBezTo>
                <a:cubicBezTo>
                  <a:pt x="16784" y="3783"/>
                  <a:pt x="16790" y="3783"/>
                  <a:pt x="16796" y="3783"/>
                </a:cubicBezTo>
                <a:cubicBezTo>
                  <a:pt x="16796" y="3789"/>
                  <a:pt x="16802" y="3789"/>
                  <a:pt x="16808" y="3795"/>
                </a:cubicBezTo>
                <a:cubicBezTo>
                  <a:pt x="16808" y="3801"/>
                  <a:pt x="16802" y="3807"/>
                  <a:pt x="16808" y="3807"/>
                </a:cubicBezTo>
                <a:cubicBezTo>
                  <a:pt x="16808" y="3812"/>
                  <a:pt x="16814" y="3812"/>
                  <a:pt x="16814" y="3812"/>
                </a:cubicBezTo>
                <a:cubicBezTo>
                  <a:pt x="16820" y="3812"/>
                  <a:pt x="16820" y="3812"/>
                  <a:pt x="16820" y="3812"/>
                </a:cubicBezTo>
                <a:cubicBezTo>
                  <a:pt x="16832" y="3812"/>
                  <a:pt x="16832" y="3807"/>
                  <a:pt x="16838" y="3807"/>
                </a:cubicBezTo>
                <a:cubicBezTo>
                  <a:pt x="16838" y="3836"/>
                  <a:pt x="16838" y="3836"/>
                  <a:pt x="16838" y="3836"/>
                </a:cubicBezTo>
                <a:cubicBezTo>
                  <a:pt x="16796" y="3836"/>
                  <a:pt x="16796" y="3836"/>
                  <a:pt x="16796" y="3836"/>
                </a:cubicBezTo>
                <a:cubicBezTo>
                  <a:pt x="16796" y="3842"/>
                  <a:pt x="16796" y="3848"/>
                  <a:pt x="16796" y="3860"/>
                </a:cubicBezTo>
                <a:cubicBezTo>
                  <a:pt x="16796" y="3872"/>
                  <a:pt x="16796" y="3872"/>
                  <a:pt x="16796" y="3872"/>
                </a:cubicBezTo>
                <a:cubicBezTo>
                  <a:pt x="16796" y="3878"/>
                  <a:pt x="16796" y="3884"/>
                  <a:pt x="16796" y="3884"/>
                </a:cubicBezTo>
                <a:cubicBezTo>
                  <a:pt x="16796" y="3889"/>
                  <a:pt x="16790" y="3895"/>
                  <a:pt x="16790" y="3895"/>
                </a:cubicBezTo>
                <a:cubicBezTo>
                  <a:pt x="16790" y="3901"/>
                  <a:pt x="16784" y="3901"/>
                  <a:pt x="16784" y="3907"/>
                </a:cubicBezTo>
                <a:cubicBezTo>
                  <a:pt x="16784" y="3913"/>
                  <a:pt x="16790" y="3913"/>
                  <a:pt x="16790" y="3919"/>
                </a:cubicBezTo>
                <a:cubicBezTo>
                  <a:pt x="16790" y="3961"/>
                  <a:pt x="16790" y="3961"/>
                  <a:pt x="16790" y="3961"/>
                </a:cubicBezTo>
                <a:cubicBezTo>
                  <a:pt x="16790" y="3967"/>
                  <a:pt x="16790" y="3973"/>
                  <a:pt x="16790" y="3984"/>
                </a:cubicBezTo>
                <a:cubicBezTo>
                  <a:pt x="16790" y="3984"/>
                  <a:pt x="16790" y="3990"/>
                  <a:pt x="16784" y="3996"/>
                </a:cubicBezTo>
                <a:cubicBezTo>
                  <a:pt x="16784" y="3996"/>
                  <a:pt x="16778" y="3996"/>
                  <a:pt x="16772" y="4002"/>
                </a:cubicBezTo>
                <a:cubicBezTo>
                  <a:pt x="16772" y="4002"/>
                  <a:pt x="16767" y="4002"/>
                  <a:pt x="16760" y="4002"/>
                </a:cubicBezTo>
                <a:cubicBezTo>
                  <a:pt x="16755" y="4002"/>
                  <a:pt x="16755" y="4008"/>
                  <a:pt x="16749" y="4014"/>
                </a:cubicBezTo>
                <a:cubicBezTo>
                  <a:pt x="16749" y="4020"/>
                  <a:pt x="16743" y="4026"/>
                  <a:pt x="16737" y="4038"/>
                </a:cubicBezTo>
                <a:cubicBezTo>
                  <a:pt x="16737" y="4044"/>
                  <a:pt x="16731" y="4044"/>
                  <a:pt x="16725" y="4050"/>
                </a:cubicBezTo>
                <a:cubicBezTo>
                  <a:pt x="16719" y="4055"/>
                  <a:pt x="16713" y="4062"/>
                  <a:pt x="16707" y="4067"/>
                </a:cubicBezTo>
                <a:cubicBezTo>
                  <a:pt x="16707" y="4067"/>
                  <a:pt x="16707" y="4062"/>
                  <a:pt x="16707" y="4055"/>
                </a:cubicBezTo>
                <a:cubicBezTo>
                  <a:pt x="16707" y="4055"/>
                  <a:pt x="16713" y="4050"/>
                  <a:pt x="16713" y="4044"/>
                </a:cubicBezTo>
                <a:cubicBezTo>
                  <a:pt x="16713" y="4038"/>
                  <a:pt x="16707" y="4032"/>
                  <a:pt x="16707" y="4026"/>
                </a:cubicBezTo>
                <a:lnTo>
                  <a:pt x="16701" y="4026"/>
                </a:lnTo>
                <a:cubicBezTo>
                  <a:pt x="16701" y="4032"/>
                  <a:pt x="16701" y="4038"/>
                  <a:pt x="16695" y="4038"/>
                </a:cubicBezTo>
                <a:cubicBezTo>
                  <a:pt x="16695" y="4050"/>
                  <a:pt x="16695" y="4055"/>
                  <a:pt x="16695" y="4062"/>
                </a:cubicBezTo>
                <a:cubicBezTo>
                  <a:pt x="16654" y="4062"/>
                  <a:pt x="16654" y="4062"/>
                  <a:pt x="16654" y="4062"/>
                </a:cubicBezTo>
                <a:cubicBezTo>
                  <a:pt x="16654" y="4109"/>
                  <a:pt x="16654" y="4109"/>
                  <a:pt x="16654" y="4109"/>
                </a:cubicBezTo>
                <a:cubicBezTo>
                  <a:pt x="16642" y="4109"/>
                  <a:pt x="16642" y="4109"/>
                  <a:pt x="16642" y="4109"/>
                </a:cubicBezTo>
                <a:cubicBezTo>
                  <a:pt x="16636" y="4109"/>
                  <a:pt x="16630" y="4109"/>
                  <a:pt x="16630" y="4109"/>
                </a:cubicBezTo>
                <a:cubicBezTo>
                  <a:pt x="16624" y="4103"/>
                  <a:pt x="16624" y="4097"/>
                  <a:pt x="16624" y="4097"/>
                </a:cubicBezTo>
                <a:cubicBezTo>
                  <a:pt x="16618" y="4085"/>
                  <a:pt x="16624" y="4079"/>
                  <a:pt x="16624" y="4073"/>
                </a:cubicBezTo>
                <a:cubicBezTo>
                  <a:pt x="16612" y="4067"/>
                  <a:pt x="16612" y="4067"/>
                  <a:pt x="16612" y="4067"/>
                </a:cubicBezTo>
                <a:cubicBezTo>
                  <a:pt x="16612" y="4073"/>
                  <a:pt x="16606" y="4073"/>
                  <a:pt x="16606" y="4079"/>
                </a:cubicBezTo>
                <a:cubicBezTo>
                  <a:pt x="16606" y="4085"/>
                  <a:pt x="16606" y="4091"/>
                  <a:pt x="16606" y="4097"/>
                </a:cubicBezTo>
                <a:cubicBezTo>
                  <a:pt x="16606" y="4103"/>
                  <a:pt x="16606" y="4109"/>
                  <a:pt x="16601" y="4115"/>
                </a:cubicBezTo>
                <a:cubicBezTo>
                  <a:pt x="16601" y="4121"/>
                  <a:pt x="16594" y="4121"/>
                  <a:pt x="16589" y="4121"/>
                </a:cubicBezTo>
                <a:cubicBezTo>
                  <a:pt x="16583" y="4121"/>
                  <a:pt x="16577" y="4121"/>
                  <a:pt x="16571" y="4121"/>
                </a:cubicBezTo>
                <a:cubicBezTo>
                  <a:pt x="16571" y="4192"/>
                  <a:pt x="16571" y="4192"/>
                  <a:pt x="16571" y="4192"/>
                </a:cubicBezTo>
                <a:cubicBezTo>
                  <a:pt x="16547" y="4192"/>
                  <a:pt x="16547" y="4192"/>
                  <a:pt x="16547" y="4192"/>
                </a:cubicBezTo>
                <a:cubicBezTo>
                  <a:pt x="16541" y="4186"/>
                  <a:pt x="16535" y="4186"/>
                  <a:pt x="16535" y="4186"/>
                </a:cubicBezTo>
                <a:cubicBezTo>
                  <a:pt x="16529" y="4180"/>
                  <a:pt x="16535" y="4174"/>
                  <a:pt x="16529" y="4174"/>
                </a:cubicBezTo>
                <a:cubicBezTo>
                  <a:pt x="16529" y="4168"/>
                  <a:pt x="16523" y="4168"/>
                  <a:pt x="16517" y="4162"/>
                </a:cubicBezTo>
                <a:lnTo>
                  <a:pt x="16512" y="4162"/>
                </a:lnTo>
                <a:cubicBezTo>
                  <a:pt x="16506" y="4168"/>
                  <a:pt x="16500" y="4180"/>
                  <a:pt x="16494" y="4186"/>
                </a:cubicBezTo>
                <a:cubicBezTo>
                  <a:pt x="16494" y="4186"/>
                  <a:pt x="16488" y="4186"/>
                  <a:pt x="16482" y="4186"/>
                </a:cubicBezTo>
                <a:cubicBezTo>
                  <a:pt x="16476" y="4186"/>
                  <a:pt x="16470" y="4186"/>
                  <a:pt x="16458" y="4186"/>
                </a:cubicBezTo>
                <a:cubicBezTo>
                  <a:pt x="16446" y="4180"/>
                  <a:pt x="16435" y="4180"/>
                  <a:pt x="16423" y="4186"/>
                </a:cubicBezTo>
                <a:cubicBezTo>
                  <a:pt x="16417" y="4186"/>
                  <a:pt x="16417" y="4180"/>
                  <a:pt x="16411" y="4186"/>
                </a:cubicBezTo>
                <a:cubicBezTo>
                  <a:pt x="16405" y="4186"/>
                  <a:pt x="16405" y="4186"/>
                  <a:pt x="16399" y="4192"/>
                </a:cubicBezTo>
                <a:cubicBezTo>
                  <a:pt x="16399" y="4192"/>
                  <a:pt x="16393" y="4192"/>
                  <a:pt x="16387" y="4192"/>
                </a:cubicBezTo>
                <a:cubicBezTo>
                  <a:pt x="16381" y="4192"/>
                  <a:pt x="16375" y="4192"/>
                  <a:pt x="16363" y="4192"/>
                </a:cubicBezTo>
                <a:cubicBezTo>
                  <a:pt x="16357" y="4198"/>
                  <a:pt x="16351" y="4204"/>
                  <a:pt x="16346" y="4210"/>
                </a:cubicBezTo>
                <a:cubicBezTo>
                  <a:pt x="16346" y="4216"/>
                  <a:pt x="16340" y="4221"/>
                  <a:pt x="16340" y="4221"/>
                </a:cubicBezTo>
                <a:cubicBezTo>
                  <a:pt x="16340" y="4228"/>
                  <a:pt x="16340" y="4228"/>
                  <a:pt x="16340" y="4233"/>
                </a:cubicBezTo>
                <a:cubicBezTo>
                  <a:pt x="16340" y="4245"/>
                  <a:pt x="16340" y="4251"/>
                  <a:pt x="16340" y="4257"/>
                </a:cubicBezTo>
                <a:cubicBezTo>
                  <a:pt x="16286" y="4257"/>
                  <a:pt x="16286" y="4257"/>
                  <a:pt x="16286" y="4257"/>
                </a:cubicBezTo>
                <a:cubicBezTo>
                  <a:pt x="16286" y="4263"/>
                  <a:pt x="16286" y="4269"/>
                  <a:pt x="16286" y="4269"/>
                </a:cubicBezTo>
                <a:cubicBezTo>
                  <a:pt x="16286" y="4281"/>
                  <a:pt x="16286" y="4287"/>
                  <a:pt x="16286" y="4293"/>
                </a:cubicBezTo>
                <a:cubicBezTo>
                  <a:pt x="16280" y="4293"/>
                  <a:pt x="16274" y="4293"/>
                  <a:pt x="16262" y="4299"/>
                </a:cubicBezTo>
                <a:cubicBezTo>
                  <a:pt x="16257" y="4299"/>
                  <a:pt x="16257" y="4299"/>
                  <a:pt x="16251" y="4299"/>
                </a:cubicBezTo>
                <a:cubicBezTo>
                  <a:pt x="16245" y="4305"/>
                  <a:pt x="16245" y="4305"/>
                  <a:pt x="16245" y="4310"/>
                </a:cubicBezTo>
                <a:cubicBezTo>
                  <a:pt x="16239" y="4316"/>
                  <a:pt x="16239" y="4316"/>
                  <a:pt x="16233" y="4322"/>
                </a:cubicBezTo>
                <a:cubicBezTo>
                  <a:pt x="16233" y="4328"/>
                  <a:pt x="16233" y="4328"/>
                  <a:pt x="16233" y="4334"/>
                </a:cubicBezTo>
                <a:cubicBezTo>
                  <a:pt x="16233" y="4340"/>
                  <a:pt x="16227" y="4340"/>
                  <a:pt x="16227" y="4346"/>
                </a:cubicBezTo>
                <a:cubicBezTo>
                  <a:pt x="16227" y="4352"/>
                  <a:pt x="16221" y="4352"/>
                  <a:pt x="16221" y="4358"/>
                </a:cubicBezTo>
                <a:cubicBezTo>
                  <a:pt x="16227" y="4358"/>
                  <a:pt x="16233" y="4364"/>
                  <a:pt x="16239" y="4364"/>
                </a:cubicBezTo>
                <a:cubicBezTo>
                  <a:pt x="16245" y="4364"/>
                  <a:pt x="16251" y="4364"/>
                  <a:pt x="16262" y="4364"/>
                </a:cubicBezTo>
                <a:cubicBezTo>
                  <a:pt x="16274" y="4364"/>
                  <a:pt x="16280" y="4364"/>
                  <a:pt x="16286" y="4364"/>
                </a:cubicBezTo>
                <a:cubicBezTo>
                  <a:pt x="16292" y="4364"/>
                  <a:pt x="16286" y="4358"/>
                  <a:pt x="16286" y="4358"/>
                </a:cubicBezTo>
                <a:cubicBezTo>
                  <a:pt x="16286" y="4364"/>
                  <a:pt x="16292" y="4370"/>
                  <a:pt x="16286" y="4370"/>
                </a:cubicBezTo>
                <a:cubicBezTo>
                  <a:pt x="16286" y="4376"/>
                  <a:pt x="16286" y="4382"/>
                  <a:pt x="16286" y="4382"/>
                </a:cubicBezTo>
                <a:cubicBezTo>
                  <a:pt x="16286" y="4387"/>
                  <a:pt x="16280" y="4387"/>
                  <a:pt x="16274" y="4394"/>
                </a:cubicBezTo>
                <a:cubicBezTo>
                  <a:pt x="16274" y="4405"/>
                  <a:pt x="16274" y="4405"/>
                  <a:pt x="16274" y="4405"/>
                </a:cubicBezTo>
                <a:cubicBezTo>
                  <a:pt x="16269" y="4411"/>
                  <a:pt x="16262" y="4411"/>
                  <a:pt x="16262" y="4417"/>
                </a:cubicBezTo>
                <a:cubicBezTo>
                  <a:pt x="16262" y="4423"/>
                  <a:pt x="16262" y="4429"/>
                  <a:pt x="16262" y="4435"/>
                </a:cubicBezTo>
                <a:cubicBezTo>
                  <a:pt x="16262" y="4453"/>
                  <a:pt x="16274" y="4465"/>
                  <a:pt x="16292" y="4465"/>
                </a:cubicBezTo>
                <a:cubicBezTo>
                  <a:pt x="16310" y="4465"/>
                  <a:pt x="16310" y="4465"/>
                  <a:pt x="16310" y="4465"/>
                </a:cubicBezTo>
                <a:cubicBezTo>
                  <a:pt x="16310" y="4447"/>
                  <a:pt x="16310" y="4441"/>
                  <a:pt x="16310" y="4429"/>
                </a:cubicBezTo>
                <a:cubicBezTo>
                  <a:pt x="16310" y="4423"/>
                  <a:pt x="16310" y="4411"/>
                  <a:pt x="16316" y="4405"/>
                </a:cubicBezTo>
                <a:cubicBezTo>
                  <a:pt x="16322" y="4399"/>
                  <a:pt x="16334" y="4399"/>
                  <a:pt x="16340" y="4399"/>
                </a:cubicBezTo>
                <a:cubicBezTo>
                  <a:pt x="16351" y="4394"/>
                  <a:pt x="16363" y="4387"/>
                  <a:pt x="16363" y="4376"/>
                </a:cubicBezTo>
                <a:cubicBezTo>
                  <a:pt x="16363" y="4364"/>
                  <a:pt x="16351" y="4358"/>
                  <a:pt x="16351" y="4346"/>
                </a:cubicBezTo>
                <a:cubicBezTo>
                  <a:pt x="16346" y="4340"/>
                  <a:pt x="16351" y="4340"/>
                  <a:pt x="16351" y="4334"/>
                </a:cubicBezTo>
                <a:cubicBezTo>
                  <a:pt x="16346" y="4328"/>
                  <a:pt x="16351" y="4322"/>
                  <a:pt x="16351" y="4310"/>
                </a:cubicBezTo>
                <a:cubicBezTo>
                  <a:pt x="16346" y="4310"/>
                  <a:pt x="16340" y="4316"/>
                  <a:pt x="16340" y="4316"/>
                </a:cubicBezTo>
                <a:cubicBezTo>
                  <a:pt x="16328" y="4316"/>
                  <a:pt x="16322" y="4316"/>
                  <a:pt x="16310" y="4310"/>
                </a:cubicBezTo>
                <a:cubicBezTo>
                  <a:pt x="16316" y="4310"/>
                  <a:pt x="16310" y="4305"/>
                  <a:pt x="16310" y="4299"/>
                </a:cubicBezTo>
                <a:cubicBezTo>
                  <a:pt x="16316" y="4299"/>
                  <a:pt x="16322" y="4299"/>
                  <a:pt x="16322" y="4293"/>
                </a:cubicBezTo>
                <a:cubicBezTo>
                  <a:pt x="16328" y="4293"/>
                  <a:pt x="16328" y="4287"/>
                  <a:pt x="16334" y="4287"/>
                </a:cubicBezTo>
                <a:cubicBezTo>
                  <a:pt x="16346" y="4287"/>
                  <a:pt x="16351" y="4287"/>
                  <a:pt x="16357" y="4287"/>
                </a:cubicBezTo>
                <a:cubicBezTo>
                  <a:pt x="16369" y="4287"/>
                  <a:pt x="16375" y="4281"/>
                  <a:pt x="16387" y="4275"/>
                </a:cubicBezTo>
                <a:cubicBezTo>
                  <a:pt x="16399" y="4269"/>
                  <a:pt x="16405" y="4257"/>
                  <a:pt x="16423" y="4257"/>
                </a:cubicBezTo>
                <a:cubicBezTo>
                  <a:pt x="16423" y="4251"/>
                  <a:pt x="16428" y="4257"/>
                  <a:pt x="16435" y="4257"/>
                </a:cubicBezTo>
                <a:lnTo>
                  <a:pt x="16440" y="4251"/>
                </a:lnTo>
                <a:cubicBezTo>
                  <a:pt x="16452" y="4251"/>
                  <a:pt x="16458" y="4251"/>
                  <a:pt x="16464" y="4251"/>
                </a:cubicBezTo>
                <a:cubicBezTo>
                  <a:pt x="16470" y="4251"/>
                  <a:pt x="16476" y="4251"/>
                  <a:pt x="16476" y="4251"/>
                </a:cubicBezTo>
                <a:cubicBezTo>
                  <a:pt x="16482" y="4251"/>
                  <a:pt x="16482" y="4245"/>
                  <a:pt x="16488" y="4245"/>
                </a:cubicBezTo>
                <a:cubicBezTo>
                  <a:pt x="16500" y="4245"/>
                  <a:pt x="16512" y="4245"/>
                  <a:pt x="16523" y="4245"/>
                </a:cubicBezTo>
                <a:cubicBezTo>
                  <a:pt x="16529" y="4245"/>
                  <a:pt x="16529" y="4245"/>
                  <a:pt x="16535" y="4245"/>
                </a:cubicBezTo>
                <a:cubicBezTo>
                  <a:pt x="16529" y="4245"/>
                  <a:pt x="16529" y="4251"/>
                  <a:pt x="16523" y="4257"/>
                </a:cubicBezTo>
                <a:cubicBezTo>
                  <a:pt x="16523" y="4257"/>
                  <a:pt x="16517" y="4257"/>
                  <a:pt x="16512" y="4257"/>
                </a:cubicBezTo>
                <a:cubicBezTo>
                  <a:pt x="16506" y="4257"/>
                  <a:pt x="16500" y="4251"/>
                  <a:pt x="16494" y="4257"/>
                </a:cubicBezTo>
                <a:cubicBezTo>
                  <a:pt x="16470" y="4257"/>
                  <a:pt x="16464" y="4275"/>
                  <a:pt x="16446" y="4275"/>
                </a:cubicBezTo>
                <a:cubicBezTo>
                  <a:pt x="16387" y="4275"/>
                  <a:pt x="16387" y="4275"/>
                  <a:pt x="16387" y="4275"/>
                </a:cubicBezTo>
                <a:cubicBezTo>
                  <a:pt x="16387" y="4352"/>
                  <a:pt x="16387" y="4352"/>
                  <a:pt x="16387" y="4352"/>
                </a:cubicBezTo>
                <a:cubicBezTo>
                  <a:pt x="16411" y="4352"/>
                  <a:pt x="16411" y="4352"/>
                  <a:pt x="16411" y="4352"/>
                </a:cubicBezTo>
                <a:cubicBezTo>
                  <a:pt x="16417" y="4352"/>
                  <a:pt x="16423" y="4352"/>
                  <a:pt x="16428" y="4346"/>
                </a:cubicBezTo>
                <a:cubicBezTo>
                  <a:pt x="16435" y="4346"/>
                  <a:pt x="16440" y="4340"/>
                  <a:pt x="16446" y="4340"/>
                </a:cubicBezTo>
                <a:cubicBezTo>
                  <a:pt x="16452" y="4334"/>
                  <a:pt x="16452" y="4328"/>
                  <a:pt x="16452" y="4328"/>
                </a:cubicBezTo>
                <a:cubicBezTo>
                  <a:pt x="16458" y="4322"/>
                  <a:pt x="16458" y="4316"/>
                  <a:pt x="16464" y="4316"/>
                </a:cubicBezTo>
                <a:cubicBezTo>
                  <a:pt x="16470" y="4310"/>
                  <a:pt x="16470" y="4305"/>
                  <a:pt x="16476" y="4305"/>
                </a:cubicBezTo>
                <a:cubicBezTo>
                  <a:pt x="16482" y="4305"/>
                  <a:pt x="16488" y="4305"/>
                  <a:pt x="16488" y="4305"/>
                </a:cubicBezTo>
                <a:cubicBezTo>
                  <a:pt x="16494" y="4305"/>
                  <a:pt x="16506" y="4305"/>
                  <a:pt x="16512" y="4305"/>
                </a:cubicBezTo>
                <a:cubicBezTo>
                  <a:pt x="16517" y="4299"/>
                  <a:pt x="16517" y="4293"/>
                  <a:pt x="16517" y="4293"/>
                </a:cubicBezTo>
                <a:cubicBezTo>
                  <a:pt x="16517" y="4287"/>
                  <a:pt x="16517" y="4287"/>
                  <a:pt x="16517" y="4281"/>
                </a:cubicBezTo>
                <a:cubicBezTo>
                  <a:pt x="16517" y="4275"/>
                  <a:pt x="16523" y="4275"/>
                  <a:pt x="16529" y="4275"/>
                </a:cubicBezTo>
                <a:cubicBezTo>
                  <a:pt x="16529" y="4281"/>
                  <a:pt x="16535" y="4281"/>
                  <a:pt x="16535" y="4287"/>
                </a:cubicBezTo>
                <a:cubicBezTo>
                  <a:pt x="16541" y="4287"/>
                  <a:pt x="16535" y="4293"/>
                  <a:pt x="16535" y="4299"/>
                </a:cubicBezTo>
                <a:cubicBezTo>
                  <a:pt x="16541" y="4305"/>
                  <a:pt x="16547" y="4305"/>
                  <a:pt x="16547" y="4305"/>
                </a:cubicBezTo>
                <a:cubicBezTo>
                  <a:pt x="16553" y="4310"/>
                  <a:pt x="16559" y="4310"/>
                  <a:pt x="16565" y="4310"/>
                </a:cubicBezTo>
                <a:cubicBezTo>
                  <a:pt x="16577" y="4310"/>
                  <a:pt x="16577" y="4305"/>
                  <a:pt x="16583" y="4299"/>
                </a:cubicBezTo>
                <a:cubicBezTo>
                  <a:pt x="16583" y="4293"/>
                  <a:pt x="16583" y="4287"/>
                  <a:pt x="16589" y="4287"/>
                </a:cubicBezTo>
                <a:cubicBezTo>
                  <a:pt x="16594" y="4275"/>
                  <a:pt x="16606" y="4281"/>
                  <a:pt x="16618" y="4281"/>
                </a:cubicBezTo>
                <a:cubicBezTo>
                  <a:pt x="16618" y="4275"/>
                  <a:pt x="16618" y="4275"/>
                  <a:pt x="16618" y="4269"/>
                </a:cubicBezTo>
                <a:cubicBezTo>
                  <a:pt x="16618" y="4263"/>
                  <a:pt x="16624" y="4263"/>
                  <a:pt x="16624" y="4257"/>
                </a:cubicBezTo>
                <a:cubicBezTo>
                  <a:pt x="16624" y="4251"/>
                  <a:pt x="16618" y="4251"/>
                  <a:pt x="16618" y="4245"/>
                </a:cubicBezTo>
                <a:cubicBezTo>
                  <a:pt x="16618" y="4245"/>
                  <a:pt x="16618" y="4239"/>
                  <a:pt x="16618" y="4233"/>
                </a:cubicBezTo>
                <a:cubicBezTo>
                  <a:pt x="16630" y="4228"/>
                  <a:pt x="16630" y="4228"/>
                  <a:pt x="16630" y="4228"/>
                </a:cubicBezTo>
                <a:cubicBezTo>
                  <a:pt x="16755" y="4233"/>
                  <a:pt x="16755" y="4233"/>
                  <a:pt x="16755" y="4233"/>
                </a:cubicBezTo>
                <a:cubicBezTo>
                  <a:pt x="16767" y="4228"/>
                  <a:pt x="16767" y="4216"/>
                  <a:pt x="16778" y="4216"/>
                </a:cubicBezTo>
                <a:cubicBezTo>
                  <a:pt x="16784" y="4210"/>
                  <a:pt x="16790" y="4216"/>
                  <a:pt x="16802" y="4216"/>
                </a:cubicBezTo>
                <a:cubicBezTo>
                  <a:pt x="16814" y="4216"/>
                  <a:pt x="16820" y="4210"/>
                  <a:pt x="16820" y="4204"/>
                </a:cubicBezTo>
                <a:cubicBezTo>
                  <a:pt x="16826" y="4198"/>
                  <a:pt x="16832" y="4192"/>
                  <a:pt x="16832" y="4180"/>
                </a:cubicBezTo>
                <a:cubicBezTo>
                  <a:pt x="16832" y="4127"/>
                  <a:pt x="16832" y="4127"/>
                  <a:pt x="16832" y="4127"/>
                </a:cubicBezTo>
                <a:cubicBezTo>
                  <a:pt x="16832" y="4121"/>
                  <a:pt x="16838" y="4121"/>
                  <a:pt x="16838" y="4115"/>
                </a:cubicBezTo>
                <a:cubicBezTo>
                  <a:pt x="16838" y="4109"/>
                  <a:pt x="16838" y="4109"/>
                  <a:pt x="16838" y="4103"/>
                </a:cubicBezTo>
                <a:cubicBezTo>
                  <a:pt x="16844" y="4091"/>
                  <a:pt x="16855" y="4091"/>
                  <a:pt x="16855" y="4079"/>
                </a:cubicBezTo>
                <a:cubicBezTo>
                  <a:pt x="16855" y="4067"/>
                  <a:pt x="16855" y="4067"/>
                  <a:pt x="16855" y="4067"/>
                </a:cubicBezTo>
                <a:cubicBezTo>
                  <a:pt x="16855" y="4062"/>
                  <a:pt x="16855" y="4055"/>
                  <a:pt x="16855" y="4044"/>
                </a:cubicBezTo>
                <a:cubicBezTo>
                  <a:pt x="16855" y="4026"/>
                  <a:pt x="16855" y="4026"/>
                  <a:pt x="16855" y="4026"/>
                </a:cubicBezTo>
                <a:cubicBezTo>
                  <a:pt x="16855" y="4020"/>
                  <a:pt x="16849" y="4014"/>
                  <a:pt x="16855" y="4008"/>
                </a:cubicBezTo>
                <a:cubicBezTo>
                  <a:pt x="16855" y="4002"/>
                  <a:pt x="16861" y="4002"/>
                  <a:pt x="16867" y="4002"/>
                </a:cubicBezTo>
                <a:cubicBezTo>
                  <a:pt x="16873" y="3996"/>
                  <a:pt x="16879" y="3996"/>
                  <a:pt x="16879" y="3996"/>
                </a:cubicBezTo>
                <a:cubicBezTo>
                  <a:pt x="16885" y="3984"/>
                  <a:pt x="16879" y="3973"/>
                  <a:pt x="16885" y="3961"/>
                </a:cubicBezTo>
                <a:cubicBezTo>
                  <a:pt x="16885" y="3955"/>
                  <a:pt x="16885" y="3955"/>
                  <a:pt x="16885" y="3949"/>
                </a:cubicBezTo>
                <a:cubicBezTo>
                  <a:pt x="16885" y="3943"/>
                  <a:pt x="16891" y="3937"/>
                  <a:pt x="16891" y="3925"/>
                </a:cubicBezTo>
                <a:cubicBezTo>
                  <a:pt x="16897" y="3919"/>
                  <a:pt x="16903" y="3919"/>
                  <a:pt x="16903" y="3913"/>
                </a:cubicBezTo>
                <a:cubicBezTo>
                  <a:pt x="16909" y="3907"/>
                  <a:pt x="16903" y="3901"/>
                  <a:pt x="16903" y="3889"/>
                </a:cubicBezTo>
                <a:cubicBezTo>
                  <a:pt x="16903" y="3884"/>
                  <a:pt x="16909" y="3872"/>
                  <a:pt x="16903" y="3866"/>
                </a:cubicBezTo>
                <a:cubicBezTo>
                  <a:pt x="16903" y="3860"/>
                  <a:pt x="16891" y="3860"/>
                  <a:pt x="16891" y="3860"/>
                </a:cubicBezTo>
                <a:cubicBezTo>
                  <a:pt x="16891" y="3854"/>
                  <a:pt x="16885" y="3848"/>
                  <a:pt x="16885" y="3848"/>
                </a:cubicBezTo>
                <a:cubicBezTo>
                  <a:pt x="16879" y="3836"/>
                  <a:pt x="16873" y="3830"/>
                  <a:pt x="16873" y="3824"/>
                </a:cubicBezTo>
                <a:cubicBezTo>
                  <a:pt x="16873" y="3818"/>
                  <a:pt x="16873" y="3818"/>
                  <a:pt x="16873" y="3812"/>
                </a:cubicBezTo>
                <a:cubicBezTo>
                  <a:pt x="16867" y="3801"/>
                  <a:pt x="16861" y="3801"/>
                  <a:pt x="16861" y="3789"/>
                </a:cubicBezTo>
                <a:cubicBezTo>
                  <a:pt x="16861" y="3783"/>
                  <a:pt x="16861" y="3783"/>
                  <a:pt x="16861" y="3777"/>
                </a:cubicBezTo>
                <a:cubicBezTo>
                  <a:pt x="16855" y="3771"/>
                  <a:pt x="16855" y="3771"/>
                  <a:pt x="16855" y="3765"/>
                </a:cubicBezTo>
                <a:cubicBezTo>
                  <a:pt x="16849" y="3765"/>
                  <a:pt x="16844" y="3765"/>
                  <a:pt x="16844" y="3765"/>
                </a:cubicBezTo>
                <a:cubicBezTo>
                  <a:pt x="16838" y="3759"/>
                  <a:pt x="16826" y="3759"/>
                  <a:pt x="16820" y="3759"/>
                </a:cubicBezTo>
                <a:cubicBezTo>
                  <a:pt x="16820" y="3741"/>
                  <a:pt x="16820" y="3741"/>
                  <a:pt x="16820" y="3741"/>
                </a:cubicBezTo>
                <a:cubicBezTo>
                  <a:pt x="16873" y="3741"/>
                  <a:pt x="16873" y="3741"/>
                  <a:pt x="16873" y="3741"/>
                </a:cubicBezTo>
                <a:cubicBezTo>
                  <a:pt x="16885" y="3741"/>
                  <a:pt x="16885" y="3730"/>
                  <a:pt x="16891" y="3730"/>
                </a:cubicBezTo>
                <a:cubicBezTo>
                  <a:pt x="16897" y="3730"/>
                  <a:pt x="16897" y="3730"/>
                  <a:pt x="16897" y="3730"/>
                </a:cubicBezTo>
                <a:cubicBezTo>
                  <a:pt x="16903" y="3730"/>
                  <a:pt x="16909" y="3741"/>
                  <a:pt x="16915" y="3741"/>
                </a:cubicBezTo>
                <a:cubicBezTo>
                  <a:pt x="16921" y="3741"/>
                  <a:pt x="16921" y="3747"/>
                  <a:pt x="16926" y="3747"/>
                </a:cubicBezTo>
                <a:cubicBezTo>
                  <a:pt x="16926" y="3747"/>
                  <a:pt x="16933" y="3747"/>
                  <a:pt x="16938" y="3747"/>
                </a:cubicBezTo>
                <a:cubicBezTo>
                  <a:pt x="16938" y="3747"/>
                  <a:pt x="16938" y="3759"/>
                  <a:pt x="16944" y="3759"/>
                </a:cubicBezTo>
                <a:cubicBezTo>
                  <a:pt x="16950" y="3759"/>
                  <a:pt x="16956" y="3759"/>
                  <a:pt x="16968" y="3759"/>
                </a:cubicBezTo>
                <a:cubicBezTo>
                  <a:pt x="16980" y="3759"/>
                  <a:pt x="16986" y="3765"/>
                  <a:pt x="16992" y="3765"/>
                </a:cubicBezTo>
                <a:cubicBezTo>
                  <a:pt x="16992" y="3759"/>
                  <a:pt x="16998" y="3759"/>
                  <a:pt x="16998" y="3753"/>
                </a:cubicBezTo>
                <a:cubicBezTo>
                  <a:pt x="16998" y="3741"/>
                  <a:pt x="16998" y="3730"/>
                  <a:pt x="16992" y="3718"/>
                </a:cubicBezTo>
                <a:cubicBezTo>
                  <a:pt x="17057" y="3718"/>
                  <a:pt x="17057" y="3718"/>
                  <a:pt x="17057" y="3718"/>
                </a:cubicBezTo>
                <a:cubicBezTo>
                  <a:pt x="17063" y="3718"/>
                  <a:pt x="17063" y="3712"/>
                  <a:pt x="17069" y="3712"/>
                </a:cubicBezTo>
                <a:cubicBezTo>
                  <a:pt x="17069" y="3706"/>
                  <a:pt x="17075" y="3706"/>
                  <a:pt x="17081" y="3706"/>
                </a:cubicBezTo>
                <a:cubicBezTo>
                  <a:pt x="17081" y="3706"/>
                  <a:pt x="17087" y="3706"/>
                  <a:pt x="17093" y="3706"/>
                </a:cubicBezTo>
                <a:cubicBezTo>
                  <a:pt x="17093" y="3700"/>
                  <a:pt x="17093" y="3694"/>
                  <a:pt x="17093" y="3694"/>
                </a:cubicBezTo>
                <a:cubicBezTo>
                  <a:pt x="17099" y="3682"/>
                  <a:pt x="17093" y="3676"/>
                  <a:pt x="17093" y="3670"/>
                </a:cubicBezTo>
                <a:cubicBezTo>
                  <a:pt x="17093" y="3664"/>
                  <a:pt x="17093" y="3664"/>
                  <a:pt x="17099" y="3658"/>
                </a:cubicBezTo>
                <a:cubicBezTo>
                  <a:pt x="17099" y="3652"/>
                  <a:pt x="17099" y="3652"/>
                  <a:pt x="17104" y="3646"/>
                </a:cubicBezTo>
                <a:cubicBezTo>
                  <a:pt x="17104" y="3646"/>
                  <a:pt x="17110" y="3646"/>
                  <a:pt x="17116" y="3646"/>
                </a:cubicBezTo>
                <a:cubicBezTo>
                  <a:pt x="17116" y="3641"/>
                  <a:pt x="17122" y="3641"/>
                  <a:pt x="17122" y="3641"/>
                </a:cubicBezTo>
                <a:cubicBezTo>
                  <a:pt x="17134" y="3635"/>
                  <a:pt x="17140" y="3641"/>
                  <a:pt x="17146" y="3641"/>
                </a:cubicBezTo>
                <a:cubicBezTo>
                  <a:pt x="17152" y="3635"/>
                  <a:pt x="17152" y="3629"/>
                  <a:pt x="17158" y="3629"/>
                </a:cubicBezTo>
                <a:cubicBezTo>
                  <a:pt x="17170" y="3623"/>
                  <a:pt x="17181" y="3623"/>
                  <a:pt x="17193" y="3623"/>
                </a:cubicBezTo>
                <a:cubicBezTo>
                  <a:pt x="17205" y="3623"/>
                  <a:pt x="17205" y="3623"/>
                  <a:pt x="17205" y="3623"/>
                </a:cubicBezTo>
                <a:cubicBezTo>
                  <a:pt x="17211" y="3623"/>
                  <a:pt x="17211" y="3617"/>
                  <a:pt x="17217" y="3617"/>
                </a:cubicBezTo>
                <a:cubicBezTo>
                  <a:pt x="17217" y="3617"/>
                  <a:pt x="17223" y="3617"/>
                  <a:pt x="17229" y="3617"/>
                </a:cubicBezTo>
                <a:cubicBezTo>
                  <a:pt x="17229" y="3611"/>
                  <a:pt x="17229" y="3605"/>
                  <a:pt x="17229" y="3605"/>
                </a:cubicBezTo>
                <a:cubicBezTo>
                  <a:pt x="17235" y="3599"/>
                  <a:pt x="17235" y="3593"/>
                  <a:pt x="17235" y="3593"/>
                </a:cubicBezTo>
                <a:cubicBezTo>
                  <a:pt x="17235" y="3587"/>
                  <a:pt x="17241" y="3587"/>
                  <a:pt x="17247" y="3587"/>
                </a:cubicBezTo>
                <a:cubicBezTo>
                  <a:pt x="17247" y="3581"/>
                  <a:pt x="17253" y="3581"/>
                  <a:pt x="17253" y="3575"/>
                </a:cubicBezTo>
                <a:cubicBezTo>
                  <a:pt x="17259" y="3569"/>
                  <a:pt x="17265" y="3569"/>
                  <a:pt x="17265" y="3569"/>
                </a:cubicBezTo>
                <a:cubicBezTo>
                  <a:pt x="17265" y="3563"/>
                  <a:pt x="17265" y="3557"/>
                  <a:pt x="17270" y="3557"/>
                </a:cubicBezTo>
                <a:cubicBezTo>
                  <a:pt x="17270" y="3552"/>
                  <a:pt x="17270" y="3546"/>
                  <a:pt x="17270" y="3540"/>
                </a:cubicBezTo>
                <a:close/>
                <a:moveTo>
                  <a:pt x="17371" y="3486"/>
                </a:moveTo>
                <a:lnTo>
                  <a:pt x="17371" y="3486"/>
                </a:lnTo>
                <a:cubicBezTo>
                  <a:pt x="17371" y="3486"/>
                  <a:pt x="17365" y="3486"/>
                  <a:pt x="17359" y="3486"/>
                </a:cubicBezTo>
                <a:lnTo>
                  <a:pt x="17353" y="3492"/>
                </a:lnTo>
                <a:cubicBezTo>
                  <a:pt x="17348" y="3498"/>
                  <a:pt x="17342" y="3498"/>
                  <a:pt x="17342" y="3498"/>
                </a:cubicBezTo>
                <a:cubicBezTo>
                  <a:pt x="17336" y="3504"/>
                  <a:pt x="17336" y="3510"/>
                  <a:pt x="17330" y="3510"/>
                </a:cubicBezTo>
                <a:cubicBezTo>
                  <a:pt x="17324" y="3516"/>
                  <a:pt x="17318" y="3516"/>
                  <a:pt x="17318" y="3516"/>
                </a:cubicBezTo>
                <a:cubicBezTo>
                  <a:pt x="17324" y="3522"/>
                  <a:pt x="17330" y="3528"/>
                  <a:pt x="17336" y="3528"/>
                </a:cubicBezTo>
                <a:cubicBezTo>
                  <a:pt x="17348" y="3528"/>
                  <a:pt x="17353" y="3528"/>
                  <a:pt x="17353" y="3522"/>
                </a:cubicBezTo>
                <a:cubicBezTo>
                  <a:pt x="17359" y="3522"/>
                  <a:pt x="17359" y="3516"/>
                  <a:pt x="17359" y="3510"/>
                </a:cubicBezTo>
                <a:cubicBezTo>
                  <a:pt x="17365" y="3504"/>
                  <a:pt x="17371" y="3498"/>
                  <a:pt x="17371" y="3486"/>
                </a:cubicBezTo>
                <a:close/>
                <a:moveTo>
                  <a:pt x="17656" y="3184"/>
                </a:moveTo>
                <a:lnTo>
                  <a:pt x="17656" y="3184"/>
                </a:lnTo>
                <a:cubicBezTo>
                  <a:pt x="17650" y="3184"/>
                  <a:pt x="17650" y="3190"/>
                  <a:pt x="17650" y="3196"/>
                </a:cubicBezTo>
                <a:cubicBezTo>
                  <a:pt x="17644" y="3202"/>
                  <a:pt x="17638" y="3202"/>
                  <a:pt x="17638" y="3208"/>
                </a:cubicBezTo>
                <a:cubicBezTo>
                  <a:pt x="17638" y="3208"/>
                  <a:pt x="17638" y="3214"/>
                  <a:pt x="17638" y="3220"/>
                </a:cubicBezTo>
                <a:cubicBezTo>
                  <a:pt x="17638" y="3225"/>
                  <a:pt x="17632" y="3231"/>
                  <a:pt x="17626" y="3237"/>
                </a:cubicBezTo>
                <a:cubicBezTo>
                  <a:pt x="17620" y="3249"/>
                  <a:pt x="17620" y="3249"/>
                  <a:pt x="17620" y="3249"/>
                </a:cubicBezTo>
                <a:cubicBezTo>
                  <a:pt x="17620" y="3243"/>
                  <a:pt x="17626" y="3249"/>
                  <a:pt x="17632" y="3249"/>
                </a:cubicBezTo>
                <a:cubicBezTo>
                  <a:pt x="17638" y="3243"/>
                  <a:pt x="17638" y="3237"/>
                  <a:pt x="17638" y="3231"/>
                </a:cubicBezTo>
                <a:cubicBezTo>
                  <a:pt x="17644" y="3225"/>
                  <a:pt x="17644" y="3225"/>
                  <a:pt x="17650" y="3220"/>
                </a:cubicBezTo>
                <a:cubicBezTo>
                  <a:pt x="17650" y="3220"/>
                  <a:pt x="17656" y="3220"/>
                  <a:pt x="17662" y="3214"/>
                </a:cubicBezTo>
                <a:cubicBezTo>
                  <a:pt x="17662" y="3214"/>
                  <a:pt x="17662" y="3208"/>
                  <a:pt x="17662" y="3202"/>
                </a:cubicBezTo>
                <a:cubicBezTo>
                  <a:pt x="17662" y="3202"/>
                  <a:pt x="17668" y="3196"/>
                  <a:pt x="17668" y="3190"/>
                </a:cubicBezTo>
                <a:lnTo>
                  <a:pt x="17668" y="3184"/>
                </a:lnTo>
                <a:cubicBezTo>
                  <a:pt x="17656" y="3178"/>
                  <a:pt x="17656" y="3178"/>
                  <a:pt x="17656" y="3178"/>
                </a:cubicBezTo>
                <a:lnTo>
                  <a:pt x="17656" y="3184"/>
                </a:lnTo>
                <a:close/>
                <a:moveTo>
                  <a:pt x="18338" y="2882"/>
                </a:moveTo>
                <a:lnTo>
                  <a:pt x="18338" y="2882"/>
                </a:lnTo>
                <a:cubicBezTo>
                  <a:pt x="18332" y="2870"/>
                  <a:pt x="18332" y="2870"/>
                  <a:pt x="18332" y="2870"/>
                </a:cubicBezTo>
                <a:cubicBezTo>
                  <a:pt x="18326" y="2864"/>
                  <a:pt x="18320" y="2864"/>
                  <a:pt x="18314" y="2864"/>
                </a:cubicBezTo>
                <a:cubicBezTo>
                  <a:pt x="18314" y="2864"/>
                  <a:pt x="18308" y="2864"/>
                  <a:pt x="18302" y="2864"/>
                </a:cubicBezTo>
                <a:cubicBezTo>
                  <a:pt x="18302" y="2870"/>
                  <a:pt x="18302" y="2876"/>
                  <a:pt x="18302" y="2882"/>
                </a:cubicBezTo>
                <a:cubicBezTo>
                  <a:pt x="18302" y="2887"/>
                  <a:pt x="18302" y="2887"/>
                  <a:pt x="18302" y="2899"/>
                </a:cubicBezTo>
                <a:cubicBezTo>
                  <a:pt x="18338" y="2899"/>
                  <a:pt x="18338" y="2899"/>
                  <a:pt x="18338" y="2899"/>
                </a:cubicBezTo>
                <a:cubicBezTo>
                  <a:pt x="18338" y="2893"/>
                  <a:pt x="18338" y="2887"/>
                  <a:pt x="18338" y="2882"/>
                </a:cubicBezTo>
                <a:close/>
                <a:moveTo>
                  <a:pt x="18260" y="2887"/>
                </a:moveTo>
                <a:lnTo>
                  <a:pt x="18260" y="2887"/>
                </a:lnTo>
                <a:cubicBezTo>
                  <a:pt x="18255" y="2887"/>
                  <a:pt x="18255" y="2882"/>
                  <a:pt x="18255" y="2882"/>
                </a:cubicBezTo>
                <a:cubicBezTo>
                  <a:pt x="18249" y="2870"/>
                  <a:pt x="18255" y="2864"/>
                  <a:pt x="18255" y="2852"/>
                </a:cubicBezTo>
                <a:cubicBezTo>
                  <a:pt x="18255" y="2846"/>
                  <a:pt x="18249" y="2846"/>
                  <a:pt x="18243" y="2840"/>
                </a:cubicBezTo>
                <a:cubicBezTo>
                  <a:pt x="18243" y="2834"/>
                  <a:pt x="18237" y="2834"/>
                  <a:pt x="18237" y="2828"/>
                </a:cubicBezTo>
                <a:cubicBezTo>
                  <a:pt x="18231" y="2822"/>
                  <a:pt x="18225" y="2822"/>
                  <a:pt x="18219" y="2816"/>
                </a:cubicBezTo>
                <a:cubicBezTo>
                  <a:pt x="18219" y="2828"/>
                  <a:pt x="18219" y="2834"/>
                  <a:pt x="18219" y="2846"/>
                </a:cubicBezTo>
                <a:cubicBezTo>
                  <a:pt x="18219" y="2846"/>
                  <a:pt x="18225" y="2852"/>
                  <a:pt x="18225" y="2858"/>
                </a:cubicBezTo>
                <a:cubicBezTo>
                  <a:pt x="18225" y="2864"/>
                  <a:pt x="18225" y="2870"/>
                  <a:pt x="18225" y="2882"/>
                </a:cubicBezTo>
                <a:cubicBezTo>
                  <a:pt x="18225" y="2887"/>
                  <a:pt x="18231" y="2893"/>
                  <a:pt x="18231" y="2905"/>
                </a:cubicBezTo>
                <a:cubicBezTo>
                  <a:pt x="18267" y="2905"/>
                  <a:pt x="18267" y="2905"/>
                  <a:pt x="18267" y="2905"/>
                </a:cubicBezTo>
                <a:cubicBezTo>
                  <a:pt x="18260" y="2899"/>
                  <a:pt x="18260" y="2893"/>
                  <a:pt x="18260" y="2887"/>
                </a:cubicBezTo>
                <a:close/>
                <a:moveTo>
                  <a:pt x="18106" y="2579"/>
                </a:moveTo>
                <a:lnTo>
                  <a:pt x="18106" y="2579"/>
                </a:lnTo>
                <a:cubicBezTo>
                  <a:pt x="18112" y="2579"/>
                  <a:pt x="18118" y="2573"/>
                  <a:pt x="18124" y="2573"/>
                </a:cubicBezTo>
                <a:lnTo>
                  <a:pt x="18130" y="2567"/>
                </a:lnTo>
                <a:cubicBezTo>
                  <a:pt x="18136" y="2561"/>
                  <a:pt x="18142" y="2567"/>
                  <a:pt x="18142" y="2561"/>
                </a:cubicBezTo>
                <a:cubicBezTo>
                  <a:pt x="18148" y="2555"/>
                  <a:pt x="18148" y="2550"/>
                  <a:pt x="18148" y="2538"/>
                </a:cubicBezTo>
                <a:cubicBezTo>
                  <a:pt x="18142" y="2538"/>
                  <a:pt x="18142" y="2532"/>
                  <a:pt x="18136" y="2532"/>
                </a:cubicBezTo>
                <a:cubicBezTo>
                  <a:pt x="18130" y="2532"/>
                  <a:pt x="18130" y="2532"/>
                  <a:pt x="18130" y="2532"/>
                </a:cubicBezTo>
                <a:cubicBezTo>
                  <a:pt x="18124" y="2532"/>
                  <a:pt x="18118" y="2538"/>
                  <a:pt x="18112" y="2538"/>
                </a:cubicBezTo>
                <a:cubicBezTo>
                  <a:pt x="18106" y="2538"/>
                  <a:pt x="18095" y="2538"/>
                  <a:pt x="18089" y="2538"/>
                </a:cubicBezTo>
                <a:cubicBezTo>
                  <a:pt x="18083" y="2544"/>
                  <a:pt x="18071" y="2550"/>
                  <a:pt x="18071" y="2555"/>
                </a:cubicBezTo>
                <a:cubicBezTo>
                  <a:pt x="18071" y="2579"/>
                  <a:pt x="18071" y="2579"/>
                  <a:pt x="18071" y="2579"/>
                </a:cubicBezTo>
                <a:cubicBezTo>
                  <a:pt x="18077" y="2579"/>
                  <a:pt x="18083" y="2579"/>
                  <a:pt x="18083" y="2579"/>
                </a:cubicBezTo>
                <a:cubicBezTo>
                  <a:pt x="18095" y="2579"/>
                  <a:pt x="18101" y="2579"/>
                  <a:pt x="18106" y="2579"/>
                </a:cubicBezTo>
                <a:close/>
                <a:moveTo>
                  <a:pt x="19429" y="2182"/>
                </a:moveTo>
                <a:lnTo>
                  <a:pt x="19429" y="2182"/>
                </a:lnTo>
                <a:cubicBezTo>
                  <a:pt x="19435" y="2182"/>
                  <a:pt x="19446" y="2182"/>
                  <a:pt x="19452" y="2182"/>
                </a:cubicBezTo>
                <a:cubicBezTo>
                  <a:pt x="19452" y="2182"/>
                  <a:pt x="19458" y="2182"/>
                  <a:pt x="19464" y="2182"/>
                </a:cubicBezTo>
                <a:cubicBezTo>
                  <a:pt x="19470" y="2182"/>
                  <a:pt x="19464" y="2194"/>
                  <a:pt x="19470" y="2194"/>
                </a:cubicBezTo>
                <a:cubicBezTo>
                  <a:pt x="19482" y="2200"/>
                  <a:pt x="19488" y="2194"/>
                  <a:pt x="19500" y="2194"/>
                </a:cubicBezTo>
                <a:cubicBezTo>
                  <a:pt x="19512" y="2194"/>
                  <a:pt x="19512" y="2194"/>
                  <a:pt x="19512" y="2194"/>
                </a:cubicBezTo>
                <a:cubicBezTo>
                  <a:pt x="19518" y="2194"/>
                  <a:pt x="19524" y="2188"/>
                  <a:pt x="19529" y="2188"/>
                </a:cubicBezTo>
                <a:cubicBezTo>
                  <a:pt x="19541" y="2188"/>
                  <a:pt x="19547" y="2194"/>
                  <a:pt x="19559" y="2200"/>
                </a:cubicBezTo>
                <a:cubicBezTo>
                  <a:pt x="19565" y="2200"/>
                  <a:pt x="19565" y="2206"/>
                  <a:pt x="19577" y="2206"/>
                </a:cubicBezTo>
                <a:cubicBezTo>
                  <a:pt x="19583" y="2206"/>
                  <a:pt x="19583" y="2206"/>
                  <a:pt x="19589" y="2206"/>
                </a:cubicBezTo>
                <a:cubicBezTo>
                  <a:pt x="19589" y="2182"/>
                  <a:pt x="19589" y="2182"/>
                  <a:pt x="19589" y="2182"/>
                </a:cubicBezTo>
                <a:lnTo>
                  <a:pt x="19583" y="2182"/>
                </a:lnTo>
                <a:cubicBezTo>
                  <a:pt x="19577" y="2176"/>
                  <a:pt x="19571" y="2176"/>
                  <a:pt x="19571" y="2176"/>
                </a:cubicBezTo>
                <a:cubicBezTo>
                  <a:pt x="19565" y="2170"/>
                  <a:pt x="19559" y="2170"/>
                  <a:pt x="19559" y="2170"/>
                </a:cubicBezTo>
                <a:cubicBezTo>
                  <a:pt x="19547" y="2170"/>
                  <a:pt x="19541" y="2164"/>
                  <a:pt x="19529" y="2164"/>
                </a:cubicBezTo>
                <a:cubicBezTo>
                  <a:pt x="19524" y="2164"/>
                  <a:pt x="19518" y="2164"/>
                  <a:pt x="19512" y="2164"/>
                </a:cubicBezTo>
                <a:cubicBezTo>
                  <a:pt x="19506" y="2164"/>
                  <a:pt x="19500" y="2158"/>
                  <a:pt x="19500" y="2158"/>
                </a:cubicBezTo>
                <a:cubicBezTo>
                  <a:pt x="19494" y="2158"/>
                  <a:pt x="19488" y="2158"/>
                  <a:pt x="19488" y="2158"/>
                </a:cubicBezTo>
                <a:cubicBezTo>
                  <a:pt x="19482" y="2158"/>
                  <a:pt x="19476" y="2152"/>
                  <a:pt x="19470" y="2152"/>
                </a:cubicBezTo>
                <a:cubicBezTo>
                  <a:pt x="19452" y="2152"/>
                  <a:pt x="19440" y="2158"/>
                  <a:pt x="19429" y="2164"/>
                </a:cubicBezTo>
                <a:cubicBezTo>
                  <a:pt x="19429" y="2164"/>
                  <a:pt x="19423" y="2182"/>
                  <a:pt x="19429" y="2182"/>
                </a:cubicBezTo>
                <a:close/>
                <a:moveTo>
                  <a:pt x="18925" y="1482"/>
                </a:moveTo>
                <a:lnTo>
                  <a:pt x="18925" y="1482"/>
                </a:lnTo>
                <a:cubicBezTo>
                  <a:pt x="18925" y="1482"/>
                  <a:pt x="18931" y="1482"/>
                  <a:pt x="18937" y="1482"/>
                </a:cubicBezTo>
                <a:cubicBezTo>
                  <a:pt x="18948" y="1482"/>
                  <a:pt x="18954" y="1482"/>
                  <a:pt x="18966" y="1482"/>
                </a:cubicBezTo>
                <a:cubicBezTo>
                  <a:pt x="18984" y="1482"/>
                  <a:pt x="18990" y="1482"/>
                  <a:pt x="19008" y="1482"/>
                </a:cubicBezTo>
                <a:cubicBezTo>
                  <a:pt x="19014" y="1482"/>
                  <a:pt x="19020" y="1476"/>
                  <a:pt x="19031" y="1476"/>
                </a:cubicBezTo>
                <a:cubicBezTo>
                  <a:pt x="19031" y="1470"/>
                  <a:pt x="19037" y="1470"/>
                  <a:pt x="19043" y="1470"/>
                </a:cubicBezTo>
                <a:cubicBezTo>
                  <a:pt x="19049" y="1465"/>
                  <a:pt x="19055" y="1470"/>
                  <a:pt x="19067" y="1470"/>
                </a:cubicBezTo>
                <a:cubicBezTo>
                  <a:pt x="19091" y="1470"/>
                  <a:pt x="19091" y="1470"/>
                  <a:pt x="19091" y="1470"/>
                </a:cubicBezTo>
                <a:cubicBezTo>
                  <a:pt x="19091" y="1470"/>
                  <a:pt x="19097" y="1470"/>
                  <a:pt x="19103" y="1470"/>
                </a:cubicBezTo>
                <a:cubicBezTo>
                  <a:pt x="19114" y="1470"/>
                  <a:pt x="19114" y="1470"/>
                  <a:pt x="19114" y="1470"/>
                </a:cubicBezTo>
                <a:cubicBezTo>
                  <a:pt x="19120" y="1470"/>
                  <a:pt x="19120" y="1470"/>
                  <a:pt x="19126" y="1470"/>
                </a:cubicBezTo>
                <a:cubicBezTo>
                  <a:pt x="19126" y="1453"/>
                  <a:pt x="19126" y="1453"/>
                  <a:pt x="19126" y="1453"/>
                </a:cubicBezTo>
                <a:cubicBezTo>
                  <a:pt x="19126" y="1447"/>
                  <a:pt x="19126" y="1441"/>
                  <a:pt x="19120" y="1441"/>
                </a:cubicBezTo>
                <a:cubicBezTo>
                  <a:pt x="19114" y="1435"/>
                  <a:pt x="19114" y="1435"/>
                  <a:pt x="19108" y="1429"/>
                </a:cubicBezTo>
                <a:cubicBezTo>
                  <a:pt x="19097" y="1423"/>
                  <a:pt x="19091" y="1429"/>
                  <a:pt x="19073" y="1429"/>
                </a:cubicBezTo>
                <a:cubicBezTo>
                  <a:pt x="19073" y="1429"/>
                  <a:pt x="19067" y="1423"/>
                  <a:pt x="19061" y="1423"/>
                </a:cubicBezTo>
                <a:cubicBezTo>
                  <a:pt x="19061" y="1423"/>
                  <a:pt x="19055" y="1429"/>
                  <a:pt x="19049" y="1423"/>
                </a:cubicBezTo>
                <a:cubicBezTo>
                  <a:pt x="19043" y="1423"/>
                  <a:pt x="19043" y="1423"/>
                  <a:pt x="19037" y="1417"/>
                </a:cubicBezTo>
                <a:cubicBezTo>
                  <a:pt x="19031" y="1417"/>
                  <a:pt x="19031" y="1411"/>
                  <a:pt x="19025" y="1411"/>
                </a:cubicBezTo>
                <a:cubicBezTo>
                  <a:pt x="19020" y="1405"/>
                  <a:pt x="19020" y="1411"/>
                  <a:pt x="19014" y="1411"/>
                </a:cubicBezTo>
                <a:cubicBezTo>
                  <a:pt x="19008" y="1411"/>
                  <a:pt x="19008" y="1405"/>
                  <a:pt x="19002" y="1411"/>
                </a:cubicBezTo>
                <a:cubicBezTo>
                  <a:pt x="18996" y="1411"/>
                  <a:pt x="18996" y="1417"/>
                  <a:pt x="18990" y="1417"/>
                </a:cubicBezTo>
                <a:cubicBezTo>
                  <a:pt x="18984" y="1417"/>
                  <a:pt x="18990" y="1429"/>
                  <a:pt x="18984" y="1429"/>
                </a:cubicBezTo>
                <a:cubicBezTo>
                  <a:pt x="18984" y="1429"/>
                  <a:pt x="18978" y="1429"/>
                  <a:pt x="18972" y="1429"/>
                </a:cubicBezTo>
                <a:cubicBezTo>
                  <a:pt x="18972" y="1429"/>
                  <a:pt x="18966" y="1429"/>
                  <a:pt x="18960" y="1429"/>
                </a:cubicBezTo>
                <a:cubicBezTo>
                  <a:pt x="18954" y="1429"/>
                  <a:pt x="18948" y="1429"/>
                  <a:pt x="18937" y="1429"/>
                </a:cubicBezTo>
                <a:cubicBezTo>
                  <a:pt x="18931" y="1429"/>
                  <a:pt x="18931" y="1435"/>
                  <a:pt x="18925" y="1435"/>
                </a:cubicBezTo>
                <a:cubicBezTo>
                  <a:pt x="18913" y="1441"/>
                  <a:pt x="18913" y="1453"/>
                  <a:pt x="18913" y="1470"/>
                </a:cubicBezTo>
                <a:cubicBezTo>
                  <a:pt x="18919" y="1476"/>
                  <a:pt x="18919" y="1482"/>
                  <a:pt x="18925" y="1482"/>
                </a:cubicBezTo>
                <a:close/>
                <a:moveTo>
                  <a:pt x="17140" y="1044"/>
                </a:moveTo>
                <a:lnTo>
                  <a:pt x="17140" y="1044"/>
                </a:lnTo>
                <a:cubicBezTo>
                  <a:pt x="17146" y="1050"/>
                  <a:pt x="17146" y="1050"/>
                  <a:pt x="17152" y="1050"/>
                </a:cubicBezTo>
                <a:cubicBezTo>
                  <a:pt x="17158" y="1050"/>
                  <a:pt x="17158" y="1050"/>
                  <a:pt x="17164" y="1055"/>
                </a:cubicBezTo>
                <a:cubicBezTo>
                  <a:pt x="17164" y="1055"/>
                  <a:pt x="17164" y="1061"/>
                  <a:pt x="17170" y="1067"/>
                </a:cubicBezTo>
                <a:cubicBezTo>
                  <a:pt x="17176" y="1073"/>
                  <a:pt x="17181" y="1073"/>
                  <a:pt x="17187" y="1073"/>
                </a:cubicBezTo>
                <a:cubicBezTo>
                  <a:pt x="17193" y="1073"/>
                  <a:pt x="17199" y="1073"/>
                  <a:pt x="17205" y="1067"/>
                </a:cubicBezTo>
                <a:cubicBezTo>
                  <a:pt x="17217" y="1067"/>
                  <a:pt x="17223" y="1061"/>
                  <a:pt x="17229" y="1061"/>
                </a:cubicBezTo>
                <a:cubicBezTo>
                  <a:pt x="17241" y="1061"/>
                  <a:pt x="17247" y="1067"/>
                  <a:pt x="17253" y="1073"/>
                </a:cubicBezTo>
                <a:cubicBezTo>
                  <a:pt x="17259" y="1073"/>
                  <a:pt x="17259" y="1079"/>
                  <a:pt x="17265" y="1085"/>
                </a:cubicBezTo>
                <a:cubicBezTo>
                  <a:pt x="17270" y="1085"/>
                  <a:pt x="17270" y="1085"/>
                  <a:pt x="17276" y="1085"/>
                </a:cubicBezTo>
                <a:cubicBezTo>
                  <a:pt x="17282" y="1085"/>
                  <a:pt x="17282" y="1091"/>
                  <a:pt x="17288" y="1091"/>
                </a:cubicBezTo>
                <a:cubicBezTo>
                  <a:pt x="17294" y="1091"/>
                  <a:pt x="17300" y="1091"/>
                  <a:pt x="17312" y="1091"/>
                </a:cubicBezTo>
                <a:cubicBezTo>
                  <a:pt x="17324" y="1091"/>
                  <a:pt x="17324" y="1091"/>
                  <a:pt x="17324" y="1091"/>
                </a:cubicBezTo>
                <a:cubicBezTo>
                  <a:pt x="17324" y="1091"/>
                  <a:pt x="17330" y="1091"/>
                  <a:pt x="17336" y="1091"/>
                </a:cubicBezTo>
                <a:cubicBezTo>
                  <a:pt x="17342" y="1091"/>
                  <a:pt x="17342" y="1085"/>
                  <a:pt x="17348" y="1079"/>
                </a:cubicBezTo>
                <a:cubicBezTo>
                  <a:pt x="17348" y="1079"/>
                  <a:pt x="17348" y="1067"/>
                  <a:pt x="17353" y="1067"/>
                </a:cubicBezTo>
                <a:cubicBezTo>
                  <a:pt x="17359" y="1067"/>
                  <a:pt x="17359" y="1067"/>
                  <a:pt x="17365" y="1067"/>
                </a:cubicBezTo>
                <a:cubicBezTo>
                  <a:pt x="17371" y="1067"/>
                  <a:pt x="17377" y="1067"/>
                  <a:pt x="17383" y="1067"/>
                </a:cubicBezTo>
                <a:cubicBezTo>
                  <a:pt x="17383" y="1044"/>
                  <a:pt x="17383" y="1044"/>
                  <a:pt x="17383" y="1044"/>
                </a:cubicBezTo>
                <a:cubicBezTo>
                  <a:pt x="17383" y="1044"/>
                  <a:pt x="17377" y="1038"/>
                  <a:pt x="17377" y="1032"/>
                </a:cubicBezTo>
                <a:lnTo>
                  <a:pt x="17383" y="1032"/>
                </a:lnTo>
                <a:cubicBezTo>
                  <a:pt x="17365" y="1032"/>
                  <a:pt x="17359" y="1032"/>
                  <a:pt x="17342" y="1032"/>
                </a:cubicBezTo>
                <a:cubicBezTo>
                  <a:pt x="17336" y="1032"/>
                  <a:pt x="17336" y="1032"/>
                  <a:pt x="17330" y="1032"/>
                </a:cubicBezTo>
                <a:cubicBezTo>
                  <a:pt x="17324" y="1032"/>
                  <a:pt x="17318" y="1032"/>
                  <a:pt x="17306" y="1032"/>
                </a:cubicBezTo>
                <a:cubicBezTo>
                  <a:pt x="17294" y="1032"/>
                  <a:pt x="17294" y="1032"/>
                  <a:pt x="17294" y="1032"/>
                </a:cubicBezTo>
                <a:cubicBezTo>
                  <a:pt x="17294" y="1032"/>
                  <a:pt x="17288" y="1032"/>
                  <a:pt x="17282" y="1032"/>
                </a:cubicBezTo>
                <a:cubicBezTo>
                  <a:pt x="17270" y="1032"/>
                  <a:pt x="17270" y="1032"/>
                  <a:pt x="17270" y="1032"/>
                </a:cubicBezTo>
                <a:cubicBezTo>
                  <a:pt x="17265" y="1032"/>
                  <a:pt x="17265" y="1032"/>
                  <a:pt x="17259" y="1032"/>
                </a:cubicBezTo>
                <a:cubicBezTo>
                  <a:pt x="17259" y="1002"/>
                  <a:pt x="17259" y="1002"/>
                  <a:pt x="17259" y="1002"/>
                </a:cubicBezTo>
                <a:cubicBezTo>
                  <a:pt x="17247" y="1002"/>
                  <a:pt x="17235" y="1002"/>
                  <a:pt x="17223" y="1002"/>
                </a:cubicBezTo>
                <a:cubicBezTo>
                  <a:pt x="17217" y="1002"/>
                  <a:pt x="17217" y="1002"/>
                  <a:pt x="17211" y="1002"/>
                </a:cubicBezTo>
                <a:cubicBezTo>
                  <a:pt x="17205" y="1002"/>
                  <a:pt x="17211" y="1014"/>
                  <a:pt x="17205" y="1014"/>
                </a:cubicBezTo>
                <a:cubicBezTo>
                  <a:pt x="17205" y="1020"/>
                  <a:pt x="17199" y="1014"/>
                  <a:pt x="17193" y="1014"/>
                </a:cubicBezTo>
                <a:cubicBezTo>
                  <a:pt x="17181" y="1014"/>
                  <a:pt x="17181" y="1014"/>
                  <a:pt x="17176" y="1014"/>
                </a:cubicBezTo>
                <a:cubicBezTo>
                  <a:pt x="17158" y="1008"/>
                  <a:pt x="17158" y="996"/>
                  <a:pt x="17146" y="984"/>
                </a:cubicBezTo>
                <a:cubicBezTo>
                  <a:pt x="17134" y="990"/>
                  <a:pt x="17134" y="990"/>
                  <a:pt x="17134" y="990"/>
                </a:cubicBezTo>
                <a:cubicBezTo>
                  <a:pt x="17134" y="1038"/>
                  <a:pt x="17134" y="1038"/>
                  <a:pt x="17134" y="1038"/>
                </a:cubicBezTo>
                <a:cubicBezTo>
                  <a:pt x="17140" y="1038"/>
                  <a:pt x="17134" y="1044"/>
                  <a:pt x="17140" y="1044"/>
                </a:cubicBezTo>
                <a:close/>
                <a:moveTo>
                  <a:pt x="16796" y="1227"/>
                </a:moveTo>
                <a:lnTo>
                  <a:pt x="16796" y="1227"/>
                </a:lnTo>
                <a:cubicBezTo>
                  <a:pt x="16808" y="1227"/>
                  <a:pt x="16814" y="1233"/>
                  <a:pt x="16820" y="1233"/>
                </a:cubicBezTo>
                <a:cubicBezTo>
                  <a:pt x="16826" y="1233"/>
                  <a:pt x="16832" y="1233"/>
                  <a:pt x="16844" y="1233"/>
                </a:cubicBezTo>
                <a:cubicBezTo>
                  <a:pt x="16855" y="1233"/>
                  <a:pt x="16855" y="1233"/>
                  <a:pt x="16855" y="1233"/>
                </a:cubicBezTo>
                <a:cubicBezTo>
                  <a:pt x="16861" y="1233"/>
                  <a:pt x="16861" y="1233"/>
                  <a:pt x="16867" y="1233"/>
                </a:cubicBezTo>
                <a:cubicBezTo>
                  <a:pt x="16879" y="1233"/>
                  <a:pt x="16891" y="1233"/>
                  <a:pt x="16903" y="1233"/>
                </a:cubicBezTo>
                <a:cubicBezTo>
                  <a:pt x="16909" y="1233"/>
                  <a:pt x="16915" y="1227"/>
                  <a:pt x="16921" y="1227"/>
                </a:cubicBezTo>
                <a:cubicBezTo>
                  <a:pt x="16926" y="1227"/>
                  <a:pt x="16926" y="1227"/>
                  <a:pt x="16926" y="1227"/>
                </a:cubicBezTo>
                <a:cubicBezTo>
                  <a:pt x="16933" y="1227"/>
                  <a:pt x="16933" y="1233"/>
                  <a:pt x="16938" y="1239"/>
                </a:cubicBezTo>
                <a:cubicBezTo>
                  <a:pt x="16944" y="1239"/>
                  <a:pt x="16950" y="1245"/>
                  <a:pt x="16962" y="1245"/>
                </a:cubicBezTo>
                <a:cubicBezTo>
                  <a:pt x="16962" y="1245"/>
                  <a:pt x="16968" y="1251"/>
                  <a:pt x="16974" y="1251"/>
                </a:cubicBezTo>
                <a:cubicBezTo>
                  <a:pt x="16992" y="1251"/>
                  <a:pt x="16992" y="1251"/>
                  <a:pt x="16992" y="1251"/>
                </a:cubicBezTo>
                <a:cubicBezTo>
                  <a:pt x="16998" y="1227"/>
                  <a:pt x="16998" y="1227"/>
                  <a:pt x="16998" y="1227"/>
                </a:cubicBezTo>
                <a:cubicBezTo>
                  <a:pt x="16992" y="1221"/>
                  <a:pt x="16992" y="1215"/>
                  <a:pt x="16992" y="1215"/>
                </a:cubicBezTo>
                <a:cubicBezTo>
                  <a:pt x="16986" y="1210"/>
                  <a:pt x="16986" y="1210"/>
                  <a:pt x="16980" y="1210"/>
                </a:cubicBezTo>
                <a:cubicBezTo>
                  <a:pt x="16974" y="1204"/>
                  <a:pt x="16974" y="1204"/>
                  <a:pt x="16968" y="1198"/>
                </a:cubicBezTo>
                <a:cubicBezTo>
                  <a:pt x="16962" y="1198"/>
                  <a:pt x="16962" y="1204"/>
                  <a:pt x="16956" y="1198"/>
                </a:cubicBezTo>
                <a:cubicBezTo>
                  <a:pt x="16950" y="1198"/>
                  <a:pt x="16950" y="1198"/>
                  <a:pt x="16944" y="1198"/>
                </a:cubicBezTo>
                <a:cubicBezTo>
                  <a:pt x="16938" y="1192"/>
                  <a:pt x="16938" y="1192"/>
                  <a:pt x="16933" y="1186"/>
                </a:cubicBezTo>
                <a:lnTo>
                  <a:pt x="16933" y="1180"/>
                </a:lnTo>
                <a:cubicBezTo>
                  <a:pt x="16926" y="1174"/>
                  <a:pt x="16921" y="1180"/>
                  <a:pt x="16921" y="1180"/>
                </a:cubicBezTo>
                <a:cubicBezTo>
                  <a:pt x="16909" y="1180"/>
                  <a:pt x="16909" y="1180"/>
                  <a:pt x="16909" y="1180"/>
                </a:cubicBezTo>
                <a:cubicBezTo>
                  <a:pt x="16897" y="1180"/>
                  <a:pt x="16885" y="1174"/>
                  <a:pt x="16873" y="1180"/>
                </a:cubicBezTo>
                <a:cubicBezTo>
                  <a:pt x="16867" y="1180"/>
                  <a:pt x="16867" y="1186"/>
                  <a:pt x="16861" y="1186"/>
                </a:cubicBezTo>
                <a:cubicBezTo>
                  <a:pt x="16861" y="1192"/>
                  <a:pt x="16861" y="1198"/>
                  <a:pt x="16855" y="1198"/>
                </a:cubicBezTo>
                <a:cubicBezTo>
                  <a:pt x="16855" y="1204"/>
                  <a:pt x="16849" y="1198"/>
                  <a:pt x="16844" y="1198"/>
                </a:cubicBezTo>
                <a:cubicBezTo>
                  <a:pt x="16826" y="1204"/>
                  <a:pt x="16820" y="1215"/>
                  <a:pt x="16808" y="1227"/>
                </a:cubicBezTo>
                <a:lnTo>
                  <a:pt x="16796" y="1227"/>
                </a:lnTo>
                <a:close/>
                <a:moveTo>
                  <a:pt x="16855" y="1156"/>
                </a:moveTo>
                <a:lnTo>
                  <a:pt x="16855" y="1156"/>
                </a:lnTo>
                <a:cubicBezTo>
                  <a:pt x="16861" y="1156"/>
                  <a:pt x="16861" y="1156"/>
                  <a:pt x="16867" y="1150"/>
                </a:cubicBezTo>
                <a:cubicBezTo>
                  <a:pt x="16867" y="1150"/>
                  <a:pt x="16867" y="1144"/>
                  <a:pt x="16867" y="1138"/>
                </a:cubicBezTo>
                <a:cubicBezTo>
                  <a:pt x="16861" y="1138"/>
                  <a:pt x="16861" y="1132"/>
                  <a:pt x="16855" y="1132"/>
                </a:cubicBezTo>
                <a:cubicBezTo>
                  <a:pt x="16855" y="1132"/>
                  <a:pt x="16849" y="1132"/>
                  <a:pt x="16844" y="1132"/>
                </a:cubicBezTo>
                <a:cubicBezTo>
                  <a:pt x="16838" y="1132"/>
                  <a:pt x="16832" y="1127"/>
                  <a:pt x="16820" y="1127"/>
                </a:cubicBezTo>
                <a:cubicBezTo>
                  <a:pt x="16802" y="1127"/>
                  <a:pt x="16802" y="1127"/>
                  <a:pt x="16802" y="1127"/>
                </a:cubicBezTo>
                <a:cubicBezTo>
                  <a:pt x="16802" y="1132"/>
                  <a:pt x="16796" y="1132"/>
                  <a:pt x="16796" y="1138"/>
                </a:cubicBezTo>
                <a:cubicBezTo>
                  <a:pt x="16796" y="1144"/>
                  <a:pt x="16802" y="1150"/>
                  <a:pt x="16808" y="1150"/>
                </a:cubicBezTo>
                <a:cubicBezTo>
                  <a:pt x="16808" y="1156"/>
                  <a:pt x="16814" y="1156"/>
                  <a:pt x="16814" y="1156"/>
                </a:cubicBezTo>
                <a:cubicBezTo>
                  <a:pt x="16826" y="1156"/>
                  <a:pt x="16832" y="1162"/>
                  <a:pt x="16838" y="1162"/>
                </a:cubicBezTo>
                <a:cubicBezTo>
                  <a:pt x="16844" y="1162"/>
                  <a:pt x="16849" y="1156"/>
                  <a:pt x="16855" y="1156"/>
                </a:cubicBezTo>
                <a:close/>
                <a:moveTo>
                  <a:pt x="16642" y="1032"/>
                </a:moveTo>
                <a:lnTo>
                  <a:pt x="16642" y="1032"/>
                </a:lnTo>
                <a:cubicBezTo>
                  <a:pt x="16642" y="1032"/>
                  <a:pt x="16642" y="1038"/>
                  <a:pt x="16648" y="1038"/>
                </a:cubicBezTo>
                <a:cubicBezTo>
                  <a:pt x="16654" y="1044"/>
                  <a:pt x="16648" y="1050"/>
                  <a:pt x="16654" y="1050"/>
                </a:cubicBezTo>
                <a:cubicBezTo>
                  <a:pt x="16660" y="1055"/>
                  <a:pt x="16660" y="1055"/>
                  <a:pt x="16666" y="1055"/>
                </a:cubicBezTo>
                <a:cubicBezTo>
                  <a:pt x="16672" y="1055"/>
                  <a:pt x="16672" y="1061"/>
                  <a:pt x="16678" y="1061"/>
                </a:cubicBezTo>
                <a:cubicBezTo>
                  <a:pt x="16683" y="1067"/>
                  <a:pt x="16683" y="1067"/>
                  <a:pt x="16689" y="1067"/>
                </a:cubicBezTo>
                <a:cubicBezTo>
                  <a:pt x="16695" y="1067"/>
                  <a:pt x="16701" y="1073"/>
                  <a:pt x="16701" y="1079"/>
                </a:cubicBezTo>
                <a:cubicBezTo>
                  <a:pt x="16707" y="1079"/>
                  <a:pt x="16707" y="1085"/>
                  <a:pt x="16707" y="1091"/>
                </a:cubicBezTo>
                <a:cubicBezTo>
                  <a:pt x="16713" y="1091"/>
                  <a:pt x="16713" y="1097"/>
                  <a:pt x="16713" y="1103"/>
                </a:cubicBezTo>
                <a:cubicBezTo>
                  <a:pt x="16719" y="1103"/>
                  <a:pt x="16725" y="1103"/>
                  <a:pt x="16731" y="1103"/>
                </a:cubicBezTo>
                <a:cubicBezTo>
                  <a:pt x="16743" y="1103"/>
                  <a:pt x="16749" y="1103"/>
                  <a:pt x="16760" y="1103"/>
                </a:cubicBezTo>
                <a:cubicBezTo>
                  <a:pt x="16760" y="1091"/>
                  <a:pt x="16767" y="1091"/>
                  <a:pt x="16767" y="1085"/>
                </a:cubicBezTo>
                <a:cubicBezTo>
                  <a:pt x="16767" y="1079"/>
                  <a:pt x="16767" y="1073"/>
                  <a:pt x="16767" y="1073"/>
                </a:cubicBezTo>
                <a:cubicBezTo>
                  <a:pt x="16767" y="1067"/>
                  <a:pt x="16772" y="1067"/>
                  <a:pt x="16772" y="1061"/>
                </a:cubicBezTo>
                <a:cubicBezTo>
                  <a:pt x="16784" y="1067"/>
                  <a:pt x="16796" y="1073"/>
                  <a:pt x="16808" y="1073"/>
                </a:cubicBezTo>
                <a:cubicBezTo>
                  <a:pt x="16820" y="1073"/>
                  <a:pt x="16832" y="1073"/>
                  <a:pt x="16844" y="1073"/>
                </a:cubicBezTo>
                <a:cubicBezTo>
                  <a:pt x="16855" y="1073"/>
                  <a:pt x="16861" y="1073"/>
                  <a:pt x="16867" y="1067"/>
                </a:cubicBezTo>
                <a:cubicBezTo>
                  <a:pt x="16873" y="1067"/>
                  <a:pt x="16867" y="1061"/>
                  <a:pt x="16873" y="1055"/>
                </a:cubicBezTo>
                <a:cubicBezTo>
                  <a:pt x="16873" y="1055"/>
                  <a:pt x="16879" y="1055"/>
                  <a:pt x="16885" y="1055"/>
                </a:cubicBezTo>
                <a:lnTo>
                  <a:pt x="16891" y="1055"/>
                </a:lnTo>
                <a:cubicBezTo>
                  <a:pt x="16897" y="1061"/>
                  <a:pt x="16897" y="1067"/>
                  <a:pt x="16903" y="1067"/>
                </a:cubicBezTo>
                <a:cubicBezTo>
                  <a:pt x="16909" y="1067"/>
                  <a:pt x="16909" y="1073"/>
                  <a:pt x="16915" y="1073"/>
                </a:cubicBezTo>
                <a:cubicBezTo>
                  <a:pt x="16926" y="1073"/>
                  <a:pt x="16926" y="1061"/>
                  <a:pt x="16938" y="1055"/>
                </a:cubicBezTo>
                <a:cubicBezTo>
                  <a:pt x="16938" y="1055"/>
                  <a:pt x="16938" y="1050"/>
                  <a:pt x="16944" y="1044"/>
                </a:cubicBezTo>
                <a:cubicBezTo>
                  <a:pt x="16950" y="1044"/>
                  <a:pt x="16956" y="1044"/>
                  <a:pt x="16962" y="1044"/>
                </a:cubicBezTo>
                <a:cubicBezTo>
                  <a:pt x="16968" y="1044"/>
                  <a:pt x="16968" y="1044"/>
                  <a:pt x="16968" y="1044"/>
                </a:cubicBezTo>
                <a:cubicBezTo>
                  <a:pt x="16974" y="1044"/>
                  <a:pt x="16974" y="1050"/>
                  <a:pt x="16980" y="1050"/>
                </a:cubicBezTo>
                <a:cubicBezTo>
                  <a:pt x="16986" y="1055"/>
                  <a:pt x="16986" y="1055"/>
                  <a:pt x="16992" y="1055"/>
                </a:cubicBezTo>
                <a:cubicBezTo>
                  <a:pt x="16998" y="1055"/>
                  <a:pt x="16998" y="1055"/>
                  <a:pt x="17004" y="1055"/>
                </a:cubicBezTo>
                <a:cubicBezTo>
                  <a:pt x="17045" y="1055"/>
                  <a:pt x="17045" y="1055"/>
                  <a:pt x="17045" y="1055"/>
                </a:cubicBezTo>
                <a:cubicBezTo>
                  <a:pt x="17045" y="1044"/>
                  <a:pt x="17045" y="1038"/>
                  <a:pt x="17045" y="1026"/>
                </a:cubicBezTo>
                <a:cubicBezTo>
                  <a:pt x="17051" y="1020"/>
                  <a:pt x="17051" y="1020"/>
                  <a:pt x="17051" y="1014"/>
                </a:cubicBezTo>
                <a:cubicBezTo>
                  <a:pt x="17057" y="1008"/>
                  <a:pt x="17063" y="1008"/>
                  <a:pt x="17063" y="1002"/>
                </a:cubicBezTo>
                <a:cubicBezTo>
                  <a:pt x="17069" y="996"/>
                  <a:pt x="17075" y="996"/>
                  <a:pt x="17075" y="990"/>
                </a:cubicBezTo>
                <a:cubicBezTo>
                  <a:pt x="17075" y="990"/>
                  <a:pt x="17075" y="984"/>
                  <a:pt x="17075" y="978"/>
                </a:cubicBezTo>
                <a:cubicBezTo>
                  <a:pt x="17069" y="978"/>
                  <a:pt x="17063" y="978"/>
                  <a:pt x="17063" y="978"/>
                </a:cubicBezTo>
                <a:cubicBezTo>
                  <a:pt x="17057" y="978"/>
                  <a:pt x="17057" y="978"/>
                  <a:pt x="17051" y="978"/>
                </a:cubicBezTo>
                <a:cubicBezTo>
                  <a:pt x="17045" y="978"/>
                  <a:pt x="17051" y="966"/>
                  <a:pt x="17045" y="966"/>
                </a:cubicBezTo>
                <a:cubicBezTo>
                  <a:pt x="17039" y="966"/>
                  <a:pt x="17039" y="966"/>
                  <a:pt x="17033" y="966"/>
                </a:cubicBezTo>
                <a:cubicBezTo>
                  <a:pt x="17021" y="966"/>
                  <a:pt x="17015" y="966"/>
                  <a:pt x="16998" y="966"/>
                </a:cubicBezTo>
                <a:cubicBezTo>
                  <a:pt x="16992" y="966"/>
                  <a:pt x="16992" y="961"/>
                  <a:pt x="16980" y="961"/>
                </a:cubicBezTo>
                <a:cubicBezTo>
                  <a:pt x="16974" y="961"/>
                  <a:pt x="16974" y="961"/>
                  <a:pt x="16974" y="961"/>
                </a:cubicBezTo>
                <a:cubicBezTo>
                  <a:pt x="16974" y="966"/>
                  <a:pt x="16968" y="966"/>
                  <a:pt x="16968" y="966"/>
                </a:cubicBezTo>
                <a:cubicBezTo>
                  <a:pt x="16962" y="972"/>
                  <a:pt x="16962" y="978"/>
                  <a:pt x="16962" y="978"/>
                </a:cubicBezTo>
                <a:cubicBezTo>
                  <a:pt x="16956" y="984"/>
                  <a:pt x="16950" y="984"/>
                  <a:pt x="16950" y="990"/>
                </a:cubicBezTo>
                <a:cubicBezTo>
                  <a:pt x="16950" y="996"/>
                  <a:pt x="16950" y="1002"/>
                  <a:pt x="16950" y="1002"/>
                </a:cubicBezTo>
                <a:cubicBezTo>
                  <a:pt x="16944" y="1014"/>
                  <a:pt x="16950" y="1020"/>
                  <a:pt x="16950" y="1026"/>
                </a:cubicBezTo>
                <a:cubicBezTo>
                  <a:pt x="16938" y="1026"/>
                  <a:pt x="16933" y="1026"/>
                  <a:pt x="16926" y="1026"/>
                </a:cubicBezTo>
                <a:cubicBezTo>
                  <a:pt x="16921" y="1026"/>
                  <a:pt x="16921" y="1026"/>
                  <a:pt x="16915" y="1026"/>
                </a:cubicBezTo>
                <a:cubicBezTo>
                  <a:pt x="16915" y="996"/>
                  <a:pt x="16915" y="996"/>
                  <a:pt x="16915" y="996"/>
                </a:cubicBezTo>
                <a:cubicBezTo>
                  <a:pt x="16915" y="990"/>
                  <a:pt x="16921" y="984"/>
                  <a:pt x="16921" y="984"/>
                </a:cubicBezTo>
                <a:cubicBezTo>
                  <a:pt x="16926" y="972"/>
                  <a:pt x="16933" y="972"/>
                  <a:pt x="16933" y="961"/>
                </a:cubicBezTo>
                <a:cubicBezTo>
                  <a:pt x="16933" y="955"/>
                  <a:pt x="16926" y="955"/>
                  <a:pt x="16926" y="949"/>
                </a:cubicBezTo>
                <a:cubicBezTo>
                  <a:pt x="16921" y="949"/>
                  <a:pt x="16915" y="949"/>
                  <a:pt x="16903" y="949"/>
                </a:cubicBezTo>
                <a:cubicBezTo>
                  <a:pt x="16903" y="949"/>
                  <a:pt x="16897" y="949"/>
                  <a:pt x="16891" y="949"/>
                </a:cubicBezTo>
                <a:cubicBezTo>
                  <a:pt x="16885" y="943"/>
                  <a:pt x="16879" y="949"/>
                  <a:pt x="16873" y="949"/>
                </a:cubicBezTo>
                <a:cubicBezTo>
                  <a:pt x="16867" y="949"/>
                  <a:pt x="16861" y="949"/>
                  <a:pt x="16861" y="949"/>
                </a:cubicBezTo>
                <a:cubicBezTo>
                  <a:pt x="16861" y="978"/>
                  <a:pt x="16861" y="978"/>
                  <a:pt x="16861" y="978"/>
                </a:cubicBezTo>
                <a:cubicBezTo>
                  <a:pt x="16849" y="978"/>
                  <a:pt x="16844" y="978"/>
                  <a:pt x="16838" y="978"/>
                </a:cubicBezTo>
                <a:cubicBezTo>
                  <a:pt x="16826" y="978"/>
                  <a:pt x="16820" y="978"/>
                  <a:pt x="16814" y="978"/>
                </a:cubicBezTo>
                <a:cubicBezTo>
                  <a:pt x="16808" y="978"/>
                  <a:pt x="16808" y="978"/>
                  <a:pt x="16802" y="978"/>
                </a:cubicBezTo>
                <a:cubicBezTo>
                  <a:pt x="16796" y="978"/>
                  <a:pt x="16796" y="966"/>
                  <a:pt x="16796" y="966"/>
                </a:cubicBezTo>
                <a:cubicBezTo>
                  <a:pt x="16790" y="961"/>
                  <a:pt x="16790" y="961"/>
                  <a:pt x="16784" y="955"/>
                </a:cubicBezTo>
                <a:cubicBezTo>
                  <a:pt x="16784" y="949"/>
                  <a:pt x="16778" y="955"/>
                  <a:pt x="16772" y="949"/>
                </a:cubicBezTo>
                <a:cubicBezTo>
                  <a:pt x="16772" y="949"/>
                  <a:pt x="16778" y="937"/>
                  <a:pt x="16772" y="937"/>
                </a:cubicBezTo>
                <a:cubicBezTo>
                  <a:pt x="16767" y="931"/>
                  <a:pt x="16760" y="937"/>
                  <a:pt x="16755" y="937"/>
                </a:cubicBezTo>
                <a:cubicBezTo>
                  <a:pt x="16737" y="937"/>
                  <a:pt x="16737" y="937"/>
                  <a:pt x="16737" y="937"/>
                </a:cubicBezTo>
                <a:lnTo>
                  <a:pt x="16731" y="943"/>
                </a:lnTo>
                <a:cubicBezTo>
                  <a:pt x="16707" y="943"/>
                  <a:pt x="16695" y="943"/>
                  <a:pt x="16672" y="943"/>
                </a:cubicBezTo>
                <a:cubicBezTo>
                  <a:pt x="16672" y="949"/>
                  <a:pt x="16678" y="955"/>
                  <a:pt x="16672" y="966"/>
                </a:cubicBezTo>
                <a:cubicBezTo>
                  <a:pt x="16672" y="972"/>
                  <a:pt x="16666" y="978"/>
                  <a:pt x="16660" y="990"/>
                </a:cubicBezTo>
                <a:cubicBezTo>
                  <a:pt x="16660" y="990"/>
                  <a:pt x="16660" y="996"/>
                  <a:pt x="16660" y="1002"/>
                </a:cubicBezTo>
                <a:cubicBezTo>
                  <a:pt x="16660" y="1008"/>
                  <a:pt x="16654" y="1008"/>
                  <a:pt x="16654" y="1014"/>
                </a:cubicBezTo>
                <a:cubicBezTo>
                  <a:pt x="16648" y="1020"/>
                  <a:pt x="16654" y="1020"/>
                  <a:pt x="16654" y="1026"/>
                </a:cubicBezTo>
                <a:cubicBezTo>
                  <a:pt x="16648" y="1032"/>
                  <a:pt x="16648" y="1032"/>
                  <a:pt x="16648" y="1038"/>
                </a:cubicBezTo>
                <a:lnTo>
                  <a:pt x="16642" y="1032"/>
                </a:lnTo>
                <a:close/>
                <a:moveTo>
                  <a:pt x="16583" y="1008"/>
                </a:moveTo>
                <a:lnTo>
                  <a:pt x="16583" y="1008"/>
                </a:lnTo>
                <a:cubicBezTo>
                  <a:pt x="16577" y="1002"/>
                  <a:pt x="16577" y="996"/>
                  <a:pt x="16577" y="996"/>
                </a:cubicBezTo>
                <a:cubicBezTo>
                  <a:pt x="16577" y="984"/>
                  <a:pt x="16577" y="978"/>
                  <a:pt x="16583" y="972"/>
                </a:cubicBezTo>
                <a:cubicBezTo>
                  <a:pt x="16577" y="972"/>
                  <a:pt x="16571" y="972"/>
                  <a:pt x="16565" y="972"/>
                </a:cubicBezTo>
                <a:cubicBezTo>
                  <a:pt x="16559" y="972"/>
                  <a:pt x="16559" y="966"/>
                  <a:pt x="16553" y="966"/>
                </a:cubicBezTo>
                <a:cubicBezTo>
                  <a:pt x="16547" y="966"/>
                  <a:pt x="16547" y="972"/>
                  <a:pt x="16541" y="978"/>
                </a:cubicBezTo>
                <a:cubicBezTo>
                  <a:pt x="16541" y="978"/>
                  <a:pt x="16541" y="984"/>
                  <a:pt x="16541" y="990"/>
                </a:cubicBezTo>
                <a:cubicBezTo>
                  <a:pt x="16541" y="996"/>
                  <a:pt x="16541" y="996"/>
                  <a:pt x="16541" y="1002"/>
                </a:cubicBezTo>
                <a:cubicBezTo>
                  <a:pt x="16541" y="1008"/>
                  <a:pt x="16547" y="1008"/>
                  <a:pt x="16553" y="1008"/>
                </a:cubicBezTo>
                <a:cubicBezTo>
                  <a:pt x="16559" y="1014"/>
                  <a:pt x="16559" y="1020"/>
                  <a:pt x="16565" y="1020"/>
                </a:cubicBezTo>
                <a:cubicBezTo>
                  <a:pt x="16571" y="1020"/>
                  <a:pt x="16577" y="1008"/>
                  <a:pt x="16583" y="1008"/>
                </a:cubicBezTo>
                <a:close/>
                <a:moveTo>
                  <a:pt x="16547" y="1127"/>
                </a:moveTo>
                <a:lnTo>
                  <a:pt x="16547" y="1127"/>
                </a:lnTo>
                <a:cubicBezTo>
                  <a:pt x="16547" y="1132"/>
                  <a:pt x="16547" y="1138"/>
                  <a:pt x="16553" y="1138"/>
                </a:cubicBezTo>
                <a:cubicBezTo>
                  <a:pt x="16553" y="1150"/>
                  <a:pt x="16565" y="1156"/>
                  <a:pt x="16565" y="1162"/>
                </a:cubicBezTo>
                <a:cubicBezTo>
                  <a:pt x="16565" y="1168"/>
                  <a:pt x="16571" y="1168"/>
                  <a:pt x="16571" y="1174"/>
                </a:cubicBezTo>
                <a:cubicBezTo>
                  <a:pt x="16571" y="1180"/>
                  <a:pt x="16571" y="1186"/>
                  <a:pt x="16571" y="1198"/>
                </a:cubicBezTo>
                <a:cubicBezTo>
                  <a:pt x="16624" y="1198"/>
                  <a:pt x="16624" y="1198"/>
                  <a:pt x="16624" y="1198"/>
                </a:cubicBezTo>
                <a:cubicBezTo>
                  <a:pt x="16618" y="1192"/>
                  <a:pt x="16624" y="1186"/>
                  <a:pt x="16618" y="1186"/>
                </a:cubicBezTo>
                <a:cubicBezTo>
                  <a:pt x="16612" y="1180"/>
                  <a:pt x="16606" y="1180"/>
                  <a:pt x="16601" y="1180"/>
                </a:cubicBezTo>
                <a:cubicBezTo>
                  <a:pt x="16601" y="1180"/>
                  <a:pt x="16594" y="1180"/>
                  <a:pt x="16589" y="1174"/>
                </a:cubicBezTo>
                <a:cubicBezTo>
                  <a:pt x="16583" y="1168"/>
                  <a:pt x="16583" y="1162"/>
                  <a:pt x="16577" y="1150"/>
                </a:cubicBezTo>
                <a:cubicBezTo>
                  <a:pt x="16571" y="1138"/>
                  <a:pt x="16571" y="1138"/>
                  <a:pt x="16571" y="1138"/>
                </a:cubicBezTo>
                <a:cubicBezTo>
                  <a:pt x="16571" y="1132"/>
                  <a:pt x="16565" y="1132"/>
                  <a:pt x="16565" y="1127"/>
                </a:cubicBezTo>
                <a:lnTo>
                  <a:pt x="16547" y="1127"/>
                </a:lnTo>
                <a:close/>
                <a:moveTo>
                  <a:pt x="15029" y="711"/>
                </a:moveTo>
                <a:lnTo>
                  <a:pt x="15029" y="711"/>
                </a:lnTo>
                <a:cubicBezTo>
                  <a:pt x="15029" y="706"/>
                  <a:pt x="15023" y="706"/>
                  <a:pt x="15017" y="700"/>
                </a:cubicBezTo>
                <a:cubicBezTo>
                  <a:pt x="15017" y="700"/>
                  <a:pt x="15023" y="694"/>
                  <a:pt x="15017" y="688"/>
                </a:cubicBezTo>
                <a:cubicBezTo>
                  <a:pt x="15017" y="688"/>
                  <a:pt x="15012" y="688"/>
                  <a:pt x="15005" y="688"/>
                </a:cubicBezTo>
                <a:cubicBezTo>
                  <a:pt x="15000" y="688"/>
                  <a:pt x="15000" y="682"/>
                  <a:pt x="14994" y="682"/>
                </a:cubicBezTo>
                <a:cubicBezTo>
                  <a:pt x="14982" y="682"/>
                  <a:pt x="14982" y="682"/>
                  <a:pt x="14982" y="682"/>
                </a:cubicBezTo>
                <a:cubicBezTo>
                  <a:pt x="14976" y="682"/>
                  <a:pt x="14976" y="676"/>
                  <a:pt x="14970" y="676"/>
                </a:cubicBezTo>
                <a:cubicBezTo>
                  <a:pt x="14964" y="676"/>
                  <a:pt x="14964" y="676"/>
                  <a:pt x="14958" y="676"/>
                </a:cubicBezTo>
                <a:cubicBezTo>
                  <a:pt x="14946" y="676"/>
                  <a:pt x="14946" y="676"/>
                  <a:pt x="14946" y="676"/>
                </a:cubicBezTo>
                <a:cubicBezTo>
                  <a:pt x="14940" y="676"/>
                  <a:pt x="14940" y="682"/>
                  <a:pt x="14934" y="688"/>
                </a:cubicBezTo>
                <a:cubicBezTo>
                  <a:pt x="14934" y="700"/>
                  <a:pt x="14934" y="700"/>
                  <a:pt x="14934" y="700"/>
                </a:cubicBezTo>
                <a:cubicBezTo>
                  <a:pt x="14940" y="700"/>
                  <a:pt x="14946" y="700"/>
                  <a:pt x="14946" y="700"/>
                </a:cubicBezTo>
                <a:cubicBezTo>
                  <a:pt x="14952" y="700"/>
                  <a:pt x="14952" y="700"/>
                  <a:pt x="14958" y="700"/>
                </a:cubicBezTo>
                <a:cubicBezTo>
                  <a:pt x="14964" y="706"/>
                  <a:pt x="14964" y="706"/>
                  <a:pt x="14970" y="711"/>
                </a:cubicBezTo>
                <a:cubicBezTo>
                  <a:pt x="14976" y="711"/>
                  <a:pt x="14976" y="718"/>
                  <a:pt x="14976" y="723"/>
                </a:cubicBezTo>
                <a:cubicBezTo>
                  <a:pt x="14988" y="723"/>
                  <a:pt x="14994" y="723"/>
                  <a:pt x="15005" y="723"/>
                </a:cubicBezTo>
                <a:cubicBezTo>
                  <a:pt x="15017" y="723"/>
                  <a:pt x="15017" y="723"/>
                  <a:pt x="15017" y="723"/>
                </a:cubicBezTo>
                <a:cubicBezTo>
                  <a:pt x="15023" y="723"/>
                  <a:pt x="15023" y="723"/>
                  <a:pt x="15029" y="723"/>
                </a:cubicBezTo>
                <a:cubicBezTo>
                  <a:pt x="15029" y="718"/>
                  <a:pt x="15029" y="711"/>
                  <a:pt x="15029" y="711"/>
                </a:cubicBezTo>
                <a:close/>
                <a:moveTo>
                  <a:pt x="14365" y="842"/>
                </a:moveTo>
                <a:lnTo>
                  <a:pt x="14365" y="842"/>
                </a:lnTo>
                <a:cubicBezTo>
                  <a:pt x="14371" y="842"/>
                  <a:pt x="14371" y="836"/>
                  <a:pt x="14377" y="836"/>
                </a:cubicBezTo>
                <a:cubicBezTo>
                  <a:pt x="14383" y="836"/>
                  <a:pt x="14389" y="842"/>
                  <a:pt x="14401" y="842"/>
                </a:cubicBezTo>
                <a:cubicBezTo>
                  <a:pt x="14401" y="842"/>
                  <a:pt x="14407" y="848"/>
                  <a:pt x="14413" y="848"/>
                </a:cubicBezTo>
                <a:cubicBezTo>
                  <a:pt x="14424" y="848"/>
                  <a:pt x="14424" y="848"/>
                  <a:pt x="14424" y="848"/>
                </a:cubicBezTo>
                <a:lnTo>
                  <a:pt x="14424" y="842"/>
                </a:lnTo>
                <a:cubicBezTo>
                  <a:pt x="14424" y="836"/>
                  <a:pt x="14424" y="830"/>
                  <a:pt x="14424" y="824"/>
                </a:cubicBezTo>
                <a:cubicBezTo>
                  <a:pt x="14419" y="818"/>
                  <a:pt x="14424" y="812"/>
                  <a:pt x="14424" y="812"/>
                </a:cubicBezTo>
                <a:cubicBezTo>
                  <a:pt x="14419" y="806"/>
                  <a:pt x="14413" y="806"/>
                  <a:pt x="14407" y="806"/>
                </a:cubicBezTo>
                <a:cubicBezTo>
                  <a:pt x="14401" y="806"/>
                  <a:pt x="14401" y="806"/>
                  <a:pt x="14401" y="806"/>
                </a:cubicBezTo>
                <a:cubicBezTo>
                  <a:pt x="14395" y="806"/>
                  <a:pt x="14395" y="812"/>
                  <a:pt x="14389" y="818"/>
                </a:cubicBezTo>
                <a:cubicBezTo>
                  <a:pt x="14383" y="824"/>
                  <a:pt x="14377" y="824"/>
                  <a:pt x="14365" y="830"/>
                </a:cubicBezTo>
                <a:lnTo>
                  <a:pt x="14365" y="842"/>
                </a:lnTo>
                <a:close/>
                <a:moveTo>
                  <a:pt x="14614" y="741"/>
                </a:moveTo>
                <a:lnTo>
                  <a:pt x="14614" y="741"/>
                </a:lnTo>
                <a:cubicBezTo>
                  <a:pt x="14626" y="741"/>
                  <a:pt x="14632" y="729"/>
                  <a:pt x="14644" y="723"/>
                </a:cubicBezTo>
                <a:cubicBezTo>
                  <a:pt x="14644" y="718"/>
                  <a:pt x="14650" y="718"/>
                  <a:pt x="14656" y="711"/>
                </a:cubicBezTo>
                <a:cubicBezTo>
                  <a:pt x="14656" y="706"/>
                  <a:pt x="14656" y="706"/>
                  <a:pt x="14662" y="700"/>
                </a:cubicBezTo>
                <a:cubicBezTo>
                  <a:pt x="14668" y="700"/>
                  <a:pt x="14673" y="700"/>
                  <a:pt x="14673" y="700"/>
                </a:cubicBezTo>
                <a:cubicBezTo>
                  <a:pt x="14679" y="700"/>
                  <a:pt x="14685" y="694"/>
                  <a:pt x="14691" y="694"/>
                </a:cubicBezTo>
                <a:cubicBezTo>
                  <a:pt x="14697" y="694"/>
                  <a:pt x="14697" y="700"/>
                  <a:pt x="14703" y="700"/>
                </a:cubicBezTo>
                <a:cubicBezTo>
                  <a:pt x="14762" y="700"/>
                  <a:pt x="14762" y="700"/>
                  <a:pt x="14762" y="700"/>
                </a:cubicBezTo>
                <a:cubicBezTo>
                  <a:pt x="14768" y="700"/>
                  <a:pt x="14768" y="694"/>
                  <a:pt x="14774" y="694"/>
                </a:cubicBezTo>
                <a:cubicBezTo>
                  <a:pt x="14780" y="688"/>
                  <a:pt x="14780" y="688"/>
                  <a:pt x="14786" y="688"/>
                </a:cubicBezTo>
                <a:cubicBezTo>
                  <a:pt x="14792" y="688"/>
                  <a:pt x="14792" y="688"/>
                  <a:pt x="14798" y="688"/>
                </a:cubicBezTo>
                <a:cubicBezTo>
                  <a:pt x="14810" y="688"/>
                  <a:pt x="14816" y="688"/>
                  <a:pt x="14822" y="688"/>
                </a:cubicBezTo>
                <a:cubicBezTo>
                  <a:pt x="14828" y="688"/>
                  <a:pt x="14828" y="688"/>
                  <a:pt x="14834" y="688"/>
                </a:cubicBezTo>
                <a:cubicBezTo>
                  <a:pt x="14839" y="688"/>
                  <a:pt x="14846" y="676"/>
                  <a:pt x="14851" y="676"/>
                </a:cubicBezTo>
                <a:cubicBezTo>
                  <a:pt x="14863" y="676"/>
                  <a:pt x="14869" y="682"/>
                  <a:pt x="14881" y="682"/>
                </a:cubicBezTo>
                <a:cubicBezTo>
                  <a:pt x="14887" y="682"/>
                  <a:pt x="14893" y="682"/>
                  <a:pt x="14899" y="676"/>
                </a:cubicBezTo>
                <a:cubicBezTo>
                  <a:pt x="14905" y="670"/>
                  <a:pt x="14905" y="670"/>
                  <a:pt x="14905" y="664"/>
                </a:cubicBezTo>
                <a:cubicBezTo>
                  <a:pt x="14911" y="658"/>
                  <a:pt x="14911" y="658"/>
                  <a:pt x="14911" y="652"/>
                </a:cubicBezTo>
                <a:cubicBezTo>
                  <a:pt x="14911" y="646"/>
                  <a:pt x="14905" y="646"/>
                  <a:pt x="14905" y="640"/>
                </a:cubicBezTo>
                <a:cubicBezTo>
                  <a:pt x="14905" y="629"/>
                  <a:pt x="14905" y="629"/>
                  <a:pt x="14905" y="629"/>
                </a:cubicBezTo>
                <a:cubicBezTo>
                  <a:pt x="14857" y="629"/>
                  <a:pt x="14857" y="629"/>
                  <a:pt x="14857" y="629"/>
                </a:cubicBezTo>
                <a:cubicBezTo>
                  <a:pt x="14857" y="617"/>
                  <a:pt x="14857" y="611"/>
                  <a:pt x="14857" y="599"/>
                </a:cubicBezTo>
                <a:cubicBezTo>
                  <a:pt x="14857" y="599"/>
                  <a:pt x="14857" y="593"/>
                  <a:pt x="14857" y="587"/>
                </a:cubicBezTo>
                <a:cubicBezTo>
                  <a:pt x="14857" y="587"/>
                  <a:pt x="14851" y="587"/>
                  <a:pt x="14846" y="581"/>
                </a:cubicBezTo>
                <a:cubicBezTo>
                  <a:pt x="14846" y="581"/>
                  <a:pt x="14839" y="581"/>
                  <a:pt x="14834" y="581"/>
                </a:cubicBezTo>
                <a:cubicBezTo>
                  <a:pt x="14822" y="575"/>
                  <a:pt x="14816" y="575"/>
                  <a:pt x="14798" y="575"/>
                </a:cubicBezTo>
                <a:cubicBezTo>
                  <a:pt x="14792" y="575"/>
                  <a:pt x="14792" y="575"/>
                  <a:pt x="14786" y="575"/>
                </a:cubicBezTo>
                <a:cubicBezTo>
                  <a:pt x="14780" y="575"/>
                  <a:pt x="14786" y="581"/>
                  <a:pt x="14780" y="587"/>
                </a:cubicBezTo>
                <a:cubicBezTo>
                  <a:pt x="14774" y="593"/>
                  <a:pt x="14774" y="599"/>
                  <a:pt x="14768" y="599"/>
                </a:cubicBezTo>
                <a:cubicBezTo>
                  <a:pt x="14762" y="599"/>
                  <a:pt x="14762" y="599"/>
                  <a:pt x="14762" y="599"/>
                </a:cubicBezTo>
                <a:cubicBezTo>
                  <a:pt x="14757" y="599"/>
                  <a:pt x="14757" y="593"/>
                  <a:pt x="14751" y="587"/>
                </a:cubicBezTo>
                <a:cubicBezTo>
                  <a:pt x="14757" y="587"/>
                  <a:pt x="14762" y="581"/>
                  <a:pt x="14762" y="575"/>
                </a:cubicBezTo>
                <a:cubicBezTo>
                  <a:pt x="14768" y="575"/>
                  <a:pt x="14774" y="575"/>
                  <a:pt x="14774" y="569"/>
                </a:cubicBezTo>
                <a:cubicBezTo>
                  <a:pt x="14774" y="563"/>
                  <a:pt x="14774" y="563"/>
                  <a:pt x="14774" y="557"/>
                </a:cubicBezTo>
                <a:cubicBezTo>
                  <a:pt x="14774" y="557"/>
                  <a:pt x="14768" y="557"/>
                  <a:pt x="14762" y="557"/>
                </a:cubicBezTo>
                <a:cubicBezTo>
                  <a:pt x="14762" y="552"/>
                  <a:pt x="14757" y="552"/>
                  <a:pt x="14751" y="552"/>
                </a:cubicBezTo>
                <a:cubicBezTo>
                  <a:pt x="14745" y="552"/>
                  <a:pt x="14751" y="540"/>
                  <a:pt x="14739" y="540"/>
                </a:cubicBezTo>
                <a:cubicBezTo>
                  <a:pt x="14733" y="540"/>
                  <a:pt x="14733" y="540"/>
                  <a:pt x="14733" y="540"/>
                </a:cubicBezTo>
                <a:cubicBezTo>
                  <a:pt x="14733" y="540"/>
                  <a:pt x="14727" y="545"/>
                  <a:pt x="14727" y="552"/>
                </a:cubicBezTo>
                <a:cubicBezTo>
                  <a:pt x="14721" y="552"/>
                  <a:pt x="14715" y="552"/>
                  <a:pt x="14709" y="552"/>
                </a:cubicBezTo>
                <a:cubicBezTo>
                  <a:pt x="14709" y="552"/>
                  <a:pt x="14703" y="552"/>
                  <a:pt x="14697" y="557"/>
                </a:cubicBezTo>
                <a:cubicBezTo>
                  <a:pt x="14697" y="557"/>
                  <a:pt x="14691" y="563"/>
                  <a:pt x="14691" y="569"/>
                </a:cubicBezTo>
                <a:cubicBezTo>
                  <a:pt x="14685" y="569"/>
                  <a:pt x="14679" y="569"/>
                  <a:pt x="14679" y="575"/>
                </a:cubicBezTo>
                <a:cubicBezTo>
                  <a:pt x="14679" y="581"/>
                  <a:pt x="14673" y="581"/>
                  <a:pt x="14673" y="587"/>
                </a:cubicBezTo>
                <a:cubicBezTo>
                  <a:pt x="14673" y="593"/>
                  <a:pt x="14673" y="593"/>
                  <a:pt x="14668" y="599"/>
                </a:cubicBezTo>
                <a:cubicBezTo>
                  <a:pt x="14668" y="605"/>
                  <a:pt x="14668" y="605"/>
                  <a:pt x="14662" y="611"/>
                </a:cubicBezTo>
                <a:cubicBezTo>
                  <a:pt x="14662" y="611"/>
                  <a:pt x="14656" y="605"/>
                  <a:pt x="14656" y="611"/>
                </a:cubicBezTo>
                <a:cubicBezTo>
                  <a:pt x="14650" y="611"/>
                  <a:pt x="14644" y="611"/>
                  <a:pt x="14644" y="617"/>
                </a:cubicBezTo>
                <a:cubicBezTo>
                  <a:pt x="14638" y="623"/>
                  <a:pt x="14644" y="623"/>
                  <a:pt x="14644" y="629"/>
                </a:cubicBezTo>
                <a:cubicBezTo>
                  <a:pt x="14638" y="634"/>
                  <a:pt x="14644" y="646"/>
                  <a:pt x="14644" y="652"/>
                </a:cubicBezTo>
                <a:cubicBezTo>
                  <a:pt x="14638" y="658"/>
                  <a:pt x="14638" y="658"/>
                  <a:pt x="14638" y="664"/>
                </a:cubicBezTo>
                <a:cubicBezTo>
                  <a:pt x="14632" y="670"/>
                  <a:pt x="14626" y="664"/>
                  <a:pt x="14626" y="670"/>
                </a:cubicBezTo>
                <a:cubicBezTo>
                  <a:pt x="14620" y="670"/>
                  <a:pt x="14614" y="670"/>
                  <a:pt x="14608" y="676"/>
                </a:cubicBezTo>
                <a:cubicBezTo>
                  <a:pt x="14608" y="676"/>
                  <a:pt x="14602" y="676"/>
                  <a:pt x="14596" y="682"/>
                </a:cubicBezTo>
                <a:cubicBezTo>
                  <a:pt x="14596" y="688"/>
                  <a:pt x="14591" y="688"/>
                  <a:pt x="14591" y="694"/>
                </a:cubicBezTo>
                <a:cubicBezTo>
                  <a:pt x="14591" y="700"/>
                  <a:pt x="14591" y="700"/>
                  <a:pt x="14591" y="706"/>
                </a:cubicBezTo>
                <a:cubicBezTo>
                  <a:pt x="14591" y="711"/>
                  <a:pt x="14591" y="718"/>
                  <a:pt x="14591" y="723"/>
                </a:cubicBezTo>
                <a:cubicBezTo>
                  <a:pt x="14596" y="723"/>
                  <a:pt x="14608" y="741"/>
                  <a:pt x="14614" y="741"/>
                </a:cubicBezTo>
                <a:close/>
                <a:moveTo>
                  <a:pt x="14430" y="457"/>
                </a:moveTo>
                <a:lnTo>
                  <a:pt x="14430" y="457"/>
                </a:lnTo>
                <a:cubicBezTo>
                  <a:pt x="14424" y="457"/>
                  <a:pt x="14424" y="463"/>
                  <a:pt x="14419" y="463"/>
                </a:cubicBezTo>
                <a:cubicBezTo>
                  <a:pt x="14413" y="468"/>
                  <a:pt x="14413" y="468"/>
                  <a:pt x="14407" y="468"/>
                </a:cubicBezTo>
                <a:cubicBezTo>
                  <a:pt x="14401" y="474"/>
                  <a:pt x="14407" y="480"/>
                  <a:pt x="14401" y="480"/>
                </a:cubicBezTo>
                <a:cubicBezTo>
                  <a:pt x="14395" y="480"/>
                  <a:pt x="14389" y="480"/>
                  <a:pt x="14389" y="486"/>
                </a:cubicBezTo>
                <a:cubicBezTo>
                  <a:pt x="14377" y="486"/>
                  <a:pt x="14365" y="480"/>
                  <a:pt x="14353" y="486"/>
                </a:cubicBezTo>
                <a:cubicBezTo>
                  <a:pt x="14347" y="486"/>
                  <a:pt x="14347" y="486"/>
                  <a:pt x="14341" y="486"/>
                </a:cubicBezTo>
                <a:cubicBezTo>
                  <a:pt x="14336" y="486"/>
                  <a:pt x="14336" y="486"/>
                  <a:pt x="14330" y="486"/>
                </a:cubicBezTo>
                <a:cubicBezTo>
                  <a:pt x="14324" y="486"/>
                  <a:pt x="14324" y="492"/>
                  <a:pt x="14318" y="492"/>
                </a:cubicBezTo>
                <a:cubicBezTo>
                  <a:pt x="14312" y="498"/>
                  <a:pt x="14318" y="504"/>
                  <a:pt x="14312" y="504"/>
                </a:cubicBezTo>
                <a:cubicBezTo>
                  <a:pt x="14306" y="510"/>
                  <a:pt x="14300" y="504"/>
                  <a:pt x="14300" y="504"/>
                </a:cubicBezTo>
                <a:cubicBezTo>
                  <a:pt x="14294" y="510"/>
                  <a:pt x="14294" y="510"/>
                  <a:pt x="14288" y="510"/>
                </a:cubicBezTo>
                <a:cubicBezTo>
                  <a:pt x="14282" y="510"/>
                  <a:pt x="14276" y="516"/>
                  <a:pt x="14276" y="522"/>
                </a:cubicBezTo>
                <a:cubicBezTo>
                  <a:pt x="14270" y="528"/>
                  <a:pt x="14270" y="528"/>
                  <a:pt x="14270" y="534"/>
                </a:cubicBezTo>
                <a:cubicBezTo>
                  <a:pt x="14264" y="534"/>
                  <a:pt x="14270" y="540"/>
                  <a:pt x="14270" y="540"/>
                </a:cubicBezTo>
                <a:cubicBezTo>
                  <a:pt x="14276" y="545"/>
                  <a:pt x="14282" y="545"/>
                  <a:pt x="14288" y="552"/>
                </a:cubicBezTo>
                <a:cubicBezTo>
                  <a:pt x="14294" y="552"/>
                  <a:pt x="14300" y="552"/>
                  <a:pt x="14300" y="557"/>
                </a:cubicBezTo>
                <a:cubicBezTo>
                  <a:pt x="14306" y="557"/>
                  <a:pt x="14300" y="563"/>
                  <a:pt x="14300" y="569"/>
                </a:cubicBezTo>
                <a:lnTo>
                  <a:pt x="14300" y="575"/>
                </a:lnTo>
                <a:cubicBezTo>
                  <a:pt x="14300" y="587"/>
                  <a:pt x="14306" y="587"/>
                  <a:pt x="14306" y="593"/>
                </a:cubicBezTo>
                <a:cubicBezTo>
                  <a:pt x="14407" y="593"/>
                  <a:pt x="14407" y="593"/>
                  <a:pt x="14407" y="593"/>
                </a:cubicBezTo>
                <a:cubicBezTo>
                  <a:pt x="14413" y="593"/>
                  <a:pt x="14413" y="599"/>
                  <a:pt x="14419" y="599"/>
                </a:cubicBezTo>
                <a:cubicBezTo>
                  <a:pt x="14424" y="599"/>
                  <a:pt x="14424" y="599"/>
                  <a:pt x="14430" y="599"/>
                </a:cubicBezTo>
                <a:cubicBezTo>
                  <a:pt x="14436" y="599"/>
                  <a:pt x="14436" y="605"/>
                  <a:pt x="14436" y="611"/>
                </a:cubicBezTo>
                <a:cubicBezTo>
                  <a:pt x="14442" y="611"/>
                  <a:pt x="14442" y="617"/>
                  <a:pt x="14448" y="623"/>
                </a:cubicBezTo>
                <a:cubicBezTo>
                  <a:pt x="14478" y="623"/>
                  <a:pt x="14490" y="623"/>
                  <a:pt x="14519" y="623"/>
                </a:cubicBezTo>
                <a:cubicBezTo>
                  <a:pt x="14525" y="623"/>
                  <a:pt x="14531" y="623"/>
                  <a:pt x="14531" y="623"/>
                </a:cubicBezTo>
                <a:cubicBezTo>
                  <a:pt x="14549" y="623"/>
                  <a:pt x="14549" y="623"/>
                  <a:pt x="14549" y="623"/>
                </a:cubicBezTo>
                <a:cubicBezTo>
                  <a:pt x="14561" y="623"/>
                  <a:pt x="14561" y="623"/>
                  <a:pt x="14573" y="623"/>
                </a:cubicBezTo>
                <a:cubicBezTo>
                  <a:pt x="14573" y="623"/>
                  <a:pt x="14579" y="623"/>
                  <a:pt x="14585" y="623"/>
                </a:cubicBezTo>
                <a:cubicBezTo>
                  <a:pt x="14591" y="617"/>
                  <a:pt x="14596" y="617"/>
                  <a:pt x="14602" y="611"/>
                </a:cubicBezTo>
                <a:cubicBezTo>
                  <a:pt x="14608" y="611"/>
                  <a:pt x="14608" y="605"/>
                  <a:pt x="14608" y="599"/>
                </a:cubicBezTo>
                <a:cubicBezTo>
                  <a:pt x="14608" y="575"/>
                  <a:pt x="14608" y="575"/>
                  <a:pt x="14608" y="575"/>
                </a:cubicBezTo>
                <a:cubicBezTo>
                  <a:pt x="14602" y="575"/>
                  <a:pt x="14602" y="581"/>
                  <a:pt x="14591" y="575"/>
                </a:cubicBezTo>
                <a:cubicBezTo>
                  <a:pt x="14591" y="575"/>
                  <a:pt x="14585" y="575"/>
                  <a:pt x="14585" y="569"/>
                </a:cubicBezTo>
                <a:cubicBezTo>
                  <a:pt x="14585" y="563"/>
                  <a:pt x="14585" y="557"/>
                  <a:pt x="14585" y="552"/>
                </a:cubicBezTo>
                <a:cubicBezTo>
                  <a:pt x="14585" y="545"/>
                  <a:pt x="14591" y="540"/>
                  <a:pt x="14591" y="540"/>
                </a:cubicBezTo>
                <a:cubicBezTo>
                  <a:pt x="14591" y="534"/>
                  <a:pt x="14596" y="534"/>
                  <a:pt x="14596" y="528"/>
                </a:cubicBezTo>
                <a:cubicBezTo>
                  <a:pt x="14602" y="522"/>
                  <a:pt x="14608" y="522"/>
                  <a:pt x="14608" y="510"/>
                </a:cubicBezTo>
                <a:cubicBezTo>
                  <a:pt x="14608" y="504"/>
                  <a:pt x="14602" y="498"/>
                  <a:pt x="14602" y="492"/>
                </a:cubicBezTo>
                <a:cubicBezTo>
                  <a:pt x="14602" y="486"/>
                  <a:pt x="14596" y="486"/>
                  <a:pt x="14596" y="480"/>
                </a:cubicBezTo>
                <a:cubicBezTo>
                  <a:pt x="14591" y="474"/>
                  <a:pt x="14591" y="474"/>
                  <a:pt x="14585" y="468"/>
                </a:cubicBezTo>
                <a:cubicBezTo>
                  <a:pt x="14579" y="463"/>
                  <a:pt x="14573" y="468"/>
                  <a:pt x="14561" y="468"/>
                </a:cubicBezTo>
                <a:cubicBezTo>
                  <a:pt x="14555" y="468"/>
                  <a:pt x="14549" y="463"/>
                  <a:pt x="14543" y="468"/>
                </a:cubicBezTo>
                <a:cubicBezTo>
                  <a:pt x="14537" y="468"/>
                  <a:pt x="14531" y="468"/>
                  <a:pt x="14531" y="474"/>
                </a:cubicBezTo>
                <a:cubicBezTo>
                  <a:pt x="14525" y="474"/>
                  <a:pt x="14525" y="480"/>
                  <a:pt x="14525" y="486"/>
                </a:cubicBezTo>
                <a:cubicBezTo>
                  <a:pt x="14519" y="486"/>
                  <a:pt x="14519" y="492"/>
                  <a:pt x="14513" y="492"/>
                </a:cubicBezTo>
                <a:cubicBezTo>
                  <a:pt x="14507" y="492"/>
                  <a:pt x="14507" y="492"/>
                  <a:pt x="14502" y="492"/>
                </a:cubicBezTo>
                <a:cubicBezTo>
                  <a:pt x="14496" y="492"/>
                  <a:pt x="14490" y="492"/>
                  <a:pt x="14478" y="492"/>
                </a:cubicBezTo>
                <a:cubicBezTo>
                  <a:pt x="14484" y="486"/>
                  <a:pt x="14484" y="486"/>
                  <a:pt x="14484" y="480"/>
                </a:cubicBezTo>
                <a:cubicBezTo>
                  <a:pt x="14490" y="474"/>
                  <a:pt x="14490" y="474"/>
                  <a:pt x="14496" y="474"/>
                </a:cubicBezTo>
                <a:cubicBezTo>
                  <a:pt x="14496" y="457"/>
                  <a:pt x="14496" y="457"/>
                  <a:pt x="14496" y="457"/>
                </a:cubicBezTo>
                <a:cubicBezTo>
                  <a:pt x="14478" y="457"/>
                  <a:pt x="14472" y="457"/>
                  <a:pt x="14454" y="457"/>
                </a:cubicBezTo>
                <a:cubicBezTo>
                  <a:pt x="14448" y="457"/>
                  <a:pt x="14442" y="457"/>
                  <a:pt x="14430" y="457"/>
                </a:cubicBezTo>
                <a:close/>
                <a:moveTo>
                  <a:pt x="14258" y="468"/>
                </a:moveTo>
                <a:lnTo>
                  <a:pt x="14258" y="468"/>
                </a:lnTo>
                <a:cubicBezTo>
                  <a:pt x="14264" y="474"/>
                  <a:pt x="14264" y="474"/>
                  <a:pt x="14270" y="474"/>
                </a:cubicBezTo>
                <a:cubicBezTo>
                  <a:pt x="14276" y="474"/>
                  <a:pt x="14282" y="474"/>
                  <a:pt x="14288" y="474"/>
                </a:cubicBezTo>
                <a:cubicBezTo>
                  <a:pt x="14294" y="474"/>
                  <a:pt x="14300" y="474"/>
                  <a:pt x="14306" y="474"/>
                </a:cubicBezTo>
                <a:cubicBezTo>
                  <a:pt x="14312" y="474"/>
                  <a:pt x="14312" y="468"/>
                  <a:pt x="14318" y="468"/>
                </a:cubicBezTo>
                <a:cubicBezTo>
                  <a:pt x="14324" y="463"/>
                  <a:pt x="14324" y="457"/>
                  <a:pt x="14330" y="457"/>
                </a:cubicBezTo>
                <a:cubicBezTo>
                  <a:pt x="14330" y="457"/>
                  <a:pt x="14336" y="457"/>
                  <a:pt x="14341" y="457"/>
                </a:cubicBezTo>
                <a:cubicBezTo>
                  <a:pt x="14347" y="457"/>
                  <a:pt x="14353" y="457"/>
                  <a:pt x="14359" y="457"/>
                </a:cubicBezTo>
                <a:cubicBezTo>
                  <a:pt x="14365" y="457"/>
                  <a:pt x="14371" y="457"/>
                  <a:pt x="14371" y="451"/>
                </a:cubicBezTo>
                <a:cubicBezTo>
                  <a:pt x="14377" y="451"/>
                  <a:pt x="14377" y="445"/>
                  <a:pt x="14383" y="439"/>
                </a:cubicBezTo>
                <a:cubicBezTo>
                  <a:pt x="14389" y="439"/>
                  <a:pt x="14395" y="439"/>
                  <a:pt x="14407" y="439"/>
                </a:cubicBezTo>
                <a:cubicBezTo>
                  <a:pt x="14424" y="439"/>
                  <a:pt x="14430" y="439"/>
                  <a:pt x="14448" y="439"/>
                </a:cubicBezTo>
                <a:cubicBezTo>
                  <a:pt x="14448" y="433"/>
                  <a:pt x="14454" y="427"/>
                  <a:pt x="14454" y="421"/>
                </a:cubicBezTo>
                <a:cubicBezTo>
                  <a:pt x="14454" y="415"/>
                  <a:pt x="14454" y="409"/>
                  <a:pt x="14454" y="403"/>
                </a:cubicBezTo>
                <a:cubicBezTo>
                  <a:pt x="14460" y="397"/>
                  <a:pt x="14460" y="391"/>
                  <a:pt x="14466" y="391"/>
                </a:cubicBezTo>
                <a:cubicBezTo>
                  <a:pt x="14466" y="386"/>
                  <a:pt x="14472" y="391"/>
                  <a:pt x="14478" y="391"/>
                </a:cubicBezTo>
                <a:cubicBezTo>
                  <a:pt x="14478" y="386"/>
                  <a:pt x="14478" y="379"/>
                  <a:pt x="14484" y="379"/>
                </a:cubicBezTo>
                <a:cubicBezTo>
                  <a:pt x="14490" y="374"/>
                  <a:pt x="14490" y="374"/>
                  <a:pt x="14496" y="374"/>
                </a:cubicBezTo>
                <a:cubicBezTo>
                  <a:pt x="14490" y="368"/>
                  <a:pt x="14490" y="368"/>
                  <a:pt x="14484" y="368"/>
                </a:cubicBezTo>
                <a:lnTo>
                  <a:pt x="14484" y="362"/>
                </a:lnTo>
                <a:cubicBezTo>
                  <a:pt x="14413" y="362"/>
                  <a:pt x="14413" y="362"/>
                  <a:pt x="14413" y="362"/>
                </a:cubicBezTo>
                <a:cubicBezTo>
                  <a:pt x="14413" y="350"/>
                  <a:pt x="14413" y="344"/>
                  <a:pt x="14407" y="338"/>
                </a:cubicBezTo>
                <a:cubicBezTo>
                  <a:pt x="14401" y="332"/>
                  <a:pt x="14401" y="326"/>
                  <a:pt x="14401" y="326"/>
                </a:cubicBezTo>
                <a:cubicBezTo>
                  <a:pt x="14395" y="320"/>
                  <a:pt x="14389" y="326"/>
                  <a:pt x="14389" y="326"/>
                </a:cubicBezTo>
                <a:cubicBezTo>
                  <a:pt x="14383" y="320"/>
                  <a:pt x="14383" y="320"/>
                  <a:pt x="14377" y="320"/>
                </a:cubicBezTo>
                <a:cubicBezTo>
                  <a:pt x="14365" y="320"/>
                  <a:pt x="14359" y="320"/>
                  <a:pt x="14353" y="326"/>
                </a:cubicBezTo>
                <a:cubicBezTo>
                  <a:pt x="14347" y="326"/>
                  <a:pt x="14347" y="326"/>
                  <a:pt x="14341" y="332"/>
                </a:cubicBezTo>
                <a:cubicBezTo>
                  <a:pt x="14336" y="332"/>
                  <a:pt x="14336" y="338"/>
                  <a:pt x="14336" y="338"/>
                </a:cubicBezTo>
                <a:cubicBezTo>
                  <a:pt x="14324" y="344"/>
                  <a:pt x="14318" y="344"/>
                  <a:pt x="14306" y="344"/>
                </a:cubicBezTo>
                <a:cubicBezTo>
                  <a:pt x="14306" y="344"/>
                  <a:pt x="14300" y="350"/>
                  <a:pt x="14294" y="350"/>
                </a:cubicBezTo>
                <a:cubicBezTo>
                  <a:pt x="14288" y="350"/>
                  <a:pt x="14282" y="356"/>
                  <a:pt x="14270" y="356"/>
                </a:cubicBezTo>
                <a:cubicBezTo>
                  <a:pt x="14264" y="362"/>
                  <a:pt x="14258" y="356"/>
                  <a:pt x="14247" y="356"/>
                </a:cubicBezTo>
                <a:cubicBezTo>
                  <a:pt x="14241" y="356"/>
                  <a:pt x="14241" y="362"/>
                  <a:pt x="14235" y="362"/>
                </a:cubicBezTo>
                <a:cubicBezTo>
                  <a:pt x="14235" y="368"/>
                  <a:pt x="14235" y="374"/>
                  <a:pt x="14235" y="386"/>
                </a:cubicBezTo>
                <a:cubicBezTo>
                  <a:pt x="14235" y="391"/>
                  <a:pt x="14235" y="391"/>
                  <a:pt x="14229" y="397"/>
                </a:cubicBezTo>
                <a:cubicBezTo>
                  <a:pt x="14229" y="403"/>
                  <a:pt x="14223" y="403"/>
                  <a:pt x="14217" y="409"/>
                </a:cubicBezTo>
                <a:cubicBezTo>
                  <a:pt x="14211" y="409"/>
                  <a:pt x="14205" y="403"/>
                  <a:pt x="14199" y="409"/>
                </a:cubicBezTo>
                <a:cubicBezTo>
                  <a:pt x="14193" y="409"/>
                  <a:pt x="14187" y="409"/>
                  <a:pt x="14187" y="415"/>
                </a:cubicBezTo>
                <a:cubicBezTo>
                  <a:pt x="14181" y="415"/>
                  <a:pt x="14175" y="415"/>
                  <a:pt x="14170" y="415"/>
                </a:cubicBezTo>
                <a:cubicBezTo>
                  <a:pt x="14170" y="415"/>
                  <a:pt x="14170" y="421"/>
                  <a:pt x="14170" y="427"/>
                </a:cubicBezTo>
                <a:cubicBezTo>
                  <a:pt x="14170" y="433"/>
                  <a:pt x="14170" y="433"/>
                  <a:pt x="14175" y="439"/>
                </a:cubicBezTo>
                <a:cubicBezTo>
                  <a:pt x="14181" y="445"/>
                  <a:pt x="14181" y="445"/>
                  <a:pt x="14193" y="445"/>
                </a:cubicBezTo>
                <a:cubicBezTo>
                  <a:pt x="14199" y="445"/>
                  <a:pt x="14205" y="439"/>
                  <a:pt x="14211" y="439"/>
                </a:cubicBezTo>
                <a:cubicBezTo>
                  <a:pt x="14217" y="439"/>
                  <a:pt x="14217" y="439"/>
                  <a:pt x="14217" y="439"/>
                </a:cubicBezTo>
                <a:cubicBezTo>
                  <a:pt x="14223" y="439"/>
                  <a:pt x="14229" y="445"/>
                  <a:pt x="14229" y="451"/>
                </a:cubicBezTo>
                <a:cubicBezTo>
                  <a:pt x="14235" y="451"/>
                  <a:pt x="14235" y="457"/>
                  <a:pt x="14241" y="463"/>
                </a:cubicBezTo>
                <a:cubicBezTo>
                  <a:pt x="14241" y="463"/>
                  <a:pt x="14247" y="463"/>
                  <a:pt x="14253" y="463"/>
                </a:cubicBezTo>
                <a:lnTo>
                  <a:pt x="14258" y="468"/>
                </a:lnTo>
                <a:close/>
                <a:moveTo>
                  <a:pt x="14235" y="492"/>
                </a:moveTo>
                <a:lnTo>
                  <a:pt x="14235" y="492"/>
                </a:lnTo>
                <a:cubicBezTo>
                  <a:pt x="14235" y="492"/>
                  <a:pt x="14229" y="492"/>
                  <a:pt x="14223" y="492"/>
                </a:cubicBezTo>
                <a:cubicBezTo>
                  <a:pt x="14223" y="492"/>
                  <a:pt x="14217" y="486"/>
                  <a:pt x="14211" y="486"/>
                </a:cubicBezTo>
                <a:cubicBezTo>
                  <a:pt x="14211" y="486"/>
                  <a:pt x="14205" y="486"/>
                  <a:pt x="14199" y="486"/>
                </a:cubicBezTo>
                <a:cubicBezTo>
                  <a:pt x="14193" y="480"/>
                  <a:pt x="14187" y="480"/>
                  <a:pt x="14187" y="480"/>
                </a:cubicBezTo>
                <a:cubicBezTo>
                  <a:pt x="14175" y="480"/>
                  <a:pt x="14175" y="480"/>
                  <a:pt x="14175" y="480"/>
                </a:cubicBezTo>
                <a:cubicBezTo>
                  <a:pt x="14170" y="480"/>
                  <a:pt x="14164" y="474"/>
                  <a:pt x="14164" y="474"/>
                </a:cubicBezTo>
                <a:cubicBezTo>
                  <a:pt x="14158" y="474"/>
                  <a:pt x="14158" y="480"/>
                  <a:pt x="14152" y="480"/>
                </a:cubicBezTo>
                <a:cubicBezTo>
                  <a:pt x="14140" y="480"/>
                  <a:pt x="14140" y="480"/>
                  <a:pt x="14140" y="480"/>
                </a:cubicBezTo>
                <a:cubicBezTo>
                  <a:pt x="14134" y="480"/>
                  <a:pt x="14134" y="480"/>
                  <a:pt x="14134" y="480"/>
                </a:cubicBezTo>
                <a:cubicBezTo>
                  <a:pt x="14134" y="492"/>
                  <a:pt x="14134" y="504"/>
                  <a:pt x="14134" y="516"/>
                </a:cubicBezTo>
                <a:cubicBezTo>
                  <a:pt x="14152" y="516"/>
                  <a:pt x="14158" y="516"/>
                  <a:pt x="14181" y="516"/>
                </a:cubicBezTo>
                <a:cubicBezTo>
                  <a:pt x="14193" y="516"/>
                  <a:pt x="14193" y="516"/>
                  <a:pt x="14193" y="516"/>
                </a:cubicBezTo>
                <a:cubicBezTo>
                  <a:pt x="14193" y="516"/>
                  <a:pt x="14199" y="522"/>
                  <a:pt x="14199" y="528"/>
                </a:cubicBezTo>
                <a:cubicBezTo>
                  <a:pt x="14205" y="528"/>
                  <a:pt x="14205" y="540"/>
                  <a:pt x="14205" y="540"/>
                </a:cubicBezTo>
                <a:cubicBezTo>
                  <a:pt x="14211" y="540"/>
                  <a:pt x="14217" y="540"/>
                  <a:pt x="14217" y="540"/>
                </a:cubicBezTo>
                <a:cubicBezTo>
                  <a:pt x="14223" y="540"/>
                  <a:pt x="14229" y="540"/>
                  <a:pt x="14229" y="540"/>
                </a:cubicBezTo>
                <a:cubicBezTo>
                  <a:pt x="14235" y="540"/>
                  <a:pt x="14235" y="534"/>
                  <a:pt x="14241" y="534"/>
                </a:cubicBezTo>
                <a:cubicBezTo>
                  <a:pt x="14247" y="528"/>
                  <a:pt x="14253" y="528"/>
                  <a:pt x="14253" y="528"/>
                </a:cubicBezTo>
                <a:cubicBezTo>
                  <a:pt x="14253" y="522"/>
                  <a:pt x="14253" y="522"/>
                  <a:pt x="14253" y="516"/>
                </a:cubicBezTo>
                <a:cubicBezTo>
                  <a:pt x="14253" y="504"/>
                  <a:pt x="14253" y="504"/>
                  <a:pt x="14253" y="504"/>
                </a:cubicBezTo>
                <a:cubicBezTo>
                  <a:pt x="14253" y="498"/>
                  <a:pt x="14247" y="498"/>
                  <a:pt x="14247" y="492"/>
                </a:cubicBezTo>
                <a:cubicBezTo>
                  <a:pt x="14241" y="492"/>
                  <a:pt x="14241" y="492"/>
                  <a:pt x="14235" y="492"/>
                </a:cubicBezTo>
                <a:close/>
                <a:moveTo>
                  <a:pt x="14122" y="308"/>
                </a:moveTo>
                <a:lnTo>
                  <a:pt x="14122" y="308"/>
                </a:lnTo>
                <a:cubicBezTo>
                  <a:pt x="14110" y="308"/>
                  <a:pt x="14110" y="320"/>
                  <a:pt x="14104" y="320"/>
                </a:cubicBezTo>
                <a:cubicBezTo>
                  <a:pt x="14098" y="320"/>
                  <a:pt x="14092" y="314"/>
                  <a:pt x="14087" y="314"/>
                </a:cubicBezTo>
                <a:cubicBezTo>
                  <a:pt x="14087" y="314"/>
                  <a:pt x="14081" y="308"/>
                  <a:pt x="14075" y="308"/>
                </a:cubicBezTo>
                <a:cubicBezTo>
                  <a:pt x="14069" y="320"/>
                  <a:pt x="14069" y="320"/>
                  <a:pt x="14069" y="320"/>
                </a:cubicBezTo>
                <a:cubicBezTo>
                  <a:pt x="14069" y="344"/>
                  <a:pt x="14069" y="344"/>
                  <a:pt x="14069" y="344"/>
                </a:cubicBezTo>
                <a:cubicBezTo>
                  <a:pt x="14075" y="344"/>
                  <a:pt x="14075" y="344"/>
                  <a:pt x="14081" y="344"/>
                </a:cubicBezTo>
                <a:cubicBezTo>
                  <a:pt x="14087" y="350"/>
                  <a:pt x="14087" y="356"/>
                  <a:pt x="14092" y="356"/>
                </a:cubicBezTo>
                <a:cubicBezTo>
                  <a:pt x="14098" y="356"/>
                  <a:pt x="14098" y="362"/>
                  <a:pt x="14104" y="362"/>
                </a:cubicBezTo>
                <a:cubicBezTo>
                  <a:pt x="14110" y="362"/>
                  <a:pt x="14110" y="362"/>
                  <a:pt x="14110" y="362"/>
                </a:cubicBezTo>
                <a:cubicBezTo>
                  <a:pt x="14116" y="362"/>
                  <a:pt x="14122" y="362"/>
                  <a:pt x="14128" y="356"/>
                </a:cubicBezTo>
                <a:cubicBezTo>
                  <a:pt x="14134" y="356"/>
                  <a:pt x="14140" y="356"/>
                  <a:pt x="14140" y="350"/>
                </a:cubicBezTo>
                <a:cubicBezTo>
                  <a:pt x="14140" y="350"/>
                  <a:pt x="14140" y="344"/>
                  <a:pt x="14140" y="338"/>
                </a:cubicBezTo>
                <a:cubicBezTo>
                  <a:pt x="14140" y="338"/>
                  <a:pt x="14140" y="332"/>
                  <a:pt x="14134" y="332"/>
                </a:cubicBezTo>
                <a:cubicBezTo>
                  <a:pt x="14134" y="326"/>
                  <a:pt x="14140" y="320"/>
                  <a:pt x="14134" y="320"/>
                </a:cubicBezTo>
                <a:cubicBezTo>
                  <a:pt x="14134" y="314"/>
                  <a:pt x="14128" y="308"/>
                  <a:pt x="14122" y="308"/>
                </a:cubicBezTo>
                <a:close/>
                <a:moveTo>
                  <a:pt x="11893" y="1648"/>
                </a:moveTo>
                <a:lnTo>
                  <a:pt x="11893" y="1648"/>
                </a:lnTo>
                <a:cubicBezTo>
                  <a:pt x="11887" y="1648"/>
                  <a:pt x="11887" y="1648"/>
                  <a:pt x="11881" y="1648"/>
                </a:cubicBezTo>
                <a:cubicBezTo>
                  <a:pt x="11875" y="1642"/>
                  <a:pt x="11875" y="1642"/>
                  <a:pt x="11869" y="1642"/>
                </a:cubicBezTo>
                <a:cubicBezTo>
                  <a:pt x="11863" y="1642"/>
                  <a:pt x="11863" y="1636"/>
                  <a:pt x="11863" y="1631"/>
                </a:cubicBezTo>
                <a:cubicBezTo>
                  <a:pt x="11863" y="1631"/>
                  <a:pt x="11863" y="1625"/>
                  <a:pt x="11863" y="1619"/>
                </a:cubicBezTo>
                <a:cubicBezTo>
                  <a:pt x="11792" y="1619"/>
                  <a:pt x="11792" y="1619"/>
                  <a:pt x="11792" y="1619"/>
                </a:cubicBezTo>
                <a:cubicBezTo>
                  <a:pt x="11792" y="1625"/>
                  <a:pt x="11792" y="1631"/>
                  <a:pt x="11792" y="1636"/>
                </a:cubicBezTo>
                <a:cubicBezTo>
                  <a:pt x="11792" y="1636"/>
                  <a:pt x="11792" y="1642"/>
                  <a:pt x="11798" y="1648"/>
                </a:cubicBezTo>
                <a:cubicBezTo>
                  <a:pt x="11798" y="1702"/>
                  <a:pt x="11798" y="1702"/>
                  <a:pt x="11798" y="1702"/>
                </a:cubicBezTo>
                <a:cubicBezTo>
                  <a:pt x="11827" y="1702"/>
                  <a:pt x="11827" y="1702"/>
                  <a:pt x="11827" y="1702"/>
                </a:cubicBezTo>
                <a:cubicBezTo>
                  <a:pt x="11834" y="1702"/>
                  <a:pt x="11839" y="1702"/>
                  <a:pt x="11839" y="1696"/>
                </a:cubicBezTo>
                <a:cubicBezTo>
                  <a:pt x="11845" y="1690"/>
                  <a:pt x="11845" y="1684"/>
                  <a:pt x="11851" y="1678"/>
                </a:cubicBezTo>
                <a:cubicBezTo>
                  <a:pt x="11851" y="1678"/>
                  <a:pt x="11851" y="1678"/>
                  <a:pt x="11857" y="1678"/>
                </a:cubicBezTo>
                <a:cubicBezTo>
                  <a:pt x="11863" y="1678"/>
                  <a:pt x="11863" y="1678"/>
                  <a:pt x="11875" y="1672"/>
                </a:cubicBezTo>
                <a:cubicBezTo>
                  <a:pt x="11875" y="1672"/>
                  <a:pt x="11881" y="1672"/>
                  <a:pt x="11887" y="1672"/>
                </a:cubicBezTo>
                <a:cubicBezTo>
                  <a:pt x="11887" y="1666"/>
                  <a:pt x="11887" y="1666"/>
                  <a:pt x="11893" y="1660"/>
                </a:cubicBezTo>
                <a:cubicBezTo>
                  <a:pt x="11893" y="1654"/>
                  <a:pt x="11893" y="1654"/>
                  <a:pt x="11893" y="1648"/>
                </a:cubicBezTo>
                <a:close/>
                <a:moveTo>
                  <a:pt x="12112" y="1233"/>
                </a:moveTo>
                <a:lnTo>
                  <a:pt x="12112" y="1233"/>
                </a:lnTo>
                <a:cubicBezTo>
                  <a:pt x="12106" y="1233"/>
                  <a:pt x="12100" y="1233"/>
                  <a:pt x="12088" y="1233"/>
                </a:cubicBezTo>
                <a:cubicBezTo>
                  <a:pt x="12082" y="1233"/>
                  <a:pt x="12082" y="1233"/>
                  <a:pt x="12077" y="1233"/>
                </a:cubicBezTo>
                <a:cubicBezTo>
                  <a:pt x="12077" y="1269"/>
                  <a:pt x="12077" y="1269"/>
                  <a:pt x="12077" y="1269"/>
                </a:cubicBezTo>
                <a:cubicBezTo>
                  <a:pt x="12065" y="1269"/>
                  <a:pt x="12059" y="1269"/>
                  <a:pt x="12047" y="1269"/>
                </a:cubicBezTo>
                <a:cubicBezTo>
                  <a:pt x="12041" y="1275"/>
                  <a:pt x="12035" y="1275"/>
                  <a:pt x="12023" y="1281"/>
                </a:cubicBezTo>
                <a:cubicBezTo>
                  <a:pt x="12023" y="1287"/>
                  <a:pt x="12023" y="1287"/>
                  <a:pt x="12023" y="1293"/>
                </a:cubicBezTo>
                <a:cubicBezTo>
                  <a:pt x="12023" y="1299"/>
                  <a:pt x="12029" y="1299"/>
                  <a:pt x="12029" y="1304"/>
                </a:cubicBezTo>
                <a:cubicBezTo>
                  <a:pt x="12029" y="1304"/>
                  <a:pt x="12029" y="1310"/>
                  <a:pt x="12029" y="1316"/>
                </a:cubicBezTo>
                <a:cubicBezTo>
                  <a:pt x="12023" y="1322"/>
                  <a:pt x="12017" y="1316"/>
                  <a:pt x="12017" y="1322"/>
                </a:cubicBezTo>
                <a:cubicBezTo>
                  <a:pt x="12011" y="1328"/>
                  <a:pt x="12017" y="1328"/>
                  <a:pt x="12017" y="1334"/>
                </a:cubicBezTo>
                <a:cubicBezTo>
                  <a:pt x="12017" y="1340"/>
                  <a:pt x="12011" y="1340"/>
                  <a:pt x="12011" y="1346"/>
                </a:cubicBezTo>
                <a:cubicBezTo>
                  <a:pt x="12005" y="1346"/>
                  <a:pt x="12000" y="1346"/>
                  <a:pt x="11988" y="1346"/>
                </a:cubicBezTo>
                <a:cubicBezTo>
                  <a:pt x="11988" y="1346"/>
                  <a:pt x="11982" y="1346"/>
                  <a:pt x="11976" y="1346"/>
                </a:cubicBezTo>
                <a:cubicBezTo>
                  <a:pt x="11976" y="1346"/>
                  <a:pt x="11970" y="1352"/>
                  <a:pt x="11970" y="1358"/>
                </a:cubicBezTo>
                <a:cubicBezTo>
                  <a:pt x="11970" y="1358"/>
                  <a:pt x="11970" y="1364"/>
                  <a:pt x="11970" y="1370"/>
                </a:cubicBezTo>
                <a:cubicBezTo>
                  <a:pt x="11970" y="1376"/>
                  <a:pt x="11958" y="1370"/>
                  <a:pt x="11958" y="1376"/>
                </a:cubicBezTo>
                <a:cubicBezTo>
                  <a:pt x="11952" y="1382"/>
                  <a:pt x="11958" y="1387"/>
                  <a:pt x="11958" y="1399"/>
                </a:cubicBezTo>
                <a:cubicBezTo>
                  <a:pt x="11958" y="1399"/>
                  <a:pt x="11958" y="1405"/>
                  <a:pt x="11958" y="1411"/>
                </a:cubicBezTo>
                <a:lnTo>
                  <a:pt x="11958" y="1417"/>
                </a:lnTo>
                <a:cubicBezTo>
                  <a:pt x="11958" y="1423"/>
                  <a:pt x="11958" y="1429"/>
                  <a:pt x="11958" y="1429"/>
                </a:cubicBezTo>
                <a:cubicBezTo>
                  <a:pt x="11988" y="1435"/>
                  <a:pt x="11988" y="1435"/>
                  <a:pt x="11988" y="1435"/>
                </a:cubicBezTo>
                <a:cubicBezTo>
                  <a:pt x="11988" y="1429"/>
                  <a:pt x="11988" y="1423"/>
                  <a:pt x="11988" y="1423"/>
                </a:cubicBezTo>
                <a:cubicBezTo>
                  <a:pt x="11993" y="1417"/>
                  <a:pt x="12000" y="1417"/>
                  <a:pt x="12000" y="1417"/>
                </a:cubicBezTo>
                <a:cubicBezTo>
                  <a:pt x="12005" y="1417"/>
                  <a:pt x="12011" y="1417"/>
                  <a:pt x="12011" y="1417"/>
                </a:cubicBezTo>
                <a:cubicBezTo>
                  <a:pt x="12011" y="1423"/>
                  <a:pt x="12011" y="1429"/>
                  <a:pt x="12017" y="1429"/>
                </a:cubicBezTo>
                <a:cubicBezTo>
                  <a:pt x="12017" y="1435"/>
                  <a:pt x="12023" y="1441"/>
                  <a:pt x="12023" y="1441"/>
                </a:cubicBezTo>
                <a:cubicBezTo>
                  <a:pt x="12029" y="1441"/>
                  <a:pt x="12035" y="1435"/>
                  <a:pt x="12035" y="1429"/>
                </a:cubicBezTo>
                <a:cubicBezTo>
                  <a:pt x="12035" y="1429"/>
                  <a:pt x="12035" y="1423"/>
                  <a:pt x="12035" y="1417"/>
                </a:cubicBezTo>
                <a:cubicBezTo>
                  <a:pt x="12041" y="1423"/>
                  <a:pt x="12041" y="1423"/>
                  <a:pt x="12047" y="1423"/>
                </a:cubicBezTo>
                <a:cubicBezTo>
                  <a:pt x="12053" y="1429"/>
                  <a:pt x="12053" y="1435"/>
                  <a:pt x="12059" y="1435"/>
                </a:cubicBezTo>
                <a:cubicBezTo>
                  <a:pt x="12065" y="1441"/>
                  <a:pt x="12077" y="1441"/>
                  <a:pt x="12082" y="1453"/>
                </a:cubicBezTo>
                <a:cubicBezTo>
                  <a:pt x="12088" y="1453"/>
                  <a:pt x="12088" y="1459"/>
                  <a:pt x="12088" y="1465"/>
                </a:cubicBezTo>
                <a:cubicBezTo>
                  <a:pt x="12071" y="1488"/>
                  <a:pt x="12071" y="1488"/>
                  <a:pt x="12071" y="1488"/>
                </a:cubicBezTo>
                <a:cubicBezTo>
                  <a:pt x="12071" y="1494"/>
                  <a:pt x="12071" y="1494"/>
                  <a:pt x="12071" y="1494"/>
                </a:cubicBezTo>
                <a:cubicBezTo>
                  <a:pt x="12071" y="1500"/>
                  <a:pt x="12077" y="1500"/>
                  <a:pt x="12077" y="1506"/>
                </a:cubicBezTo>
                <a:cubicBezTo>
                  <a:pt x="12136" y="1506"/>
                  <a:pt x="12136" y="1506"/>
                  <a:pt x="12136" y="1506"/>
                </a:cubicBezTo>
                <a:cubicBezTo>
                  <a:pt x="12154" y="1506"/>
                  <a:pt x="12159" y="1512"/>
                  <a:pt x="12177" y="1512"/>
                </a:cubicBezTo>
                <a:cubicBezTo>
                  <a:pt x="12183" y="1512"/>
                  <a:pt x="12189" y="1512"/>
                  <a:pt x="12195" y="1512"/>
                </a:cubicBezTo>
                <a:cubicBezTo>
                  <a:pt x="12201" y="1512"/>
                  <a:pt x="12207" y="1518"/>
                  <a:pt x="12219" y="1518"/>
                </a:cubicBezTo>
                <a:cubicBezTo>
                  <a:pt x="12225" y="1518"/>
                  <a:pt x="12231" y="1518"/>
                  <a:pt x="12237" y="1518"/>
                </a:cubicBezTo>
                <a:cubicBezTo>
                  <a:pt x="12254" y="1518"/>
                  <a:pt x="12254" y="1518"/>
                  <a:pt x="12254" y="1518"/>
                </a:cubicBezTo>
                <a:cubicBezTo>
                  <a:pt x="12260" y="1518"/>
                  <a:pt x="12260" y="1518"/>
                  <a:pt x="12266" y="1518"/>
                </a:cubicBezTo>
                <a:cubicBezTo>
                  <a:pt x="12272" y="1518"/>
                  <a:pt x="12272" y="1518"/>
                  <a:pt x="12272" y="1518"/>
                </a:cubicBezTo>
                <a:cubicBezTo>
                  <a:pt x="12272" y="1494"/>
                  <a:pt x="12272" y="1494"/>
                  <a:pt x="12272" y="1494"/>
                </a:cubicBezTo>
                <a:cubicBezTo>
                  <a:pt x="12272" y="1488"/>
                  <a:pt x="12272" y="1488"/>
                  <a:pt x="12272" y="1482"/>
                </a:cubicBezTo>
                <a:cubicBezTo>
                  <a:pt x="12272" y="1476"/>
                  <a:pt x="12260" y="1482"/>
                  <a:pt x="12260" y="1476"/>
                </a:cubicBezTo>
                <a:cubicBezTo>
                  <a:pt x="12260" y="1470"/>
                  <a:pt x="12260" y="1465"/>
                  <a:pt x="12260" y="1453"/>
                </a:cubicBezTo>
                <a:cubicBezTo>
                  <a:pt x="12254" y="1453"/>
                  <a:pt x="12254" y="1459"/>
                  <a:pt x="12248" y="1453"/>
                </a:cubicBezTo>
                <a:cubicBezTo>
                  <a:pt x="12243" y="1453"/>
                  <a:pt x="12243" y="1447"/>
                  <a:pt x="12237" y="1447"/>
                </a:cubicBezTo>
                <a:cubicBezTo>
                  <a:pt x="12237" y="1441"/>
                  <a:pt x="12237" y="1435"/>
                  <a:pt x="12237" y="1435"/>
                </a:cubicBezTo>
                <a:cubicBezTo>
                  <a:pt x="12237" y="1429"/>
                  <a:pt x="12231" y="1429"/>
                  <a:pt x="12225" y="1423"/>
                </a:cubicBezTo>
                <a:cubicBezTo>
                  <a:pt x="12225" y="1423"/>
                  <a:pt x="12219" y="1417"/>
                  <a:pt x="12213" y="1417"/>
                </a:cubicBezTo>
                <a:cubicBezTo>
                  <a:pt x="12213" y="1411"/>
                  <a:pt x="12207" y="1405"/>
                  <a:pt x="12201" y="1399"/>
                </a:cubicBezTo>
                <a:cubicBezTo>
                  <a:pt x="12201" y="1399"/>
                  <a:pt x="12201" y="1393"/>
                  <a:pt x="12195" y="1387"/>
                </a:cubicBezTo>
                <a:lnTo>
                  <a:pt x="12189" y="1387"/>
                </a:lnTo>
                <a:cubicBezTo>
                  <a:pt x="12183" y="1382"/>
                  <a:pt x="12189" y="1376"/>
                  <a:pt x="12189" y="1376"/>
                </a:cubicBezTo>
                <a:cubicBezTo>
                  <a:pt x="12183" y="1370"/>
                  <a:pt x="12189" y="1370"/>
                  <a:pt x="12189" y="1364"/>
                </a:cubicBezTo>
                <a:cubicBezTo>
                  <a:pt x="12183" y="1358"/>
                  <a:pt x="12183" y="1352"/>
                  <a:pt x="12183" y="1346"/>
                </a:cubicBezTo>
                <a:cubicBezTo>
                  <a:pt x="12183" y="1340"/>
                  <a:pt x="12183" y="1340"/>
                  <a:pt x="12183" y="1340"/>
                </a:cubicBezTo>
                <a:cubicBezTo>
                  <a:pt x="12183" y="1334"/>
                  <a:pt x="12189" y="1334"/>
                  <a:pt x="12195" y="1334"/>
                </a:cubicBezTo>
                <a:cubicBezTo>
                  <a:pt x="12195" y="1328"/>
                  <a:pt x="12195" y="1322"/>
                  <a:pt x="12195" y="1322"/>
                </a:cubicBezTo>
                <a:cubicBezTo>
                  <a:pt x="12195" y="1304"/>
                  <a:pt x="12189" y="1299"/>
                  <a:pt x="12195" y="1287"/>
                </a:cubicBezTo>
                <a:cubicBezTo>
                  <a:pt x="12195" y="1281"/>
                  <a:pt x="12201" y="1281"/>
                  <a:pt x="12207" y="1281"/>
                </a:cubicBezTo>
                <a:cubicBezTo>
                  <a:pt x="12213" y="1275"/>
                  <a:pt x="12219" y="1269"/>
                  <a:pt x="12225" y="1257"/>
                </a:cubicBezTo>
                <a:cubicBezTo>
                  <a:pt x="12231" y="1257"/>
                  <a:pt x="12225" y="1245"/>
                  <a:pt x="12231" y="1245"/>
                </a:cubicBezTo>
                <a:cubicBezTo>
                  <a:pt x="12231" y="1245"/>
                  <a:pt x="12237" y="1245"/>
                  <a:pt x="12243" y="1245"/>
                </a:cubicBezTo>
                <a:cubicBezTo>
                  <a:pt x="12243" y="1239"/>
                  <a:pt x="12248" y="1245"/>
                  <a:pt x="12254" y="1239"/>
                </a:cubicBezTo>
                <a:cubicBezTo>
                  <a:pt x="12254" y="1239"/>
                  <a:pt x="12248" y="1233"/>
                  <a:pt x="12254" y="1227"/>
                </a:cubicBezTo>
                <a:cubicBezTo>
                  <a:pt x="12254" y="1227"/>
                  <a:pt x="12260" y="1227"/>
                  <a:pt x="12266" y="1227"/>
                </a:cubicBezTo>
                <a:cubicBezTo>
                  <a:pt x="12272" y="1221"/>
                  <a:pt x="12278" y="1215"/>
                  <a:pt x="12284" y="1204"/>
                </a:cubicBezTo>
                <a:cubicBezTo>
                  <a:pt x="12284" y="1204"/>
                  <a:pt x="12284" y="1198"/>
                  <a:pt x="12284" y="1192"/>
                </a:cubicBezTo>
                <a:cubicBezTo>
                  <a:pt x="12284" y="1192"/>
                  <a:pt x="12290" y="1192"/>
                  <a:pt x="12296" y="1186"/>
                </a:cubicBezTo>
                <a:cubicBezTo>
                  <a:pt x="12296" y="1186"/>
                  <a:pt x="12296" y="1180"/>
                  <a:pt x="12302" y="1180"/>
                </a:cubicBezTo>
                <a:cubicBezTo>
                  <a:pt x="12302" y="1174"/>
                  <a:pt x="12308" y="1180"/>
                  <a:pt x="12314" y="1180"/>
                </a:cubicBezTo>
                <a:cubicBezTo>
                  <a:pt x="12320" y="1174"/>
                  <a:pt x="12325" y="1168"/>
                  <a:pt x="12332" y="1156"/>
                </a:cubicBezTo>
                <a:cubicBezTo>
                  <a:pt x="12332" y="1156"/>
                  <a:pt x="12332" y="1150"/>
                  <a:pt x="12332" y="1144"/>
                </a:cubicBezTo>
                <a:cubicBezTo>
                  <a:pt x="12332" y="1144"/>
                  <a:pt x="12337" y="1138"/>
                  <a:pt x="12337" y="1132"/>
                </a:cubicBezTo>
                <a:cubicBezTo>
                  <a:pt x="12343" y="1132"/>
                  <a:pt x="12349" y="1132"/>
                  <a:pt x="12349" y="1127"/>
                </a:cubicBezTo>
                <a:cubicBezTo>
                  <a:pt x="12349" y="1121"/>
                  <a:pt x="12355" y="1121"/>
                  <a:pt x="12355" y="1115"/>
                </a:cubicBezTo>
                <a:cubicBezTo>
                  <a:pt x="12361" y="1109"/>
                  <a:pt x="12355" y="1109"/>
                  <a:pt x="12355" y="1103"/>
                </a:cubicBezTo>
                <a:cubicBezTo>
                  <a:pt x="12367" y="1103"/>
                  <a:pt x="12373" y="1103"/>
                  <a:pt x="12385" y="1103"/>
                </a:cubicBezTo>
                <a:cubicBezTo>
                  <a:pt x="12391" y="1103"/>
                  <a:pt x="12391" y="1103"/>
                  <a:pt x="12397" y="1103"/>
                </a:cubicBezTo>
                <a:cubicBezTo>
                  <a:pt x="12403" y="1103"/>
                  <a:pt x="12403" y="1091"/>
                  <a:pt x="12409" y="1091"/>
                </a:cubicBezTo>
                <a:cubicBezTo>
                  <a:pt x="12409" y="1091"/>
                  <a:pt x="12414" y="1091"/>
                  <a:pt x="12420" y="1091"/>
                </a:cubicBezTo>
                <a:cubicBezTo>
                  <a:pt x="12426" y="1091"/>
                  <a:pt x="12432" y="1091"/>
                  <a:pt x="12432" y="1085"/>
                </a:cubicBezTo>
                <a:cubicBezTo>
                  <a:pt x="12438" y="1079"/>
                  <a:pt x="12432" y="1073"/>
                  <a:pt x="12432" y="1073"/>
                </a:cubicBezTo>
                <a:cubicBezTo>
                  <a:pt x="12438" y="1067"/>
                  <a:pt x="12444" y="1067"/>
                  <a:pt x="12444" y="1067"/>
                </a:cubicBezTo>
                <a:cubicBezTo>
                  <a:pt x="12450" y="1067"/>
                  <a:pt x="12456" y="1067"/>
                  <a:pt x="12456" y="1067"/>
                </a:cubicBezTo>
                <a:cubicBezTo>
                  <a:pt x="12462" y="1067"/>
                  <a:pt x="12468" y="1067"/>
                  <a:pt x="12468" y="1067"/>
                </a:cubicBezTo>
                <a:cubicBezTo>
                  <a:pt x="12474" y="1061"/>
                  <a:pt x="12474" y="1061"/>
                  <a:pt x="12480" y="1055"/>
                </a:cubicBezTo>
                <a:cubicBezTo>
                  <a:pt x="12486" y="1055"/>
                  <a:pt x="12486" y="1050"/>
                  <a:pt x="12486" y="1044"/>
                </a:cubicBezTo>
                <a:cubicBezTo>
                  <a:pt x="12492" y="1044"/>
                  <a:pt x="12492" y="1044"/>
                  <a:pt x="12498" y="1038"/>
                </a:cubicBezTo>
                <a:cubicBezTo>
                  <a:pt x="12503" y="1038"/>
                  <a:pt x="12509" y="1038"/>
                  <a:pt x="12509" y="1032"/>
                </a:cubicBezTo>
                <a:cubicBezTo>
                  <a:pt x="12509" y="1020"/>
                  <a:pt x="12509" y="1014"/>
                  <a:pt x="12503" y="1008"/>
                </a:cubicBezTo>
                <a:cubicBezTo>
                  <a:pt x="12515" y="1008"/>
                  <a:pt x="12521" y="1008"/>
                  <a:pt x="12527" y="1008"/>
                </a:cubicBezTo>
                <a:cubicBezTo>
                  <a:pt x="12545" y="1008"/>
                  <a:pt x="12557" y="1008"/>
                  <a:pt x="12575" y="1002"/>
                </a:cubicBezTo>
                <a:cubicBezTo>
                  <a:pt x="12580" y="1002"/>
                  <a:pt x="12580" y="996"/>
                  <a:pt x="12580" y="990"/>
                </a:cubicBezTo>
                <a:cubicBezTo>
                  <a:pt x="12586" y="990"/>
                  <a:pt x="12592" y="984"/>
                  <a:pt x="12598" y="978"/>
                </a:cubicBezTo>
                <a:cubicBezTo>
                  <a:pt x="12598" y="978"/>
                  <a:pt x="12604" y="978"/>
                  <a:pt x="12610" y="978"/>
                </a:cubicBezTo>
                <a:cubicBezTo>
                  <a:pt x="12616" y="978"/>
                  <a:pt x="12622" y="972"/>
                  <a:pt x="12634" y="972"/>
                </a:cubicBezTo>
                <a:cubicBezTo>
                  <a:pt x="12699" y="972"/>
                  <a:pt x="12699" y="972"/>
                  <a:pt x="12699" y="972"/>
                </a:cubicBezTo>
                <a:cubicBezTo>
                  <a:pt x="12705" y="972"/>
                  <a:pt x="12711" y="966"/>
                  <a:pt x="12711" y="966"/>
                </a:cubicBezTo>
                <a:cubicBezTo>
                  <a:pt x="12717" y="961"/>
                  <a:pt x="12717" y="955"/>
                  <a:pt x="12723" y="955"/>
                </a:cubicBezTo>
                <a:cubicBezTo>
                  <a:pt x="12729" y="955"/>
                  <a:pt x="12735" y="955"/>
                  <a:pt x="12747" y="955"/>
                </a:cubicBezTo>
                <a:cubicBezTo>
                  <a:pt x="12752" y="955"/>
                  <a:pt x="12758" y="955"/>
                  <a:pt x="12770" y="955"/>
                </a:cubicBezTo>
                <a:cubicBezTo>
                  <a:pt x="12782" y="949"/>
                  <a:pt x="12782" y="937"/>
                  <a:pt x="12794" y="937"/>
                </a:cubicBezTo>
                <a:cubicBezTo>
                  <a:pt x="12847" y="937"/>
                  <a:pt x="12847" y="937"/>
                  <a:pt x="12847" y="937"/>
                </a:cubicBezTo>
                <a:cubicBezTo>
                  <a:pt x="12853" y="937"/>
                  <a:pt x="12859" y="931"/>
                  <a:pt x="12859" y="931"/>
                </a:cubicBezTo>
                <a:cubicBezTo>
                  <a:pt x="12871" y="925"/>
                  <a:pt x="12871" y="913"/>
                  <a:pt x="12883" y="907"/>
                </a:cubicBezTo>
                <a:cubicBezTo>
                  <a:pt x="12883" y="901"/>
                  <a:pt x="12883" y="895"/>
                  <a:pt x="12889" y="895"/>
                </a:cubicBezTo>
                <a:cubicBezTo>
                  <a:pt x="12889" y="895"/>
                  <a:pt x="12895" y="895"/>
                  <a:pt x="12895" y="889"/>
                </a:cubicBezTo>
                <a:cubicBezTo>
                  <a:pt x="12907" y="889"/>
                  <a:pt x="12913" y="889"/>
                  <a:pt x="12918" y="889"/>
                </a:cubicBezTo>
                <a:cubicBezTo>
                  <a:pt x="12924" y="884"/>
                  <a:pt x="12924" y="884"/>
                  <a:pt x="12924" y="877"/>
                </a:cubicBezTo>
                <a:cubicBezTo>
                  <a:pt x="12924" y="872"/>
                  <a:pt x="12918" y="866"/>
                  <a:pt x="12918" y="866"/>
                </a:cubicBezTo>
                <a:cubicBezTo>
                  <a:pt x="12918" y="860"/>
                  <a:pt x="12913" y="854"/>
                  <a:pt x="12913" y="854"/>
                </a:cubicBezTo>
                <a:cubicBezTo>
                  <a:pt x="12913" y="848"/>
                  <a:pt x="12913" y="842"/>
                  <a:pt x="12907" y="842"/>
                </a:cubicBezTo>
                <a:cubicBezTo>
                  <a:pt x="12901" y="836"/>
                  <a:pt x="12895" y="842"/>
                  <a:pt x="12883" y="842"/>
                </a:cubicBezTo>
                <a:cubicBezTo>
                  <a:pt x="12877" y="842"/>
                  <a:pt x="12877" y="836"/>
                  <a:pt x="12871" y="836"/>
                </a:cubicBezTo>
                <a:cubicBezTo>
                  <a:pt x="12859" y="836"/>
                  <a:pt x="12859" y="836"/>
                  <a:pt x="12859" y="836"/>
                </a:cubicBezTo>
                <a:cubicBezTo>
                  <a:pt x="12847" y="836"/>
                  <a:pt x="12847" y="836"/>
                  <a:pt x="12847" y="836"/>
                </a:cubicBezTo>
                <a:cubicBezTo>
                  <a:pt x="12841" y="836"/>
                  <a:pt x="12841" y="836"/>
                  <a:pt x="12835" y="836"/>
                </a:cubicBezTo>
                <a:cubicBezTo>
                  <a:pt x="12824" y="836"/>
                  <a:pt x="12818" y="836"/>
                  <a:pt x="12812" y="836"/>
                </a:cubicBezTo>
                <a:cubicBezTo>
                  <a:pt x="12800" y="842"/>
                  <a:pt x="12794" y="842"/>
                  <a:pt x="12788" y="848"/>
                </a:cubicBezTo>
                <a:cubicBezTo>
                  <a:pt x="12788" y="854"/>
                  <a:pt x="12788" y="860"/>
                  <a:pt x="12788" y="860"/>
                </a:cubicBezTo>
                <a:cubicBezTo>
                  <a:pt x="12782" y="866"/>
                  <a:pt x="12782" y="866"/>
                  <a:pt x="12782" y="872"/>
                </a:cubicBezTo>
                <a:cubicBezTo>
                  <a:pt x="12776" y="877"/>
                  <a:pt x="12776" y="877"/>
                  <a:pt x="12770" y="877"/>
                </a:cubicBezTo>
                <a:cubicBezTo>
                  <a:pt x="12758" y="884"/>
                  <a:pt x="12752" y="877"/>
                  <a:pt x="12747" y="877"/>
                </a:cubicBezTo>
                <a:cubicBezTo>
                  <a:pt x="12741" y="877"/>
                  <a:pt x="12741" y="877"/>
                  <a:pt x="12735" y="877"/>
                </a:cubicBezTo>
                <a:cubicBezTo>
                  <a:pt x="12729" y="884"/>
                  <a:pt x="12729" y="884"/>
                  <a:pt x="12723" y="884"/>
                </a:cubicBezTo>
                <a:cubicBezTo>
                  <a:pt x="12717" y="889"/>
                  <a:pt x="12717" y="895"/>
                  <a:pt x="12711" y="895"/>
                </a:cubicBezTo>
                <a:cubicBezTo>
                  <a:pt x="12705" y="895"/>
                  <a:pt x="12705" y="901"/>
                  <a:pt x="12699" y="901"/>
                </a:cubicBezTo>
                <a:cubicBezTo>
                  <a:pt x="12699" y="901"/>
                  <a:pt x="12693" y="901"/>
                  <a:pt x="12687" y="901"/>
                </a:cubicBezTo>
                <a:cubicBezTo>
                  <a:pt x="12681" y="901"/>
                  <a:pt x="12675" y="901"/>
                  <a:pt x="12664" y="901"/>
                </a:cubicBezTo>
                <a:cubicBezTo>
                  <a:pt x="12658" y="901"/>
                  <a:pt x="12658" y="901"/>
                  <a:pt x="12652" y="901"/>
                </a:cubicBezTo>
                <a:cubicBezTo>
                  <a:pt x="12646" y="907"/>
                  <a:pt x="12640" y="907"/>
                  <a:pt x="12640" y="907"/>
                </a:cubicBezTo>
                <a:cubicBezTo>
                  <a:pt x="12634" y="913"/>
                  <a:pt x="12628" y="913"/>
                  <a:pt x="12628" y="913"/>
                </a:cubicBezTo>
                <a:cubicBezTo>
                  <a:pt x="12622" y="913"/>
                  <a:pt x="12622" y="919"/>
                  <a:pt x="12616" y="919"/>
                </a:cubicBezTo>
                <a:cubicBezTo>
                  <a:pt x="12610" y="919"/>
                  <a:pt x="12610" y="919"/>
                  <a:pt x="12604" y="919"/>
                </a:cubicBezTo>
                <a:cubicBezTo>
                  <a:pt x="12586" y="925"/>
                  <a:pt x="12580" y="919"/>
                  <a:pt x="12563" y="919"/>
                </a:cubicBezTo>
                <a:cubicBezTo>
                  <a:pt x="12557" y="919"/>
                  <a:pt x="12551" y="919"/>
                  <a:pt x="12539" y="919"/>
                </a:cubicBezTo>
                <a:cubicBezTo>
                  <a:pt x="12527" y="919"/>
                  <a:pt x="12527" y="919"/>
                  <a:pt x="12527" y="919"/>
                </a:cubicBezTo>
                <a:cubicBezTo>
                  <a:pt x="12521" y="919"/>
                  <a:pt x="12521" y="919"/>
                  <a:pt x="12515" y="919"/>
                </a:cubicBezTo>
                <a:cubicBezTo>
                  <a:pt x="12503" y="919"/>
                  <a:pt x="12498" y="919"/>
                  <a:pt x="12492" y="919"/>
                </a:cubicBezTo>
                <a:cubicBezTo>
                  <a:pt x="12486" y="919"/>
                  <a:pt x="12480" y="925"/>
                  <a:pt x="12480" y="925"/>
                </a:cubicBezTo>
                <a:cubicBezTo>
                  <a:pt x="12468" y="931"/>
                  <a:pt x="12462" y="931"/>
                  <a:pt x="12456" y="937"/>
                </a:cubicBezTo>
                <a:cubicBezTo>
                  <a:pt x="12450" y="937"/>
                  <a:pt x="12450" y="943"/>
                  <a:pt x="12450" y="949"/>
                </a:cubicBezTo>
                <a:cubicBezTo>
                  <a:pt x="12444" y="955"/>
                  <a:pt x="12438" y="961"/>
                  <a:pt x="12432" y="966"/>
                </a:cubicBezTo>
                <a:cubicBezTo>
                  <a:pt x="12355" y="966"/>
                  <a:pt x="12355" y="966"/>
                  <a:pt x="12355" y="966"/>
                </a:cubicBezTo>
                <a:cubicBezTo>
                  <a:pt x="12349" y="972"/>
                  <a:pt x="12349" y="972"/>
                  <a:pt x="12343" y="978"/>
                </a:cubicBezTo>
                <a:cubicBezTo>
                  <a:pt x="12337" y="978"/>
                  <a:pt x="12337" y="984"/>
                  <a:pt x="12337" y="990"/>
                </a:cubicBezTo>
                <a:cubicBezTo>
                  <a:pt x="12332" y="990"/>
                  <a:pt x="12332" y="996"/>
                  <a:pt x="12325" y="1002"/>
                </a:cubicBezTo>
                <a:cubicBezTo>
                  <a:pt x="12325" y="1002"/>
                  <a:pt x="12320" y="1002"/>
                  <a:pt x="12314" y="1002"/>
                </a:cubicBezTo>
                <a:cubicBezTo>
                  <a:pt x="12308" y="1008"/>
                  <a:pt x="12302" y="1002"/>
                  <a:pt x="12296" y="1008"/>
                </a:cubicBezTo>
                <a:cubicBezTo>
                  <a:pt x="12296" y="1008"/>
                  <a:pt x="12290" y="1008"/>
                  <a:pt x="12284" y="1008"/>
                </a:cubicBezTo>
                <a:cubicBezTo>
                  <a:pt x="12284" y="1014"/>
                  <a:pt x="12278" y="1014"/>
                  <a:pt x="12272" y="1020"/>
                </a:cubicBezTo>
                <a:cubicBezTo>
                  <a:pt x="12272" y="1020"/>
                  <a:pt x="12272" y="1026"/>
                  <a:pt x="12272" y="1032"/>
                </a:cubicBezTo>
                <a:cubicBezTo>
                  <a:pt x="12272" y="1038"/>
                  <a:pt x="12272" y="1044"/>
                  <a:pt x="12272" y="1055"/>
                </a:cubicBezTo>
                <a:cubicBezTo>
                  <a:pt x="12266" y="1055"/>
                  <a:pt x="12266" y="1050"/>
                  <a:pt x="12260" y="1050"/>
                </a:cubicBezTo>
                <a:cubicBezTo>
                  <a:pt x="12243" y="1050"/>
                  <a:pt x="12237" y="1050"/>
                  <a:pt x="12225" y="1050"/>
                </a:cubicBezTo>
                <a:cubicBezTo>
                  <a:pt x="12219" y="1050"/>
                  <a:pt x="12219" y="1055"/>
                  <a:pt x="12213" y="1055"/>
                </a:cubicBezTo>
                <a:cubicBezTo>
                  <a:pt x="12213" y="1061"/>
                  <a:pt x="12219" y="1061"/>
                  <a:pt x="12219" y="1067"/>
                </a:cubicBezTo>
                <a:cubicBezTo>
                  <a:pt x="12219" y="1079"/>
                  <a:pt x="12213" y="1085"/>
                  <a:pt x="12207" y="1091"/>
                </a:cubicBezTo>
                <a:cubicBezTo>
                  <a:pt x="12201" y="1097"/>
                  <a:pt x="12195" y="1097"/>
                  <a:pt x="12195" y="1103"/>
                </a:cubicBezTo>
                <a:lnTo>
                  <a:pt x="12195" y="1109"/>
                </a:lnTo>
                <a:cubicBezTo>
                  <a:pt x="12195" y="1121"/>
                  <a:pt x="12195" y="1121"/>
                  <a:pt x="12195" y="1121"/>
                </a:cubicBezTo>
                <a:cubicBezTo>
                  <a:pt x="12195" y="1144"/>
                  <a:pt x="12195" y="1144"/>
                  <a:pt x="12195" y="1144"/>
                </a:cubicBezTo>
                <a:cubicBezTo>
                  <a:pt x="12189" y="1144"/>
                  <a:pt x="12183" y="1150"/>
                  <a:pt x="12177" y="1150"/>
                </a:cubicBezTo>
                <a:cubicBezTo>
                  <a:pt x="12166" y="1150"/>
                  <a:pt x="12154" y="1144"/>
                  <a:pt x="12142" y="1150"/>
                </a:cubicBezTo>
                <a:cubicBezTo>
                  <a:pt x="12136" y="1150"/>
                  <a:pt x="12124" y="1150"/>
                  <a:pt x="12118" y="1156"/>
                </a:cubicBezTo>
                <a:cubicBezTo>
                  <a:pt x="12112" y="1162"/>
                  <a:pt x="12106" y="1162"/>
                  <a:pt x="12106" y="1168"/>
                </a:cubicBezTo>
                <a:cubicBezTo>
                  <a:pt x="12094" y="1174"/>
                  <a:pt x="12088" y="1180"/>
                  <a:pt x="12088" y="1186"/>
                </a:cubicBezTo>
                <a:cubicBezTo>
                  <a:pt x="12088" y="1192"/>
                  <a:pt x="12094" y="1198"/>
                  <a:pt x="12094" y="1204"/>
                </a:cubicBezTo>
                <a:cubicBezTo>
                  <a:pt x="12100" y="1204"/>
                  <a:pt x="12100" y="1204"/>
                  <a:pt x="12106" y="1198"/>
                </a:cubicBezTo>
                <a:cubicBezTo>
                  <a:pt x="12112" y="1198"/>
                  <a:pt x="12118" y="1192"/>
                  <a:pt x="12124" y="1192"/>
                </a:cubicBezTo>
                <a:cubicBezTo>
                  <a:pt x="12130" y="1192"/>
                  <a:pt x="12136" y="1192"/>
                  <a:pt x="12142" y="1192"/>
                </a:cubicBezTo>
                <a:cubicBezTo>
                  <a:pt x="12136" y="1204"/>
                  <a:pt x="12136" y="1204"/>
                  <a:pt x="12136" y="1210"/>
                </a:cubicBezTo>
                <a:cubicBezTo>
                  <a:pt x="12136" y="1215"/>
                  <a:pt x="12136" y="1215"/>
                  <a:pt x="12136" y="1215"/>
                </a:cubicBezTo>
                <a:cubicBezTo>
                  <a:pt x="12136" y="1221"/>
                  <a:pt x="12142" y="1227"/>
                  <a:pt x="12142" y="1227"/>
                </a:cubicBezTo>
                <a:cubicBezTo>
                  <a:pt x="12136" y="1227"/>
                  <a:pt x="12118" y="1233"/>
                  <a:pt x="12112" y="1233"/>
                </a:cubicBezTo>
                <a:close/>
                <a:moveTo>
                  <a:pt x="12972" y="1263"/>
                </a:moveTo>
                <a:lnTo>
                  <a:pt x="12972" y="1263"/>
                </a:lnTo>
                <a:cubicBezTo>
                  <a:pt x="12978" y="1263"/>
                  <a:pt x="12984" y="1257"/>
                  <a:pt x="12990" y="1257"/>
                </a:cubicBezTo>
                <a:cubicBezTo>
                  <a:pt x="12990" y="1257"/>
                  <a:pt x="12996" y="1257"/>
                  <a:pt x="13002" y="1257"/>
                </a:cubicBezTo>
                <a:cubicBezTo>
                  <a:pt x="13002" y="1257"/>
                  <a:pt x="13007" y="1251"/>
                  <a:pt x="13013" y="1251"/>
                </a:cubicBezTo>
                <a:cubicBezTo>
                  <a:pt x="13019" y="1251"/>
                  <a:pt x="13025" y="1251"/>
                  <a:pt x="13037" y="1251"/>
                </a:cubicBezTo>
                <a:cubicBezTo>
                  <a:pt x="13043" y="1251"/>
                  <a:pt x="13043" y="1251"/>
                  <a:pt x="13043" y="1251"/>
                </a:cubicBezTo>
                <a:cubicBezTo>
                  <a:pt x="13049" y="1251"/>
                  <a:pt x="13055" y="1245"/>
                  <a:pt x="13055" y="1245"/>
                </a:cubicBezTo>
                <a:cubicBezTo>
                  <a:pt x="13055" y="1239"/>
                  <a:pt x="13061" y="1233"/>
                  <a:pt x="13055" y="1233"/>
                </a:cubicBezTo>
                <a:cubicBezTo>
                  <a:pt x="13055" y="1227"/>
                  <a:pt x="13055" y="1221"/>
                  <a:pt x="13049" y="1221"/>
                </a:cubicBezTo>
                <a:cubicBezTo>
                  <a:pt x="13043" y="1215"/>
                  <a:pt x="13043" y="1215"/>
                  <a:pt x="13037" y="1215"/>
                </a:cubicBezTo>
                <a:cubicBezTo>
                  <a:pt x="13031" y="1215"/>
                  <a:pt x="13031" y="1210"/>
                  <a:pt x="13025" y="1210"/>
                </a:cubicBezTo>
                <a:cubicBezTo>
                  <a:pt x="13019" y="1210"/>
                  <a:pt x="13019" y="1210"/>
                  <a:pt x="13013" y="1210"/>
                </a:cubicBezTo>
                <a:cubicBezTo>
                  <a:pt x="13002" y="1210"/>
                  <a:pt x="13002" y="1215"/>
                  <a:pt x="12990" y="1221"/>
                </a:cubicBezTo>
                <a:cubicBezTo>
                  <a:pt x="12984" y="1221"/>
                  <a:pt x="12984" y="1227"/>
                  <a:pt x="12978" y="1233"/>
                </a:cubicBezTo>
                <a:cubicBezTo>
                  <a:pt x="12972" y="1239"/>
                  <a:pt x="12966" y="1245"/>
                  <a:pt x="12960" y="1251"/>
                </a:cubicBezTo>
                <a:cubicBezTo>
                  <a:pt x="12960" y="1257"/>
                  <a:pt x="12966" y="1263"/>
                  <a:pt x="12972" y="1263"/>
                </a:cubicBezTo>
                <a:close/>
                <a:moveTo>
                  <a:pt x="12563" y="356"/>
                </a:moveTo>
                <a:lnTo>
                  <a:pt x="12563" y="356"/>
                </a:lnTo>
                <a:cubicBezTo>
                  <a:pt x="12569" y="368"/>
                  <a:pt x="12569" y="368"/>
                  <a:pt x="12569" y="368"/>
                </a:cubicBezTo>
                <a:cubicBezTo>
                  <a:pt x="12575" y="374"/>
                  <a:pt x="12580" y="379"/>
                  <a:pt x="12592" y="386"/>
                </a:cubicBezTo>
                <a:cubicBezTo>
                  <a:pt x="12598" y="391"/>
                  <a:pt x="12598" y="391"/>
                  <a:pt x="12604" y="397"/>
                </a:cubicBezTo>
                <a:cubicBezTo>
                  <a:pt x="12610" y="403"/>
                  <a:pt x="12622" y="403"/>
                  <a:pt x="12634" y="403"/>
                </a:cubicBezTo>
                <a:cubicBezTo>
                  <a:pt x="12640" y="403"/>
                  <a:pt x="12646" y="403"/>
                  <a:pt x="12652" y="403"/>
                </a:cubicBezTo>
                <a:cubicBezTo>
                  <a:pt x="12652" y="397"/>
                  <a:pt x="12658" y="397"/>
                  <a:pt x="12658" y="397"/>
                </a:cubicBezTo>
                <a:cubicBezTo>
                  <a:pt x="12664" y="391"/>
                  <a:pt x="12669" y="391"/>
                  <a:pt x="12669" y="391"/>
                </a:cubicBezTo>
                <a:cubicBezTo>
                  <a:pt x="12675" y="386"/>
                  <a:pt x="12675" y="379"/>
                  <a:pt x="12675" y="379"/>
                </a:cubicBezTo>
                <a:cubicBezTo>
                  <a:pt x="12681" y="374"/>
                  <a:pt x="12681" y="368"/>
                  <a:pt x="12687" y="368"/>
                </a:cubicBezTo>
                <a:cubicBezTo>
                  <a:pt x="12687" y="362"/>
                  <a:pt x="12693" y="368"/>
                  <a:pt x="12699" y="362"/>
                </a:cubicBezTo>
                <a:cubicBezTo>
                  <a:pt x="12699" y="362"/>
                  <a:pt x="12705" y="362"/>
                  <a:pt x="12711" y="356"/>
                </a:cubicBezTo>
                <a:cubicBezTo>
                  <a:pt x="12711" y="356"/>
                  <a:pt x="12717" y="356"/>
                  <a:pt x="12723" y="350"/>
                </a:cubicBezTo>
                <a:cubicBezTo>
                  <a:pt x="12729" y="350"/>
                  <a:pt x="12735" y="350"/>
                  <a:pt x="12741" y="344"/>
                </a:cubicBezTo>
                <a:cubicBezTo>
                  <a:pt x="12741" y="338"/>
                  <a:pt x="12741" y="338"/>
                  <a:pt x="12741" y="338"/>
                </a:cubicBezTo>
                <a:cubicBezTo>
                  <a:pt x="12735" y="332"/>
                  <a:pt x="12735" y="332"/>
                  <a:pt x="12729" y="332"/>
                </a:cubicBezTo>
                <a:cubicBezTo>
                  <a:pt x="12717" y="332"/>
                  <a:pt x="12717" y="332"/>
                  <a:pt x="12717" y="332"/>
                </a:cubicBezTo>
                <a:cubicBezTo>
                  <a:pt x="12717" y="332"/>
                  <a:pt x="12711" y="326"/>
                  <a:pt x="12705" y="326"/>
                </a:cubicBezTo>
                <a:cubicBezTo>
                  <a:pt x="12699" y="326"/>
                  <a:pt x="12693" y="326"/>
                  <a:pt x="12687" y="326"/>
                </a:cubicBezTo>
                <a:cubicBezTo>
                  <a:pt x="12681" y="326"/>
                  <a:pt x="12675" y="326"/>
                  <a:pt x="12669" y="326"/>
                </a:cubicBezTo>
                <a:cubicBezTo>
                  <a:pt x="12669" y="326"/>
                  <a:pt x="12664" y="326"/>
                  <a:pt x="12658" y="332"/>
                </a:cubicBezTo>
                <a:cubicBezTo>
                  <a:pt x="12658" y="332"/>
                  <a:pt x="12664" y="338"/>
                  <a:pt x="12658" y="338"/>
                </a:cubicBezTo>
                <a:cubicBezTo>
                  <a:pt x="12652" y="344"/>
                  <a:pt x="12652" y="338"/>
                  <a:pt x="12646" y="338"/>
                </a:cubicBezTo>
                <a:cubicBezTo>
                  <a:pt x="12634" y="344"/>
                  <a:pt x="12622" y="338"/>
                  <a:pt x="12610" y="338"/>
                </a:cubicBezTo>
                <a:cubicBezTo>
                  <a:pt x="12610" y="344"/>
                  <a:pt x="12604" y="344"/>
                  <a:pt x="12598" y="344"/>
                </a:cubicBezTo>
                <a:cubicBezTo>
                  <a:pt x="12598" y="344"/>
                  <a:pt x="12592" y="350"/>
                  <a:pt x="12586" y="350"/>
                </a:cubicBezTo>
                <a:cubicBezTo>
                  <a:pt x="12586" y="356"/>
                  <a:pt x="12580" y="362"/>
                  <a:pt x="12580" y="362"/>
                </a:cubicBezTo>
                <a:cubicBezTo>
                  <a:pt x="12575" y="362"/>
                  <a:pt x="12569" y="356"/>
                  <a:pt x="12563" y="356"/>
                </a:cubicBezTo>
                <a:close/>
                <a:moveTo>
                  <a:pt x="12426" y="356"/>
                </a:moveTo>
                <a:lnTo>
                  <a:pt x="12426" y="356"/>
                </a:lnTo>
                <a:cubicBezTo>
                  <a:pt x="12426" y="362"/>
                  <a:pt x="12426" y="362"/>
                  <a:pt x="12426" y="368"/>
                </a:cubicBezTo>
                <a:cubicBezTo>
                  <a:pt x="12420" y="368"/>
                  <a:pt x="12426" y="374"/>
                  <a:pt x="12426" y="379"/>
                </a:cubicBezTo>
                <a:cubicBezTo>
                  <a:pt x="12420" y="379"/>
                  <a:pt x="12414" y="379"/>
                  <a:pt x="12414" y="379"/>
                </a:cubicBezTo>
                <a:cubicBezTo>
                  <a:pt x="12403" y="386"/>
                  <a:pt x="12397" y="391"/>
                  <a:pt x="12391" y="397"/>
                </a:cubicBezTo>
                <a:cubicBezTo>
                  <a:pt x="12385" y="397"/>
                  <a:pt x="12385" y="403"/>
                  <a:pt x="12385" y="409"/>
                </a:cubicBezTo>
                <a:cubicBezTo>
                  <a:pt x="12397" y="415"/>
                  <a:pt x="12397" y="415"/>
                  <a:pt x="12397" y="415"/>
                </a:cubicBezTo>
                <a:cubicBezTo>
                  <a:pt x="12397" y="415"/>
                  <a:pt x="12403" y="421"/>
                  <a:pt x="12409" y="421"/>
                </a:cubicBezTo>
                <a:cubicBezTo>
                  <a:pt x="12414" y="421"/>
                  <a:pt x="12414" y="421"/>
                  <a:pt x="12426" y="421"/>
                </a:cubicBezTo>
                <a:lnTo>
                  <a:pt x="12426" y="421"/>
                </a:lnTo>
                <a:cubicBezTo>
                  <a:pt x="12432" y="421"/>
                  <a:pt x="12438" y="415"/>
                  <a:pt x="12438" y="415"/>
                </a:cubicBezTo>
                <a:cubicBezTo>
                  <a:pt x="12444" y="415"/>
                  <a:pt x="12450" y="415"/>
                  <a:pt x="12456" y="415"/>
                </a:cubicBezTo>
                <a:cubicBezTo>
                  <a:pt x="12474" y="415"/>
                  <a:pt x="12474" y="415"/>
                  <a:pt x="12474" y="415"/>
                </a:cubicBezTo>
                <a:cubicBezTo>
                  <a:pt x="12480" y="415"/>
                  <a:pt x="12486" y="415"/>
                  <a:pt x="12492" y="415"/>
                </a:cubicBezTo>
                <a:cubicBezTo>
                  <a:pt x="12503" y="421"/>
                  <a:pt x="12515" y="421"/>
                  <a:pt x="12533" y="415"/>
                </a:cubicBezTo>
                <a:cubicBezTo>
                  <a:pt x="12539" y="415"/>
                  <a:pt x="12539" y="415"/>
                  <a:pt x="12545" y="415"/>
                </a:cubicBezTo>
                <a:cubicBezTo>
                  <a:pt x="12539" y="409"/>
                  <a:pt x="12533" y="403"/>
                  <a:pt x="12533" y="403"/>
                </a:cubicBezTo>
                <a:cubicBezTo>
                  <a:pt x="12527" y="397"/>
                  <a:pt x="12527" y="397"/>
                  <a:pt x="12521" y="391"/>
                </a:cubicBezTo>
                <a:cubicBezTo>
                  <a:pt x="12521" y="386"/>
                  <a:pt x="12527" y="379"/>
                  <a:pt x="12521" y="379"/>
                </a:cubicBezTo>
                <a:cubicBezTo>
                  <a:pt x="12521" y="368"/>
                  <a:pt x="12509" y="362"/>
                  <a:pt x="12509" y="356"/>
                </a:cubicBezTo>
                <a:cubicBezTo>
                  <a:pt x="12509" y="350"/>
                  <a:pt x="12509" y="338"/>
                  <a:pt x="12509" y="332"/>
                </a:cubicBezTo>
                <a:cubicBezTo>
                  <a:pt x="12492" y="332"/>
                  <a:pt x="12492" y="332"/>
                  <a:pt x="12492" y="332"/>
                </a:cubicBezTo>
                <a:cubicBezTo>
                  <a:pt x="12486" y="332"/>
                  <a:pt x="12486" y="332"/>
                  <a:pt x="12480" y="332"/>
                </a:cubicBezTo>
                <a:cubicBezTo>
                  <a:pt x="12474" y="338"/>
                  <a:pt x="12474" y="338"/>
                  <a:pt x="12474" y="344"/>
                </a:cubicBezTo>
                <a:cubicBezTo>
                  <a:pt x="12468" y="350"/>
                  <a:pt x="12468" y="350"/>
                  <a:pt x="12462" y="356"/>
                </a:cubicBezTo>
                <a:cubicBezTo>
                  <a:pt x="12456" y="356"/>
                  <a:pt x="12450" y="356"/>
                  <a:pt x="12450" y="356"/>
                </a:cubicBezTo>
                <a:cubicBezTo>
                  <a:pt x="12444" y="362"/>
                  <a:pt x="12444" y="362"/>
                  <a:pt x="12438" y="362"/>
                </a:cubicBezTo>
                <a:lnTo>
                  <a:pt x="12426" y="356"/>
                </a:lnTo>
                <a:close/>
                <a:moveTo>
                  <a:pt x="12403" y="457"/>
                </a:moveTo>
                <a:lnTo>
                  <a:pt x="12403" y="457"/>
                </a:lnTo>
                <a:cubicBezTo>
                  <a:pt x="12397" y="457"/>
                  <a:pt x="12397" y="463"/>
                  <a:pt x="12391" y="463"/>
                </a:cubicBezTo>
                <a:cubicBezTo>
                  <a:pt x="12379" y="463"/>
                  <a:pt x="12379" y="463"/>
                  <a:pt x="12379" y="463"/>
                </a:cubicBezTo>
                <a:cubicBezTo>
                  <a:pt x="12373" y="463"/>
                  <a:pt x="12373" y="468"/>
                  <a:pt x="12367" y="468"/>
                </a:cubicBezTo>
                <a:cubicBezTo>
                  <a:pt x="12355" y="468"/>
                  <a:pt x="12355" y="468"/>
                  <a:pt x="12355" y="468"/>
                </a:cubicBezTo>
                <a:cubicBezTo>
                  <a:pt x="12361" y="468"/>
                  <a:pt x="12355" y="474"/>
                  <a:pt x="12355" y="480"/>
                </a:cubicBezTo>
                <a:cubicBezTo>
                  <a:pt x="12361" y="480"/>
                  <a:pt x="12361" y="486"/>
                  <a:pt x="12361" y="492"/>
                </a:cubicBezTo>
                <a:cubicBezTo>
                  <a:pt x="12367" y="492"/>
                  <a:pt x="12373" y="492"/>
                  <a:pt x="12379" y="492"/>
                </a:cubicBezTo>
                <a:cubicBezTo>
                  <a:pt x="12379" y="492"/>
                  <a:pt x="12385" y="492"/>
                  <a:pt x="12391" y="492"/>
                </a:cubicBezTo>
                <a:cubicBezTo>
                  <a:pt x="12391" y="486"/>
                  <a:pt x="12397" y="486"/>
                  <a:pt x="12403" y="486"/>
                </a:cubicBezTo>
                <a:cubicBezTo>
                  <a:pt x="12409" y="480"/>
                  <a:pt x="12414" y="480"/>
                  <a:pt x="12426" y="480"/>
                </a:cubicBezTo>
                <a:cubicBezTo>
                  <a:pt x="12420" y="474"/>
                  <a:pt x="12426" y="468"/>
                  <a:pt x="12426" y="468"/>
                </a:cubicBezTo>
                <a:cubicBezTo>
                  <a:pt x="12420" y="463"/>
                  <a:pt x="12414" y="463"/>
                  <a:pt x="12414" y="457"/>
                </a:cubicBezTo>
                <a:cubicBezTo>
                  <a:pt x="12409" y="457"/>
                  <a:pt x="12409" y="457"/>
                  <a:pt x="12403" y="457"/>
                </a:cubicBezTo>
                <a:close/>
                <a:moveTo>
                  <a:pt x="12201" y="439"/>
                </a:moveTo>
                <a:lnTo>
                  <a:pt x="12201" y="439"/>
                </a:lnTo>
                <a:cubicBezTo>
                  <a:pt x="12201" y="474"/>
                  <a:pt x="12201" y="474"/>
                  <a:pt x="12201" y="474"/>
                </a:cubicBezTo>
                <a:cubicBezTo>
                  <a:pt x="12254" y="474"/>
                  <a:pt x="12254" y="474"/>
                  <a:pt x="12254" y="474"/>
                </a:cubicBezTo>
                <a:cubicBezTo>
                  <a:pt x="12260" y="468"/>
                  <a:pt x="12266" y="468"/>
                  <a:pt x="12266" y="463"/>
                </a:cubicBezTo>
                <a:cubicBezTo>
                  <a:pt x="12266" y="463"/>
                  <a:pt x="12266" y="457"/>
                  <a:pt x="12266" y="451"/>
                </a:cubicBezTo>
                <a:cubicBezTo>
                  <a:pt x="12266" y="451"/>
                  <a:pt x="12272" y="451"/>
                  <a:pt x="12272" y="445"/>
                </a:cubicBezTo>
                <a:cubicBezTo>
                  <a:pt x="12272" y="457"/>
                  <a:pt x="12272" y="468"/>
                  <a:pt x="12278" y="474"/>
                </a:cubicBezTo>
                <a:cubicBezTo>
                  <a:pt x="12284" y="480"/>
                  <a:pt x="12290" y="480"/>
                  <a:pt x="12296" y="480"/>
                </a:cubicBezTo>
                <a:cubicBezTo>
                  <a:pt x="12302" y="480"/>
                  <a:pt x="12302" y="474"/>
                  <a:pt x="12308" y="474"/>
                </a:cubicBezTo>
                <a:cubicBezTo>
                  <a:pt x="12314" y="474"/>
                  <a:pt x="12314" y="474"/>
                  <a:pt x="12320" y="474"/>
                </a:cubicBezTo>
                <a:cubicBezTo>
                  <a:pt x="12320" y="463"/>
                  <a:pt x="12320" y="457"/>
                  <a:pt x="12320" y="439"/>
                </a:cubicBezTo>
                <a:cubicBezTo>
                  <a:pt x="12367" y="439"/>
                  <a:pt x="12367" y="439"/>
                  <a:pt x="12367" y="439"/>
                </a:cubicBezTo>
                <a:cubicBezTo>
                  <a:pt x="12367" y="427"/>
                  <a:pt x="12367" y="427"/>
                  <a:pt x="12367" y="427"/>
                </a:cubicBezTo>
                <a:cubicBezTo>
                  <a:pt x="12367" y="427"/>
                  <a:pt x="12367" y="421"/>
                  <a:pt x="12367" y="415"/>
                </a:cubicBezTo>
                <a:cubicBezTo>
                  <a:pt x="12284" y="415"/>
                  <a:pt x="12284" y="415"/>
                  <a:pt x="12284" y="415"/>
                </a:cubicBezTo>
                <a:cubicBezTo>
                  <a:pt x="12272" y="415"/>
                  <a:pt x="12266" y="421"/>
                  <a:pt x="12260" y="427"/>
                </a:cubicBezTo>
                <a:cubicBezTo>
                  <a:pt x="12254" y="427"/>
                  <a:pt x="12248" y="433"/>
                  <a:pt x="12243" y="433"/>
                </a:cubicBezTo>
                <a:cubicBezTo>
                  <a:pt x="12237" y="433"/>
                  <a:pt x="12237" y="439"/>
                  <a:pt x="12231" y="439"/>
                </a:cubicBezTo>
                <a:cubicBezTo>
                  <a:pt x="12225" y="445"/>
                  <a:pt x="12213" y="445"/>
                  <a:pt x="12201" y="451"/>
                </a:cubicBezTo>
                <a:lnTo>
                  <a:pt x="12201" y="439"/>
                </a:lnTo>
                <a:close/>
                <a:moveTo>
                  <a:pt x="12041" y="445"/>
                </a:moveTo>
                <a:lnTo>
                  <a:pt x="12041" y="445"/>
                </a:lnTo>
                <a:cubicBezTo>
                  <a:pt x="12041" y="445"/>
                  <a:pt x="12053" y="445"/>
                  <a:pt x="12053" y="439"/>
                </a:cubicBezTo>
                <a:cubicBezTo>
                  <a:pt x="12053" y="439"/>
                  <a:pt x="12053" y="433"/>
                  <a:pt x="12053" y="427"/>
                </a:cubicBezTo>
                <a:cubicBezTo>
                  <a:pt x="12053" y="427"/>
                  <a:pt x="12053" y="421"/>
                  <a:pt x="12059" y="415"/>
                </a:cubicBezTo>
                <a:cubicBezTo>
                  <a:pt x="12065" y="415"/>
                  <a:pt x="12071" y="421"/>
                  <a:pt x="12082" y="415"/>
                </a:cubicBezTo>
                <a:cubicBezTo>
                  <a:pt x="12082" y="415"/>
                  <a:pt x="12088" y="415"/>
                  <a:pt x="12094" y="415"/>
                </a:cubicBezTo>
                <a:cubicBezTo>
                  <a:pt x="12100" y="415"/>
                  <a:pt x="12100" y="409"/>
                  <a:pt x="12106" y="409"/>
                </a:cubicBezTo>
                <a:cubicBezTo>
                  <a:pt x="12112" y="403"/>
                  <a:pt x="12118" y="409"/>
                  <a:pt x="12124" y="409"/>
                </a:cubicBezTo>
                <a:cubicBezTo>
                  <a:pt x="12130" y="403"/>
                  <a:pt x="12136" y="397"/>
                  <a:pt x="12136" y="397"/>
                </a:cubicBezTo>
                <a:cubicBezTo>
                  <a:pt x="12142" y="397"/>
                  <a:pt x="12148" y="397"/>
                  <a:pt x="12148" y="397"/>
                </a:cubicBezTo>
                <a:cubicBezTo>
                  <a:pt x="12159" y="397"/>
                  <a:pt x="12166" y="397"/>
                  <a:pt x="12171" y="397"/>
                </a:cubicBezTo>
                <a:cubicBezTo>
                  <a:pt x="12177" y="397"/>
                  <a:pt x="12177" y="391"/>
                  <a:pt x="12183" y="391"/>
                </a:cubicBezTo>
                <a:cubicBezTo>
                  <a:pt x="12189" y="391"/>
                  <a:pt x="12183" y="379"/>
                  <a:pt x="12189" y="379"/>
                </a:cubicBezTo>
                <a:cubicBezTo>
                  <a:pt x="12201" y="379"/>
                  <a:pt x="12201" y="386"/>
                  <a:pt x="12213" y="391"/>
                </a:cubicBezTo>
                <a:cubicBezTo>
                  <a:pt x="12213" y="391"/>
                  <a:pt x="12219" y="391"/>
                  <a:pt x="12225" y="391"/>
                </a:cubicBezTo>
                <a:cubicBezTo>
                  <a:pt x="12231" y="391"/>
                  <a:pt x="12231" y="397"/>
                  <a:pt x="12237" y="397"/>
                </a:cubicBezTo>
                <a:cubicBezTo>
                  <a:pt x="12260" y="397"/>
                  <a:pt x="12260" y="397"/>
                  <a:pt x="12260" y="397"/>
                </a:cubicBezTo>
                <a:cubicBezTo>
                  <a:pt x="12260" y="391"/>
                  <a:pt x="12260" y="386"/>
                  <a:pt x="12260" y="386"/>
                </a:cubicBezTo>
                <a:cubicBezTo>
                  <a:pt x="12260" y="374"/>
                  <a:pt x="12254" y="368"/>
                  <a:pt x="12254" y="362"/>
                </a:cubicBezTo>
                <a:cubicBezTo>
                  <a:pt x="12254" y="350"/>
                  <a:pt x="12266" y="344"/>
                  <a:pt x="12272" y="344"/>
                </a:cubicBezTo>
                <a:cubicBezTo>
                  <a:pt x="12284" y="344"/>
                  <a:pt x="12284" y="350"/>
                  <a:pt x="12290" y="350"/>
                </a:cubicBezTo>
                <a:cubicBezTo>
                  <a:pt x="12296" y="356"/>
                  <a:pt x="12302" y="356"/>
                  <a:pt x="12302" y="356"/>
                </a:cubicBezTo>
                <a:cubicBezTo>
                  <a:pt x="12308" y="356"/>
                  <a:pt x="12308" y="362"/>
                  <a:pt x="12308" y="368"/>
                </a:cubicBezTo>
                <a:cubicBezTo>
                  <a:pt x="12320" y="374"/>
                  <a:pt x="12325" y="379"/>
                  <a:pt x="12337" y="379"/>
                </a:cubicBezTo>
                <a:cubicBezTo>
                  <a:pt x="12349" y="379"/>
                  <a:pt x="12355" y="374"/>
                  <a:pt x="12367" y="374"/>
                </a:cubicBezTo>
                <a:cubicBezTo>
                  <a:pt x="12367" y="368"/>
                  <a:pt x="12373" y="368"/>
                  <a:pt x="12373" y="362"/>
                </a:cubicBezTo>
                <a:cubicBezTo>
                  <a:pt x="12373" y="356"/>
                  <a:pt x="12367" y="356"/>
                  <a:pt x="12367" y="350"/>
                </a:cubicBezTo>
                <a:cubicBezTo>
                  <a:pt x="12367" y="338"/>
                  <a:pt x="12367" y="338"/>
                  <a:pt x="12367" y="338"/>
                </a:cubicBezTo>
                <a:cubicBezTo>
                  <a:pt x="12361" y="338"/>
                  <a:pt x="12355" y="332"/>
                  <a:pt x="12343" y="338"/>
                </a:cubicBezTo>
                <a:cubicBezTo>
                  <a:pt x="12337" y="338"/>
                  <a:pt x="12337" y="338"/>
                  <a:pt x="12332" y="338"/>
                </a:cubicBezTo>
                <a:cubicBezTo>
                  <a:pt x="12325" y="338"/>
                  <a:pt x="12320" y="338"/>
                  <a:pt x="12308" y="338"/>
                </a:cubicBezTo>
                <a:cubicBezTo>
                  <a:pt x="12308" y="338"/>
                  <a:pt x="12302" y="338"/>
                  <a:pt x="12296" y="338"/>
                </a:cubicBezTo>
                <a:cubicBezTo>
                  <a:pt x="12302" y="326"/>
                  <a:pt x="12302" y="326"/>
                  <a:pt x="12308" y="320"/>
                </a:cubicBezTo>
                <a:cubicBezTo>
                  <a:pt x="12314" y="314"/>
                  <a:pt x="12320" y="314"/>
                  <a:pt x="12325" y="308"/>
                </a:cubicBezTo>
                <a:cubicBezTo>
                  <a:pt x="12332" y="302"/>
                  <a:pt x="12332" y="297"/>
                  <a:pt x="12337" y="291"/>
                </a:cubicBezTo>
                <a:cubicBezTo>
                  <a:pt x="12332" y="279"/>
                  <a:pt x="12332" y="279"/>
                  <a:pt x="12332" y="279"/>
                </a:cubicBezTo>
                <a:cubicBezTo>
                  <a:pt x="12325" y="279"/>
                  <a:pt x="12325" y="279"/>
                  <a:pt x="12320" y="279"/>
                </a:cubicBezTo>
                <a:cubicBezTo>
                  <a:pt x="12314" y="279"/>
                  <a:pt x="12314" y="285"/>
                  <a:pt x="12308" y="285"/>
                </a:cubicBezTo>
                <a:cubicBezTo>
                  <a:pt x="12302" y="285"/>
                  <a:pt x="12296" y="285"/>
                  <a:pt x="12296" y="285"/>
                </a:cubicBezTo>
                <a:cubicBezTo>
                  <a:pt x="12284" y="285"/>
                  <a:pt x="12284" y="285"/>
                  <a:pt x="12284" y="285"/>
                </a:cubicBezTo>
                <a:cubicBezTo>
                  <a:pt x="12278" y="285"/>
                  <a:pt x="12278" y="291"/>
                  <a:pt x="12272" y="291"/>
                </a:cubicBezTo>
                <a:cubicBezTo>
                  <a:pt x="12266" y="291"/>
                  <a:pt x="12260" y="291"/>
                  <a:pt x="12260" y="291"/>
                </a:cubicBezTo>
                <a:cubicBezTo>
                  <a:pt x="12254" y="297"/>
                  <a:pt x="12248" y="297"/>
                  <a:pt x="12248" y="302"/>
                </a:cubicBezTo>
                <a:cubicBezTo>
                  <a:pt x="12248" y="302"/>
                  <a:pt x="12248" y="308"/>
                  <a:pt x="12248" y="314"/>
                </a:cubicBezTo>
                <a:cubicBezTo>
                  <a:pt x="12248" y="314"/>
                  <a:pt x="12248" y="320"/>
                  <a:pt x="12248" y="326"/>
                </a:cubicBezTo>
                <a:cubicBezTo>
                  <a:pt x="12248" y="332"/>
                  <a:pt x="12248" y="332"/>
                  <a:pt x="12248" y="338"/>
                </a:cubicBezTo>
                <a:cubicBezTo>
                  <a:pt x="12237" y="338"/>
                  <a:pt x="12231" y="338"/>
                  <a:pt x="12219" y="338"/>
                </a:cubicBezTo>
                <a:cubicBezTo>
                  <a:pt x="12219" y="338"/>
                  <a:pt x="12213" y="338"/>
                  <a:pt x="12207" y="338"/>
                </a:cubicBezTo>
                <a:cubicBezTo>
                  <a:pt x="12195" y="338"/>
                  <a:pt x="12195" y="338"/>
                  <a:pt x="12195" y="338"/>
                </a:cubicBezTo>
                <a:cubicBezTo>
                  <a:pt x="12183" y="338"/>
                  <a:pt x="12183" y="338"/>
                  <a:pt x="12183" y="338"/>
                </a:cubicBezTo>
                <a:cubicBezTo>
                  <a:pt x="12177" y="338"/>
                  <a:pt x="12171" y="332"/>
                  <a:pt x="12171" y="338"/>
                </a:cubicBezTo>
                <a:cubicBezTo>
                  <a:pt x="12166" y="338"/>
                  <a:pt x="12159" y="338"/>
                  <a:pt x="12159" y="344"/>
                </a:cubicBezTo>
                <a:cubicBezTo>
                  <a:pt x="12159" y="350"/>
                  <a:pt x="12166" y="356"/>
                  <a:pt x="12166" y="356"/>
                </a:cubicBezTo>
                <a:cubicBezTo>
                  <a:pt x="12159" y="362"/>
                  <a:pt x="12154" y="362"/>
                  <a:pt x="12154" y="362"/>
                </a:cubicBezTo>
                <a:cubicBezTo>
                  <a:pt x="12154" y="368"/>
                  <a:pt x="12159" y="368"/>
                  <a:pt x="12159" y="374"/>
                </a:cubicBezTo>
                <a:cubicBezTo>
                  <a:pt x="12159" y="397"/>
                  <a:pt x="12159" y="397"/>
                  <a:pt x="12159" y="397"/>
                </a:cubicBezTo>
                <a:cubicBezTo>
                  <a:pt x="12142" y="397"/>
                  <a:pt x="12130" y="397"/>
                  <a:pt x="12112" y="397"/>
                </a:cubicBezTo>
                <a:cubicBezTo>
                  <a:pt x="12106" y="397"/>
                  <a:pt x="12100" y="397"/>
                  <a:pt x="12100" y="403"/>
                </a:cubicBezTo>
                <a:cubicBezTo>
                  <a:pt x="12094" y="403"/>
                  <a:pt x="12088" y="403"/>
                  <a:pt x="12088" y="403"/>
                </a:cubicBezTo>
                <a:cubicBezTo>
                  <a:pt x="12082" y="403"/>
                  <a:pt x="12082" y="409"/>
                  <a:pt x="12077" y="409"/>
                </a:cubicBezTo>
                <a:cubicBezTo>
                  <a:pt x="12071" y="409"/>
                  <a:pt x="12065" y="409"/>
                  <a:pt x="12065" y="409"/>
                </a:cubicBezTo>
                <a:cubicBezTo>
                  <a:pt x="12059" y="409"/>
                  <a:pt x="12059" y="415"/>
                  <a:pt x="12053" y="415"/>
                </a:cubicBezTo>
                <a:cubicBezTo>
                  <a:pt x="12047" y="415"/>
                  <a:pt x="12047" y="421"/>
                  <a:pt x="12041" y="427"/>
                </a:cubicBezTo>
                <a:cubicBezTo>
                  <a:pt x="12029" y="439"/>
                  <a:pt x="12029" y="439"/>
                  <a:pt x="12029" y="439"/>
                </a:cubicBezTo>
                <a:lnTo>
                  <a:pt x="12041" y="445"/>
                </a:lnTo>
                <a:close/>
                <a:moveTo>
                  <a:pt x="11810" y="368"/>
                </a:moveTo>
                <a:lnTo>
                  <a:pt x="11810" y="368"/>
                </a:lnTo>
                <a:cubicBezTo>
                  <a:pt x="11804" y="368"/>
                  <a:pt x="11798" y="368"/>
                  <a:pt x="11792" y="368"/>
                </a:cubicBezTo>
                <a:cubicBezTo>
                  <a:pt x="11786" y="368"/>
                  <a:pt x="11780" y="374"/>
                  <a:pt x="11780" y="374"/>
                </a:cubicBezTo>
                <a:cubicBezTo>
                  <a:pt x="11774" y="379"/>
                  <a:pt x="11774" y="379"/>
                  <a:pt x="11768" y="379"/>
                </a:cubicBezTo>
                <a:cubicBezTo>
                  <a:pt x="11762" y="379"/>
                  <a:pt x="11762" y="379"/>
                  <a:pt x="11762" y="379"/>
                </a:cubicBezTo>
                <a:cubicBezTo>
                  <a:pt x="11756" y="379"/>
                  <a:pt x="11750" y="379"/>
                  <a:pt x="11745" y="379"/>
                </a:cubicBezTo>
                <a:cubicBezTo>
                  <a:pt x="11739" y="379"/>
                  <a:pt x="11739" y="374"/>
                  <a:pt x="11733" y="374"/>
                </a:cubicBezTo>
                <a:cubicBezTo>
                  <a:pt x="11727" y="374"/>
                  <a:pt x="11721" y="374"/>
                  <a:pt x="11721" y="368"/>
                </a:cubicBezTo>
                <a:cubicBezTo>
                  <a:pt x="11715" y="374"/>
                  <a:pt x="11715" y="379"/>
                  <a:pt x="11709" y="386"/>
                </a:cubicBezTo>
                <a:lnTo>
                  <a:pt x="11709" y="397"/>
                </a:lnTo>
                <a:cubicBezTo>
                  <a:pt x="11703" y="397"/>
                  <a:pt x="11703" y="403"/>
                  <a:pt x="11697" y="403"/>
                </a:cubicBezTo>
                <a:cubicBezTo>
                  <a:pt x="11691" y="403"/>
                  <a:pt x="11691" y="391"/>
                  <a:pt x="11685" y="391"/>
                </a:cubicBezTo>
                <a:cubicBezTo>
                  <a:pt x="11679" y="391"/>
                  <a:pt x="11679" y="391"/>
                  <a:pt x="11673" y="391"/>
                </a:cubicBezTo>
                <a:cubicBezTo>
                  <a:pt x="11661" y="386"/>
                  <a:pt x="11656" y="386"/>
                  <a:pt x="11650" y="386"/>
                </a:cubicBezTo>
                <a:cubicBezTo>
                  <a:pt x="11626" y="386"/>
                  <a:pt x="11626" y="386"/>
                  <a:pt x="11626" y="386"/>
                </a:cubicBezTo>
                <a:cubicBezTo>
                  <a:pt x="11626" y="391"/>
                  <a:pt x="11626" y="403"/>
                  <a:pt x="11632" y="409"/>
                </a:cubicBezTo>
                <a:cubicBezTo>
                  <a:pt x="11638" y="421"/>
                  <a:pt x="11644" y="427"/>
                  <a:pt x="11656" y="427"/>
                </a:cubicBezTo>
                <a:cubicBezTo>
                  <a:pt x="11668" y="427"/>
                  <a:pt x="11668" y="421"/>
                  <a:pt x="11679" y="415"/>
                </a:cubicBezTo>
                <a:cubicBezTo>
                  <a:pt x="11679" y="415"/>
                  <a:pt x="11685" y="415"/>
                  <a:pt x="11691" y="415"/>
                </a:cubicBezTo>
                <a:cubicBezTo>
                  <a:pt x="11697" y="415"/>
                  <a:pt x="11697" y="409"/>
                  <a:pt x="11703" y="409"/>
                </a:cubicBezTo>
                <a:cubicBezTo>
                  <a:pt x="11709" y="409"/>
                  <a:pt x="11709" y="403"/>
                  <a:pt x="11715" y="403"/>
                </a:cubicBezTo>
                <a:cubicBezTo>
                  <a:pt x="11727" y="403"/>
                  <a:pt x="11733" y="403"/>
                  <a:pt x="11739" y="403"/>
                </a:cubicBezTo>
                <a:cubicBezTo>
                  <a:pt x="11750" y="403"/>
                  <a:pt x="11750" y="403"/>
                  <a:pt x="11762" y="403"/>
                </a:cubicBezTo>
                <a:cubicBezTo>
                  <a:pt x="11768" y="403"/>
                  <a:pt x="11768" y="409"/>
                  <a:pt x="11774" y="409"/>
                </a:cubicBezTo>
                <a:cubicBezTo>
                  <a:pt x="11774" y="409"/>
                  <a:pt x="11780" y="403"/>
                  <a:pt x="11786" y="403"/>
                </a:cubicBezTo>
                <a:cubicBezTo>
                  <a:pt x="11786" y="421"/>
                  <a:pt x="11786" y="421"/>
                  <a:pt x="11786" y="421"/>
                </a:cubicBezTo>
                <a:cubicBezTo>
                  <a:pt x="11780" y="427"/>
                  <a:pt x="11780" y="433"/>
                  <a:pt x="11774" y="433"/>
                </a:cubicBezTo>
                <a:cubicBezTo>
                  <a:pt x="11768" y="433"/>
                  <a:pt x="11762" y="433"/>
                  <a:pt x="11750" y="433"/>
                </a:cubicBezTo>
                <a:cubicBezTo>
                  <a:pt x="11750" y="457"/>
                  <a:pt x="11750" y="457"/>
                  <a:pt x="11750" y="457"/>
                </a:cubicBezTo>
                <a:cubicBezTo>
                  <a:pt x="11750" y="463"/>
                  <a:pt x="11750" y="463"/>
                  <a:pt x="11756" y="468"/>
                </a:cubicBezTo>
                <a:cubicBezTo>
                  <a:pt x="11762" y="474"/>
                  <a:pt x="11762" y="474"/>
                  <a:pt x="11768" y="480"/>
                </a:cubicBezTo>
                <a:cubicBezTo>
                  <a:pt x="11780" y="486"/>
                  <a:pt x="11780" y="486"/>
                  <a:pt x="11780" y="486"/>
                </a:cubicBezTo>
                <a:cubicBezTo>
                  <a:pt x="11792" y="492"/>
                  <a:pt x="11798" y="492"/>
                  <a:pt x="11816" y="492"/>
                </a:cubicBezTo>
                <a:cubicBezTo>
                  <a:pt x="11822" y="492"/>
                  <a:pt x="11827" y="492"/>
                  <a:pt x="11834" y="492"/>
                </a:cubicBezTo>
                <a:cubicBezTo>
                  <a:pt x="11839" y="486"/>
                  <a:pt x="11845" y="486"/>
                  <a:pt x="11845" y="480"/>
                </a:cubicBezTo>
                <a:cubicBezTo>
                  <a:pt x="11851" y="474"/>
                  <a:pt x="11857" y="468"/>
                  <a:pt x="11857" y="463"/>
                </a:cubicBezTo>
                <a:cubicBezTo>
                  <a:pt x="11857" y="457"/>
                  <a:pt x="11851" y="451"/>
                  <a:pt x="11851" y="439"/>
                </a:cubicBezTo>
                <a:cubicBezTo>
                  <a:pt x="11851" y="427"/>
                  <a:pt x="11851" y="427"/>
                  <a:pt x="11851" y="427"/>
                </a:cubicBezTo>
                <a:cubicBezTo>
                  <a:pt x="11863" y="427"/>
                  <a:pt x="11875" y="427"/>
                  <a:pt x="11887" y="427"/>
                </a:cubicBezTo>
                <a:cubicBezTo>
                  <a:pt x="11893" y="427"/>
                  <a:pt x="11893" y="427"/>
                  <a:pt x="11899" y="427"/>
                </a:cubicBezTo>
                <a:cubicBezTo>
                  <a:pt x="11905" y="427"/>
                  <a:pt x="11905" y="427"/>
                  <a:pt x="11905" y="427"/>
                </a:cubicBezTo>
                <a:cubicBezTo>
                  <a:pt x="11911" y="427"/>
                  <a:pt x="11916" y="427"/>
                  <a:pt x="11922" y="427"/>
                </a:cubicBezTo>
                <a:cubicBezTo>
                  <a:pt x="11928" y="427"/>
                  <a:pt x="11928" y="421"/>
                  <a:pt x="11934" y="415"/>
                </a:cubicBezTo>
                <a:cubicBezTo>
                  <a:pt x="11940" y="415"/>
                  <a:pt x="11940" y="415"/>
                  <a:pt x="11946" y="415"/>
                </a:cubicBezTo>
                <a:cubicBezTo>
                  <a:pt x="11952" y="409"/>
                  <a:pt x="11952" y="403"/>
                  <a:pt x="11952" y="397"/>
                </a:cubicBezTo>
                <a:cubicBezTo>
                  <a:pt x="11952" y="379"/>
                  <a:pt x="11952" y="379"/>
                  <a:pt x="11952" y="379"/>
                </a:cubicBezTo>
                <a:cubicBezTo>
                  <a:pt x="11940" y="374"/>
                  <a:pt x="11934" y="374"/>
                  <a:pt x="11922" y="374"/>
                </a:cubicBezTo>
                <a:cubicBezTo>
                  <a:pt x="11922" y="338"/>
                  <a:pt x="11922" y="338"/>
                  <a:pt x="11922" y="338"/>
                </a:cubicBezTo>
                <a:cubicBezTo>
                  <a:pt x="11916" y="338"/>
                  <a:pt x="11916" y="338"/>
                  <a:pt x="11911" y="338"/>
                </a:cubicBezTo>
                <a:cubicBezTo>
                  <a:pt x="11905" y="338"/>
                  <a:pt x="11905" y="338"/>
                  <a:pt x="11899" y="338"/>
                </a:cubicBezTo>
                <a:cubicBezTo>
                  <a:pt x="11887" y="338"/>
                  <a:pt x="11881" y="338"/>
                  <a:pt x="11875" y="338"/>
                </a:cubicBezTo>
                <a:cubicBezTo>
                  <a:pt x="11875" y="344"/>
                  <a:pt x="11875" y="350"/>
                  <a:pt x="11875" y="350"/>
                </a:cubicBezTo>
                <a:cubicBezTo>
                  <a:pt x="11875" y="356"/>
                  <a:pt x="11869" y="356"/>
                  <a:pt x="11863" y="362"/>
                </a:cubicBezTo>
                <a:cubicBezTo>
                  <a:pt x="11863" y="368"/>
                  <a:pt x="11857" y="368"/>
                  <a:pt x="11851" y="374"/>
                </a:cubicBezTo>
                <a:cubicBezTo>
                  <a:pt x="11839" y="379"/>
                  <a:pt x="11827" y="368"/>
                  <a:pt x="11810" y="368"/>
                </a:cubicBezTo>
                <a:close/>
                <a:moveTo>
                  <a:pt x="10179" y="468"/>
                </a:moveTo>
                <a:lnTo>
                  <a:pt x="10179" y="468"/>
                </a:lnTo>
                <a:cubicBezTo>
                  <a:pt x="10179" y="474"/>
                  <a:pt x="10185" y="468"/>
                  <a:pt x="10191" y="474"/>
                </a:cubicBezTo>
                <a:cubicBezTo>
                  <a:pt x="10197" y="474"/>
                  <a:pt x="10197" y="474"/>
                  <a:pt x="10203" y="480"/>
                </a:cubicBezTo>
                <a:cubicBezTo>
                  <a:pt x="10215" y="480"/>
                  <a:pt x="10215" y="480"/>
                  <a:pt x="10215" y="480"/>
                </a:cubicBezTo>
                <a:cubicBezTo>
                  <a:pt x="10215" y="480"/>
                  <a:pt x="10221" y="480"/>
                  <a:pt x="10227" y="480"/>
                </a:cubicBezTo>
                <a:cubicBezTo>
                  <a:pt x="10233" y="480"/>
                  <a:pt x="10233" y="486"/>
                  <a:pt x="10245" y="486"/>
                </a:cubicBezTo>
                <a:cubicBezTo>
                  <a:pt x="10250" y="486"/>
                  <a:pt x="10256" y="486"/>
                  <a:pt x="10262" y="486"/>
                </a:cubicBezTo>
                <a:cubicBezTo>
                  <a:pt x="10268" y="480"/>
                  <a:pt x="10268" y="480"/>
                  <a:pt x="10274" y="480"/>
                </a:cubicBezTo>
                <a:cubicBezTo>
                  <a:pt x="10286" y="480"/>
                  <a:pt x="10286" y="480"/>
                  <a:pt x="10292" y="480"/>
                </a:cubicBezTo>
                <a:cubicBezTo>
                  <a:pt x="10298" y="480"/>
                  <a:pt x="10304" y="480"/>
                  <a:pt x="10304" y="486"/>
                </a:cubicBezTo>
                <a:cubicBezTo>
                  <a:pt x="10310" y="486"/>
                  <a:pt x="10310" y="486"/>
                  <a:pt x="10316" y="492"/>
                </a:cubicBezTo>
                <a:cubicBezTo>
                  <a:pt x="10322" y="492"/>
                  <a:pt x="10316" y="498"/>
                  <a:pt x="10322" y="504"/>
                </a:cubicBezTo>
                <a:cubicBezTo>
                  <a:pt x="10233" y="504"/>
                  <a:pt x="10233" y="504"/>
                  <a:pt x="10233" y="504"/>
                </a:cubicBezTo>
                <a:cubicBezTo>
                  <a:pt x="10233" y="528"/>
                  <a:pt x="10233" y="528"/>
                  <a:pt x="10233" y="528"/>
                </a:cubicBezTo>
                <a:cubicBezTo>
                  <a:pt x="10245" y="534"/>
                  <a:pt x="10250" y="534"/>
                  <a:pt x="10256" y="540"/>
                </a:cubicBezTo>
                <a:cubicBezTo>
                  <a:pt x="10268" y="540"/>
                  <a:pt x="10268" y="552"/>
                  <a:pt x="10280" y="552"/>
                </a:cubicBezTo>
                <a:cubicBezTo>
                  <a:pt x="10339" y="552"/>
                  <a:pt x="10339" y="552"/>
                  <a:pt x="10339" y="552"/>
                </a:cubicBezTo>
                <a:cubicBezTo>
                  <a:pt x="10345" y="552"/>
                  <a:pt x="10351" y="545"/>
                  <a:pt x="10351" y="545"/>
                </a:cubicBezTo>
                <a:cubicBezTo>
                  <a:pt x="10363" y="545"/>
                  <a:pt x="10369" y="545"/>
                  <a:pt x="10375" y="552"/>
                </a:cubicBezTo>
                <a:cubicBezTo>
                  <a:pt x="10381" y="552"/>
                  <a:pt x="10381" y="557"/>
                  <a:pt x="10387" y="563"/>
                </a:cubicBezTo>
                <a:cubicBezTo>
                  <a:pt x="10387" y="563"/>
                  <a:pt x="10393" y="563"/>
                  <a:pt x="10399" y="569"/>
                </a:cubicBezTo>
                <a:cubicBezTo>
                  <a:pt x="10404" y="569"/>
                  <a:pt x="10404" y="569"/>
                  <a:pt x="10411" y="569"/>
                </a:cubicBezTo>
                <a:cubicBezTo>
                  <a:pt x="10416" y="569"/>
                  <a:pt x="10422" y="569"/>
                  <a:pt x="10428" y="569"/>
                </a:cubicBezTo>
                <a:cubicBezTo>
                  <a:pt x="10440" y="569"/>
                  <a:pt x="10446" y="569"/>
                  <a:pt x="10458" y="569"/>
                </a:cubicBezTo>
                <a:cubicBezTo>
                  <a:pt x="10464" y="563"/>
                  <a:pt x="10464" y="563"/>
                  <a:pt x="10470" y="563"/>
                </a:cubicBezTo>
                <a:cubicBezTo>
                  <a:pt x="10476" y="557"/>
                  <a:pt x="10476" y="557"/>
                  <a:pt x="10482" y="552"/>
                </a:cubicBezTo>
                <a:cubicBezTo>
                  <a:pt x="10488" y="552"/>
                  <a:pt x="10488" y="540"/>
                  <a:pt x="10493" y="540"/>
                </a:cubicBezTo>
                <a:cubicBezTo>
                  <a:pt x="10511" y="540"/>
                  <a:pt x="10517" y="552"/>
                  <a:pt x="10529" y="552"/>
                </a:cubicBezTo>
                <a:cubicBezTo>
                  <a:pt x="10541" y="552"/>
                  <a:pt x="10553" y="552"/>
                  <a:pt x="10559" y="545"/>
                </a:cubicBezTo>
                <a:cubicBezTo>
                  <a:pt x="10565" y="540"/>
                  <a:pt x="10570" y="540"/>
                  <a:pt x="10570" y="540"/>
                </a:cubicBezTo>
                <a:cubicBezTo>
                  <a:pt x="10577" y="534"/>
                  <a:pt x="10570" y="522"/>
                  <a:pt x="10570" y="516"/>
                </a:cubicBezTo>
                <a:cubicBezTo>
                  <a:pt x="10577" y="504"/>
                  <a:pt x="10577" y="498"/>
                  <a:pt x="10588" y="498"/>
                </a:cubicBezTo>
                <a:cubicBezTo>
                  <a:pt x="10594" y="498"/>
                  <a:pt x="10594" y="498"/>
                  <a:pt x="10600" y="498"/>
                </a:cubicBezTo>
                <a:cubicBezTo>
                  <a:pt x="10606" y="498"/>
                  <a:pt x="10606" y="498"/>
                  <a:pt x="10612" y="492"/>
                </a:cubicBezTo>
                <a:cubicBezTo>
                  <a:pt x="10618" y="492"/>
                  <a:pt x="10618" y="486"/>
                  <a:pt x="10624" y="486"/>
                </a:cubicBezTo>
                <a:cubicBezTo>
                  <a:pt x="10636" y="480"/>
                  <a:pt x="10636" y="480"/>
                  <a:pt x="10636" y="480"/>
                </a:cubicBezTo>
                <a:cubicBezTo>
                  <a:pt x="10630" y="474"/>
                  <a:pt x="10624" y="463"/>
                  <a:pt x="10618" y="463"/>
                </a:cubicBezTo>
                <a:cubicBezTo>
                  <a:pt x="10606" y="457"/>
                  <a:pt x="10600" y="457"/>
                  <a:pt x="10594" y="457"/>
                </a:cubicBezTo>
                <a:cubicBezTo>
                  <a:pt x="10588" y="457"/>
                  <a:pt x="10582" y="457"/>
                  <a:pt x="10577" y="457"/>
                </a:cubicBezTo>
                <a:cubicBezTo>
                  <a:pt x="10570" y="457"/>
                  <a:pt x="10565" y="468"/>
                  <a:pt x="10559" y="468"/>
                </a:cubicBezTo>
                <a:cubicBezTo>
                  <a:pt x="10535" y="468"/>
                  <a:pt x="10535" y="468"/>
                  <a:pt x="10535" y="468"/>
                </a:cubicBezTo>
                <a:cubicBezTo>
                  <a:pt x="10535" y="463"/>
                  <a:pt x="10535" y="457"/>
                  <a:pt x="10535" y="451"/>
                </a:cubicBezTo>
                <a:cubicBezTo>
                  <a:pt x="10535" y="445"/>
                  <a:pt x="10529" y="445"/>
                  <a:pt x="10529" y="439"/>
                </a:cubicBezTo>
                <a:cubicBezTo>
                  <a:pt x="10523" y="433"/>
                  <a:pt x="10517" y="433"/>
                  <a:pt x="10511" y="427"/>
                </a:cubicBezTo>
                <a:cubicBezTo>
                  <a:pt x="10511" y="427"/>
                  <a:pt x="10505" y="421"/>
                  <a:pt x="10505" y="415"/>
                </a:cubicBezTo>
                <a:cubicBezTo>
                  <a:pt x="10499" y="421"/>
                  <a:pt x="10499" y="421"/>
                  <a:pt x="10493" y="421"/>
                </a:cubicBezTo>
                <a:cubicBezTo>
                  <a:pt x="10488" y="421"/>
                  <a:pt x="10488" y="427"/>
                  <a:pt x="10488" y="433"/>
                </a:cubicBezTo>
                <a:cubicBezTo>
                  <a:pt x="10482" y="433"/>
                  <a:pt x="10476" y="439"/>
                  <a:pt x="10476" y="445"/>
                </a:cubicBezTo>
                <a:cubicBezTo>
                  <a:pt x="10464" y="451"/>
                  <a:pt x="10458" y="457"/>
                  <a:pt x="10446" y="457"/>
                </a:cubicBezTo>
                <a:cubicBezTo>
                  <a:pt x="10446" y="457"/>
                  <a:pt x="10440" y="463"/>
                  <a:pt x="10434" y="463"/>
                </a:cubicBezTo>
                <a:cubicBezTo>
                  <a:pt x="10428" y="463"/>
                  <a:pt x="10428" y="457"/>
                  <a:pt x="10422" y="451"/>
                </a:cubicBezTo>
                <a:cubicBezTo>
                  <a:pt x="10446" y="427"/>
                  <a:pt x="10446" y="427"/>
                  <a:pt x="10446" y="427"/>
                </a:cubicBezTo>
                <a:cubicBezTo>
                  <a:pt x="10446" y="421"/>
                  <a:pt x="10446" y="421"/>
                  <a:pt x="10446" y="421"/>
                </a:cubicBezTo>
                <a:cubicBezTo>
                  <a:pt x="10446" y="415"/>
                  <a:pt x="10446" y="415"/>
                  <a:pt x="10446" y="409"/>
                </a:cubicBezTo>
                <a:cubicBezTo>
                  <a:pt x="10440" y="409"/>
                  <a:pt x="10440" y="409"/>
                  <a:pt x="10434" y="415"/>
                </a:cubicBezTo>
                <a:cubicBezTo>
                  <a:pt x="10428" y="415"/>
                  <a:pt x="10428" y="421"/>
                  <a:pt x="10422" y="421"/>
                </a:cubicBezTo>
                <a:cubicBezTo>
                  <a:pt x="10416" y="421"/>
                  <a:pt x="10416" y="421"/>
                  <a:pt x="10416" y="421"/>
                </a:cubicBezTo>
                <a:cubicBezTo>
                  <a:pt x="10411" y="427"/>
                  <a:pt x="10411" y="415"/>
                  <a:pt x="10404" y="415"/>
                </a:cubicBezTo>
                <a:cubicBezTo>
                  <a:pt x="10369" y="415"/>
                  <a:pt x="10369" y="415"/>
                  <a:pt x="10369" y="415"/>
                </a:cubicBezTo>
                <a:cubicBezTo>
                  <a:pt x="10369" y="427"/>
                  <a:pt x="10369" y="433"/>
                  <a:pt x="10369" y="445"/>
                </a:cubicBezTo>
                <a:cubicBezTo>
                  <a:pt x="10369" y="457"/>
                  <a:pt x="10369" y="463"/>
                  <a:pt x="10363" y="468"/>
                </a:cubicBezTo>
                <a:cubicBezTo>
                  <a:pt x="10363" y="474"/>
                  <a:pt x="10357" y="474"/>
                  <a:pt x="10357" y="480"/>
                </a:cubicBezTo>
                <a:cubicBezTo>
                  <a:pt x="10345" y="480"/>
                  <a:pt x="10345" y="480"/>
                  <a:pt x="10345" y="480"/>
                </a:cubicBezTo>
                <a:cubicBezTo>
                  <a:pt x="10345" y="463"/>
                  <a:pt x="10345" y="457"/>
                  <a:pt x="10339" y="445"/>
                </a:cubicBezTo>
                <a:cubicBezTo>
                  <a:pt x="10339" y="439"/>
                  <a:pt x="10333" y="439"/>
                  <a:pt x="10327" y="433"/>
                </a:cubicBezTo>
                <a:cubicBezTo>
                  <a:pt x="10327" y="433"/>
                  <a:pt x="10322" y="433"/>
                  <a:pt x="10316" y="427"/>
                </a:cubicBezTo>
                <a:cubicBezTo>
                  <a:pt x="10310" y="427"/>
                  <a:pt x="10310" y="427"/>
                  <a:pt x="10304" y="427"/>
                </a:cubicBezTo>
                <a:cubicBezTo>
                  <a:pt x="10268" y="427"/>
                  <a:pt x="10250" y="421"/>
                  <a:pt x="10209" y="421"/>
                </a:cubicBezTo>
                <a:cubicBezTo>
                  <a:pt x="10209" y="421"/>
                  <a:pt x="10203" y="427"/>
                  <a:pt x="10197" y="427"/>
                </a:cubicBezTo>
                <a:lnTo>
                  <a:pt x="10191" y="427"/>
                </a:lnTo>
                <a:cubicBezTo>
                  <a:pt x="10179" y="433"/>
                  <a:pt x="10173" y="439"/>
                  <a:pt x="10173" y="445"/>
                </a:cubicBezTo>
                <a:cubicBezTo>
                  <a:pt x="10173" y="457"/>
                  <a:pt x="10173" y="463"/>
                  <a:pt x="10179" y="468"/>
                </a:cubicBezTo>
                <a:close/>
                <a:moveTo>
                  <a:pt x="10061" y="682"/>
                </a:moveTo>
                <a:lnTo>
                  <a:pt x="10061" y="682"/>
                </a:lnTo>
                <a:cubicBezTo>
                  <a:pt x="10061" y="688"/>
                  <a:pt x="10067" y="688"/>
                  <a:pt x="10067" y="688"/>
                </a:cubicBezTo>
                <a:cubicBezTo>
                  <a:pt x="10067" y="688"/>
                  <a:pt x="10067" y="700"/>
                  <a:pt x="10061" y="700"/>
                </a:cubicBezTo>
                <a:cubicBezTo>
                  <a:pt x="10055" y="700"/>
                  <a:pt x="10049" y="694"/>
                  <a:pt x="10037" y="694"/>
                </a:cubicBezTo>
                <a:cubicBezTo>
                  <a:pt x="10025" y="694"/>
                  <a:pt x="10025" y="694"/>
                  <a:pt x="10025" y="694"/>
                </a:cubicBezTo>
                <a:cubicBezTo>
                  <a:pt x="10019" y="694"/>
                  <a:pt x="10013" y="694"/>
                  <a:pt x="10013" y="694"/>
                </a:cubicBezTo>
                <a:cubicBezTo>
                  <a:pt x="10001" y="694"/>
                  <a:pt x="9995" y="688"/>
                  <a:pt x="9990" y="694"/>
                </a:cubicBezTo>
                <a:cubicBezTo>
                  <a:pt x="9983" y="694"/>
                  <a:pt x="9983" y="694"/>
                  <a:pt x="9978" y="700"/>
                </a:cubicBezTo>
                <a:cubicBezTo>
                  <a:pt x="9972" y="700"/>
                  <a:pt x="9972" y="706"/>
                  <a:pt x="9966" y="706"/>
                </a:cubicBezTo>
                <a:cubicBezTo>
                  <a:pt x="9954" y="706"/>
                  <a:pt x="9942" y="700"/>
                  <a:pt x="9930" y="706"/>
                </a:cubicBezTo>
                <a:cubicBezTo>
                  <a:pt x="9912" y="706"/>
                  <a:pt x="9906" y="706"/>
                  <a:pt x="9895" y="718"/>
                </a:cubicBezTo>
                <a:cubicBezTo>
                  <a:pt x="9889" y="718"/>
                  <a:pt x="9889" y="723"/>
                  <a:pt x="9889" y="729"/>
                </a:cubicBezTo>
                <a:cubicBezTo>
                  <a:pt x="9889" y="753"/>
                  <a:pt x="9889" y="753"/>
                  <a:pt x="9889" y="753"/>
                </a:cubicBezTo>
                <a:cubicBezTo>
                  <a:pt x="9906" y="747"/>
                  <a:pt x="9912" y="747"/>
                  <a:pt x="9924" y="747"/>
                </a:cubicBezTo>
                <a:cubicBezTo>
                  <a:pt x="9936" y="747"/>
                  <a:pt x="9936" y="747"/>
                  <a:pt x="9936" y="747"/>
                </a:cubicBezTo>
                <a:cubicBezTo>
                  <a:pt x="9942" y="747"/>
                  <a:pt x="9942" y="747"/>
                  <a:pt x="9948" y="747"/>
                </a:cubicBezTo>
                <a:cubicBezTo>
                  <a:pt x="9954" y="747"/>
                  <a:pt x="9960" y="753"/>
                  <a:pt x="9966" y="753"/>
                </a:cubicBezTo>
                <a:cubicBezTo>
                  <a:pt x="9978" y="753"/>
                  <a:pt x="9990" y="753"/>
                  <a:pt x="9995" y="747"/>
                </a:cubicBezTo>
                <a:cubicBezTo>
                  <a:pt x="10007" y="741"/>
                  <a:pt x="10013" y="735"/>
                  <a:pt x="10019" y="729"/>
                </a:cubicBezTo>
                <a:cubicBezTo>
                  <a:pt x="10025" y="729"/>
                  <a:pt x="10031" y="723"/>
                  <a:pt x="10037" y="723"/>
                </a:cubicBezTo>
                <a:cubicBezTo>
                  <a:pt x="10043" y="723"/>
                  <a:pt x="10043" y="723"/>
                  <a:pt x="10043" y="723"/>
                </a:cubicBezTo>
                <a:cubicBezTo>
                  <a:pt x="10049" y="723"/>
                  <a:pt x="10049" y="723"/>
                  <a:pt x="10055" y="723"/>
                </a:cubicBezTo>
                <a:cubicBezTo>
                  <a:pt x="10061" y="729"/>
                  <a:pt x="10055" y="735"/>
                  <a:pt x="10061" y="735"/>
                </a:cubicBezTo>
                <a:cubicBezTo>
                  <a:pt x="10055" y="741"/>
                  <a:pt x="10055" y="747"/>
                  <a:pt x="10049" y="747"/>
                </a:cubicBezTo>
                <a:cubicBezTo>
                  <a:pt x="10049" y="747"/>
                  <a:pt x="10043" y="747"/>
                  <a:pt x="10037" y="747"/>
                </a:cubicBezTo>
                <a:cubicBezTo>
                  <a:pt x="10037" y="753"/>
                  <a:pt x="10031" y="753"/>
                  <a:pt x="10031" y="753"/>
                </a:cubicBezTo>
                <a:cubicBezTo>
                  <a:pt x="10025" y="753"/>
                  <a:pt x="10025" y="759"/>
                  <a:pt x="10019" y="765"/>
                </a:cubicBezTo>
                <a:cubicBezTo>
                  <a:pt x="10013" y="765"/>
                  <a:pt x="10007" y="771"/>
                  <a:pt x="10001" y="771"/>
                </a:cubicBezTo>
                <a:cubicBezTo>
                  <a:pt x="9995" y="771"/>
                  <a:pt x="9990" y="771"/>
                  <a:pt x="9983" y="771"/>
                </a:cubicBezTo>
                <a:cubicBezTo>
                  <a:pt x="9972" y="771"/>
                  <a:pt x="9960" y="771"/>
                  <a:pt x="9948" y="771"/>
                </a:cubicBezTo>
                <a:cubicBezTo>
                  <a:pt x="9942" y="771"/>
                  <a:pt x="9936" y="771"/>
                  <a:pt x="9936" y="771"/>
                </a:cubicBezTo>
                <a:cubicBezTo>
                  <a:pt x="9930" y="771"/>
                  <a:pt x="9924" y="771"/>
                  <a:pt x="9924" y="777"/>
                </a:cubicBezTo>
                <a:cubicBezTo>
                  <a:pt x="9918" y="777"/>
                  <a:pt x="9912" y="777"/>
                  <a:pt x="9912" y="777"/>
                </a:cubicBezTo>
                <a:cubicBezTo>
                  <a:pt x="9906" y="783"/>
                  <a:pt x="9906" y="783"/>
                  <a:pt x="9906" y="789"/>
                </a:cubicBezTo>
                <a:cubicBezTo>
                  <a:pt x="9906" y="795"/>
                  <a:pt x="9912" y="795"/>
                  <a:pt x="9912" y="800"/>
                </a:cubicBezTo>
                <a:cubicBezTo>
                  <a:pt x="9918" y="812"/>
                  <a:pt x="9924" y="818"/>
                  <a:pt x="9930" y="818"/>
                </a:cubicBezTo>
                <a:cubicBezTo>
                  <a:pt x="9936" y="824"/>
                  <a:pt x="9936" y="818"/>
                  <a:pt x="9942" y="818"/>
                </a:cubicBezTo>
                <a:cubicBezTo>
                  <a:pt x="9954" y="824"/>
                  <a:pt x="9960" y="818"/>
                  <a:pt x="9966" y="818"/>
                </a:cubicBezTo>
                <a:cubicBezTo>
                  <a:pt x="9972" y="818"/>
                  <a:pt x="9972" y="824"/>
                  <a:pt x="9978" y="824"/>
                </a:cubicBezTo>
                <a:cubicBezTo>
                  <a:pt x="9983" y="824"/>
                  <a:pt x="9990" y="830"/>
                  <a:pt x="10001" y="836"/>
                </a:cubicBezTo>
                <a:cubicBezTo>
                  <a:pt x="10001" y="836"/>
                  <a:pt x="10007" y="842"/>
                  <a:pt x="10013" y="842"/>
                </a:cubicBezTo>
                <a:cubicBezTo>
                  <a:pt x="10013" y="848"/>
                  <a:pt x="10013" y="854"/>
                  <a:pt x="10019" y="854"/>
                </a:cubicBezTo>
                <a:cubicBezTo>
                  <a:pt x="10019" y="860"/>
                  <a:pt x="10025" y="860"/>
                  <a:pt x="10025" y="866"/>
                </a:cubicBezTo>
                <a:cubicBezTo>
                  <a:pt x="10031" y="877"/>
                  <a:pt x="10037" y="877"/>
                  <a:pt x="10043" y="889"/>
                </a:cubicBezTo>
                <a:cubicBezTo>
                  <a:pt x="10055" y="884"/>
                  <a:pt x="10055" y="884"/>
                  <a:pt x="10055" y="884"/>
                </a:cubicBezTo>
                <a:lnTo>
                  <a:pt x="10055" y="877"/>
                </a:lnTo>
                <a:cubicBezTo>
                  <a:pt x="10055" y="872"/>
                  <a:pt x="10061" y="866"/>
                  <a:pt x="10061" y="866"/>
                </a:cubicBezTo>
                <a:cubicBezTo>
                  <a:pt x="10067" y="860"/>
                  <a:pt x="10072" y="860"/>
                  <a:pt x="10072" y="860"/>
                </a:cubicBezTo>
                <a:cubicBezTo>
                  <a:pt x="10084" y="854"/>
                  <a:pt x="10090" y="854"/>
                  <a:pt x="10096" y="842"/>
                </a:cubicBezTo>
                <a:cubicBezTo>
                  <a:pt x="10096" y="842"/>
                  <a:pt x="10096" y="836"/>
                  <a:pt x="10102" y="830"/>
                </a:cubicBezTo>
                <a:cubicBezTo>
                  <a:pt x="10102" y="824"/>
                  <a:pt x="10096" y="818"/>
                  <a:pt x="10102" y="806"/>
                </a:cubicBezTo>
                <a:cubicBezTo>
                  <a:pt x="10102" y="800"/>
                  <a:pt x="10102" y="800"/>
                  <a:pt x="10108" y="795"/>
                </a:cubicBezTo>
                <a:cubicBezTo>
                  <a:pt x="10108" y="789"/>
                  <a:pt x="10114" y="789"/>
                  <a:pt x="10114" y="783"/>
                </a:cubicBezTo>
                <a:cubicBezTo>
                  <a:pt x="10120" y="783"/>
                  <a:pt x="10126" y="777"/>
                  <a:pt x="10126" y="777"/>
                </a:cubicBezTo>
                <a:cubicBezTo>
                  <a:pt x="10138" y="777"/>
                  <a:pt x="10144" y="777"/>
                  <a:pt x="10150" y="777"/>
                </a:cubicBezTo>
                <a:cubicBezTo>
                  <a:pt x="10150" y="723"/>
                  <a:pt x="10150" y="723"/>
                  <a:pt x="10150" y="723"/>
                </a:cubicBezTo>
                <a:cubicBezTo>
                  <a:pt x="10156" y="723"/>
                  <a:pt x="10161" y="723"/>
                  <a:pt x="10173" y="723"/>
                </a:cubicBezTo>
                <a:cubicBezTo>
                  <a:pt x="10179" y="718"/>
                  <a:pt x="10185" y="711"/>
                  <a:pt x="10197" y="706"/>
                </a:cubicBezTo>
                <a:cubicBezTo>
                  <a:pt x="10191" y="700"/>
                  <a:pt x="10185" y="700"/>
                  <a:pt x="10185" y="694"/>
                </a:cubicBezTo>
                <a:cubicBezTo>
                  <a:pt x="10185" y="688"/>
                  <a:pt x="10185" y="688"/>
                  <a:pt x="10185" y="682"/>
                </a:cubicBezTo>
                <a:cubicBezTo>
                  <a:pt x="10185" y="682"/>
                  <a:pt x="10185" y="676"/>
                  <a:pt x="10185" y="670"/>
                </a:cubicBezTo>
                <a:cubicBezTo>
                  <a:pt x="10185" y="670"/>
                  <a:pt x="10191" y="664"/>
                  <a:pt x="10191" y="658"/>
                </a:cubicBezTo>
                <a:cubicBezTo>
                  <a:pt x="10191" y="658"/>
                  <a:pt x="10185" y="652"/>
                  <a:pt x="10185" y="646"/>
                </a:cubicBezTo>
                <a:cubicBezTo>
                  <a:pt x="10268" y="646"/>
                  <a:pt x="10268" y="646"/>
                  <a:pt x="10268" y="646"/>
                </a:cubicBezTo>
                <a:cubicBezTo>
                  <a:pt x="10268" y="652"/>
                  <a:pt x="10268" y="658"/>
                  <a:pt x="10268" y="664"/>
                </a:cubicBezTo>
                <a:cubicBezTo>
                  <a:pt x="10268" y="670"/>
                  <a:pt x="10262" y="676"/>
                  <a:pt x="10262" y="688"/>
                </a:cubicBezTo>
                <a:cubicBezTo>
                  <a:pt x="10262" y="694"/>
                  <a:pt x="10262" y="694"/>
                  <a:pt x="10262" y="700"/>
                </a:cubicBezTo>
                <a:cubicBezTo>
                  <a:pt x="10268" y="700"/>
                  <a:pt x="10274" y="700"/>
                  <a:pt x="10286" y="700"/>
                </a:cubicBezTo>
                <a:cubicBezTo>
                  <a:pt x="10292" y="700"/>
                  <a:pt x="10298" y="700"/>
                  <a:pt x="10298" y="706"/>
                </a:cubicBezTo>
                <a:cubicBezTo>
                  <a:pt x="10304" y="706"/>
                  <a:pt x="10310" y="706"/>
                  <a:pt x="10310" y="711"/>
                </a:cubicBezTo>
                <a:cubicBezTo>
                  <a:pt x="10310" y="718"/>
                  <a:pt x="10310" y="718"/>
                  <a:pt x="10310" y="723"/>
                </a:cubicBezTo>
                <a:cubicBezTo>
                  <a:pt x="10310" y="729"/>
                  <a:pt x="10310" y="741"/>
                  <a:pt x="10310" y="747"/>
                </a:cubicBezTo>
                <a:cubicBezTo>
                  <a:pt x="10304" y="753"/>
                  <a:pt x="10298" y="747"/>
                  <a:pt x="10298" y="753"/>
                </a:cubicBezTo>
                <a:cubicBezTo>
                  <a:pt x="10286" y="759"/>
                  <a:pt x="10280" y="765"/>
                  <a:pt x="10280" y="777"/>
                </a:cubicBezTo>
                <a:cubicBezTo>
                  <a:pt x="10280" y="783"/>
                  <a:pt x="10280" y="789"/>
                  <a:pt x="10280" y="795"/>
                </a:cubicBezTo>
                <a:cubicBezTo>
                  <a:pt x="10310" y="795"/>
                  <a:pt x="10310" y="795"/>
                  <a:pt x="10310" y="795"/>
                </a:cubicBezTo>
                <a:cubicBezTo>
                  <a:pt x="10322" y="795"/>
                  <a:pt x="10327" y="783"/>
                  <a:pt x="10345" y="771"/>
                </a:cubicBezTo>
                <a:cubicBezTo>
                  <a:pt x="10351" y="765"/>
                  <a:pt x="10357" y="759"/>
                  <a:pt x="10363" y="759"/>
                </a:cubicBezTo>
                <a:cubicBezTo>
                  <a:pt x="10369" y="759"/>
                  <a:pt x="10375" y="765"/>
                  <a:pt x="10375" y="771"/>
                </a:cubicBezTo>
                <a:cubicBezTo>
                  <a:pt x="10381" y="771"/>
                  <a:pt x="10375" y="777"/>
                  <a:pt x="10375" y="783"/>
                </a:cubicBezTo>
                <a:cubicBezTo>
                  <a:pt x="10375" y="789"/>
                  <a:pt x="10375" y="795"/>
                  <a:pt x="10375" y="800"/>
                </a:cubicBezTo>
                <a:cubicBezTo>
                  <a:pt x="10411" y="800"/>
                  <a:pt x="10411" y="800"/>
                  <a:pt x="10411" y="800"/>
                </a:cubicBezTo>
                <a:cubicBezTo>
                  <a:pt x="10411" y="800"/>
                  <a:pt x="10416" y="800"/>
                  <a:pt x="10422" y="800"/>
                </a:cubicBezTo>
                <a:cubicBezTo>
                  <a:pt x="10422" y="795"/>
                  <a:pt x="10422" y="789"/>
                  <a:pt x="10422" y="789"/>
                </a:cubicBezTo>
                <a:cubicBezTo>
                  <a:pt x="10422" y="783"/>
                  <a:pt x="10428" y="777"/>
                  <a:pt x="10428" y="777"/>
                </a:cubicBezTo>
                <a:cubicBezTo>
                  <a:pt x="10493" y="777"/>
                  <a:pt x="10493" y="777"/>
                  <a:pt x="10493" y="777"/>
                </a:cubicBezTo>
                <a:cubicBezTo>
                  <a:pt x="10517" y="771"/>
                  <a:pt x="10517" y="771"/>
                  <a:pt x="10517" y="771"/>
                </a:cubicBezTo>
                <a:cubicBezTo>
                  <a:pt x="10517" y="759"/>
                  <a:pt x="10517" y="759"/>
                  <a:pt x="10517" y="759"/>
                </a:cubicBezTo>
                <a:cubicBezTo>
                  <a:pt x="10511" y="747"/>
                  <a:pt x="10505" y="735"/>
                  <a:pt x="10488" y="735"/>
                </a:cubicBezTo>
                <a:cubicBezTo>
                  <a:pt x="10482" y="735"/>
                  <a:pt x="10482" y="735"/>
                  <a:pt x="10476" y="735"/>
                </a:cubicBezTo>
                <a:cubicBezTo>
                  <a:pt x="10464" y="735"/>
                  <a:pt x="10458" y="735"/>
                  <a:pt x="10452" y="735"/>
                </a:cubicBezTo>
                <a:cubicBezTo>
                  <a:pt x="10446" y="723"/>
                  <a:pt x="10446" y="718"/>
                  <a:pt x="10446" y="711"/>
                </a:cubicBezTo>
                <a:cubicBezTo>
                  <a:pt x="10446" y="706"/>
                  <a:pt x="10452" y="700"/>
                  <a:pt x="10452" y="700"/>
                </a:cubicBezTo>
                <a:cubicBezTo>
                  <a:pt x="10375" y="700"/>
                  <a:pt x="10375" y="700"/>
                  <a:pt x="10375" y="700"/>
                </a:cubicBezTo>
                <a:cubicBezTo>
                  <a:pt x="10375" y="682"/>
                  <a:pt x="10381" y="664"/>
                  <a:pt x="10369" y="652"/>
                </a:cubicBezTo>
                <a:cubicBezTo>
                  <a:pt x="10363" y="652"/>
                  <a:pt x="10363" y="652"/>
                  <a:pt x="10357" y="652"/>
                </a:cubicBezTo>
                <a:cubicBezTo>
                  <a:pt x="10351" y="652"/>
                  <a:pt x="10351" y="646"/>
                  <a:pt x="10345" y="646"/>
                </a:cubicBezTo>
                <a:cubicBezTo>
                  <a:pt x="10345" y="646"/>
                  <a:pt x="10339" y="640"/>
                  <a:pt x="10339" y="634"/>
                </a:cubicBezTo>
                <a:lnTo>
                  <a:pt x="10339" y="623"/>
                </a:lnTo>
                <a:cubicBezTo>
                  <a:pt x="10327" y="617"/>
                  <a:pt x="10322" y="617"/>
                  <a:pt x="10310" y="617"/>
                </a:cubicBezTo>
                <a:cubicBezTo>
                  <a:pt x="10310" y="617"/>
                  <a:pt x="10304" y="617"/>
                  <a:pt x="10298" y="617"/>
                </a:cubicBezTo>
                <a:cubicBezTo>
                  <a:pt x="10292" y="617"/>
                  <a:pt x="10292" y="611"/>
                  <a:pt x="10286" y="611"/>
                </a:cubicBezTo>
                <a:cubicBezTo>
                  <a:pt x="10280" y="605"/>
                  <a:pt x="10286" y="593"/>
                  <a:pt x="10274" y="587"/>
                </a:cubicBezTo>
                <a:cubicBezTo>
                  <a:pt x="10274" y="587"/>
                  <a:pt x="10268" y="587"/>
                  <a:pt x="10268" y="581"/>
                </a:cubicBezTo>
                <a:cubicBezTo>
                  <a:pt x="10262" y="581"/>
                  <a:pt x="10256" y="581"/>
                  <a:pt x="10256" y="581"/>
                </a:cubicBezTo>
                <a:cubicBezTo>
                  <a:pt x="10250" y="581"/>
                  <a:pt x="10245" y="581"/>
                  <a:pt x="10245" y="581"/>
                </a:cubicBezTo>
                <a:cubicBezTo>
                  <a:pt x="10233" y="587"/>
                  <a:pt x="10233" y="593"/>
                  <a:pt x="10227" y="593"/>
                </a:cubicBezTo>
                <a:cubicBezTo>
                  <a:pt x="10215" y="593"/>
                  <a:pt x="10209" y="593"/>
                  <a:pt x="10203" y="587"/>
                </a:cubicBezTo>
                <a:cubicBezTo>
                  <a:pt x="10197" y="587"/>
                  <a:pt x="10197" y="593"/>
                  <a:pt x="10191" y="587"/>
                </a:cubicBezTo>
                <a:cubicBezTo>
                  <a:pt x="10185" y="587"/>
                  <a:pt x="10185" y="581"/>
                  <a:pt x="10179" y="581"/>
                </a:cubicBezTo>
                <a:cubicBezTo>
                  <a:pt x="10179" y="545"/>
                  <a:pt x="10179" y="545"/>
                  <a:pt x="10179" y="545"/>
                </a:cubicBezTo>
                <a:lnTo>
                  <a:pt x="10185" y="552"/>
                </a:lnTo>
                <a:cubicBezTo>
                  <a:pt x="10179" y="552"/>
                  <a:pt x="10173" y="552"/>
                  <a:pt x="10167" y="552"/>
                </a:cubicBezTo>
                <a:cubicBezTo>
                  <a:pt x="10161" y="552"/>
                  <a:pt x="10156" y="552"/>
                  <a:pt x="10150" y="552"/>
                </a:cubicBezTo>
                <a:cubicBezTo>
                  <a:pt x="10144" y="552"/>
                  <a:pt x="10144" y="552"/>
                  <a:pt x="10138" y="545"/>
                </a:cubicBezTo>
                <a:cubicBezTo>
                  <a:pt x="10138" y="545"/>
                  <a:pt x="10138" y="540"/>
                  <a:pt x="10138" y="534"/>
                </a:cubicBezTo>
                <a:cubicBezTo>
                  <a:pt x="10144" y="528"/>
                  <a:pt x="10156" y="522"/>
                  <a:pt x="10156" y="510"/>
                </a:cubicBezTo>
                <a:cubicBezTo>
                  <a:pt x="10156" y="510"/>
                  <a:pt x="10156" y="504"/>
                  <a:pt x="10156" y="498"/>
                </a:cubicBezTo>
                <a:cubicBezTo>
                  <a:pt x="10055" y="486"/>
                  <a:pt x="10055" y="486"/>
                  <a:pt x="10055" y="486"/>
                </a:cubicBezTo>
                <a:cubicBezTo>
                  <a:pt x="10055" y="486"/>
                  <a:pt x="10049" y="480"/>
                  <a:pt x="10043" y="486"/>
                </a:cubicBezTo>
                <a:cubicBezTo>
                  <a:pt x="10037" y="486"/>
                  <a:pt x="10037" y="492"/>
                  <a:pt x="10037" y="492"/>
                </a:cubicBezTo>
                <a:cubicBezTo>
                  <a:pt x="10031" y="504"/>
                  <a:pt x="10031" y="510"/>
                  <a:pt x="10031" y="516"/>
                </a:cubicBezTo>
                <a:cubicBezTo>
                  <a:pt x="10031" y="528"/>
                  <a:pt x="10031" y="528"/>
                  <a:pt x="10031" y="528"/>
                </a:cubicBezTo>
                <a:cubicBezTo>
                  <a:pt x="10031" y="534"/>
                  <a:pt x="10031" y="540"/>
                  <a:pt x="10031" y="540"/>
                </a:cubicBezTo>
                <a:cubicBezTo>
                  <a:pt x="10031" y="545"/>
                  <a:pt x="10037" y="552"/>
                  <a:pt x="10037" y="557"/>
                </a:cubicBezTo>
                <a:cubicBezTo>
                  <a:pt x="10037" y="569"/>
                  <a:pt x="10037" y="569"/>
                  <a:pt x="10031" y="575"/>
                </a:cubicBezTo>
                <a:cubicBezTo>
                  <a:pt x="10025" y="581"/>
                  <a:pt x="10019" y="587"/>
                  <a:pt x="10013" y="587"/>
                </a:cubicBezTo>
                <a:cubicBezTo>
                  <a:pt x="10007" y="587"/>
                  <a:pt x="10001" y="587"/>
                  <a:pt x="9995" y="581"/>
                </a:cubicBezTo>
                <a:cubicBezTo>
                  <a:pt x="9990" y="575"/>
                  <a:pt x="9990" y="563"/>
                  <a:pt x="9990" y="557"/>
                </a:cubicBezTo>
                <a:cubicBezTo>
                  <a:pt x="9990" y="545"/>
                  <a:pt x="9990" y="545"/>
                  <a:pt x="9990" y="545"/>
                </a:cubicBezTo>
                <a:cubicBezTo>
                  <a:pt x="9990" y="540"/>
                  <a:pt x="9983" y="534"/>
                  <a:pt x="9983" y="534"/>
                </a:cubicBezTo>
                <a:cubicBezTo>
                  <a:pt x="9983" y="522"/>
                  <a:pt x="9983" y="522"/>
                  <a:pt x="9983" y="522"/>
                </a:cubicBezTo>
                <a:cubicBezTo>
                  <a:pt x="9983" y="510"/>
                  <a:pt x="9983" y="510"/>
                  <a:pt x="9983" y="498"/>
                </a:cubicBezTo>
                <a:cubicBezTo>
                  <a:pt x="9960" y="498"/>
                  <a:pt x="9960" y="498"/>
                  <a:pt x="9960" y="498"/>
                </a:cubicBezTo>
                <a:cubicBezTo>
                  <a:pt x="9954" y="504"/>
                  <a:pt x="9942" y="504"/>
                  <a:pt x="9936" y="510"/>
                </a:cubicBezTo>
                <a:cubicBezTo>
                  <a:pt x="9936" y="510"/>
                  <a:pt x="9936" y="516"/>
                  <a:pt x="9930" y="522"/>
                </a:cubicBezTo>
                <a:cubicBezTo>
                  <a:pt x="9930" y="522"/>
                  <a:pt x="9924" y="528"/>
                  <a:pt x="9918" y="528"/>
                </a:cubicBezTo>
                <a:cubicBezTo>
                  <a:pt x="9918" y="534"/>
                  <a:pt x="9912" y="540"/>
                  <a:pt x="9906" y="540"/>
                </a:cubicBezTo>
                <a:cubicBezTo>
                  <a:pt x="9871" y="540"/>
                  <a:pt x="9871" y="540"/>
                  <a:pt x="9871" y="540"/>
                </a:cubicBezTo>
                <a:cubicBezTo>
                  <a:pt x="9871" y="516"/>
                  <a:pt x="9871" y="516"/>
                  <a:pt x="9871" y="516"/>
                </a:cubicBezTo>
                <a:cubicBezTo>
                  <a:pt x="9877" y="516"/>
                  <a:pt x="9871" y="510"/>
                  <a:pt x="9877" y="504"/>
                </a:cubicBezTo>
                <a:cubicBezTo>
                  <a:pt x="9883" y="504"/>
                  <a:pt x="9883" y="510"/>
                  <a:pt x="9889" y="504"/>
                </a:cubicBezTo>
                <a:cubicBezTo>
                  <a:pt x="9895" y="504"/>
                  <a:pt x="9895" y="498"/>
                  <a:pt x="9901" y="498"/>
                </a:cubicBezTo>
                <a:cubicBezTo>
                  <a:pt x="9895" y="486"/>
                  <a:pt x="9895" y="486"/>
                  <a:pt x="9895" y="486"/>
                </a:cubicBezTo>
                <a:cubicBezTo>
                  <a:pt x="9895" y="486"/>
                  <a:pt x="9889" y="486"/>
                  <a:pt x="9883" y="486"/>
                </a:cubicBezTo>
                <a:lnTo>
                  <a:pt x="9877" y="492"/>
                </a:lnTo>
                <a:cubicBezTo>
                  <a:pt x="9871" y="498"/>
                  <a:pt x="9865" y="498"/>
                  <a:pt x="9865" y="498"/>
                </a:cubicBezTo>
                <a:cubicBezTo>
                  <a:pt x="9859" y="504"/>
                  <a:pt x="9859" y="510"/>
                  <a:pt x="9859" y="510"/>
                </a:cubicBezTo>
                <a:cubicBezTo>
                  <a:pt x="9783" y="510"/>
                  <a:pt x="9783" y="510"/>
                  <a:pt x="9783" y="510"/>
                </a:cubicBezTo>
                <a:cubicBezTo>
                  <a:pt x="9777" y="510"/>
                  <a:pt x="9777" y="516"/>
                  <a:pt x="9771" y="516"/>
                </a:cubicBezTo>
                <a:cubicBezTo>
                  <a:pt x="9765" y="516"/>
                  <a:pt x="9753" y="516"/>
                  <a:pt x="9747" y="516"/>
                </a:cubicBezTo>
                <a:cubicBezTo>
                  <a:pt x="9741" y="516"/>
                  <a:pt x="9741" y="522"/>
                  <a:pt x="9736" y="522"/>
                </a:cubicBezTo>
                <a:cubicBezTo>
                  <a:pt x="9736" y="534"/>
                  <a:pt x="9736" y="540"/>
                  <a:pt x="9736" y="545"/>
                </a:cubicBezTo>
                <a:cubicBezTo>
                  <a:pt x="9741" y="552"/>
                  <a:pt x="9747" y="552"/>
                  <a:pt x="9747" y="557"/>
                </a:cubicBezTo>
                <a:cubicBezTo>
                  <a:pt x="9753" y="563"/>
                  <a:pt x="9753" y="569"/>
                  <a:pt x="9759" y="569"/>
                </a:cubicBezTo>
                <a:cubicBezTo>
                  <a:pt x="9771" y="569"/>
                  <a:pt x="9777" y="569"/>
                  <a:pt x="9795" y="569"/>
                </a:cubicBezTo>
                <a:cubicBezTo>
                  <a:pt x="9795" y="569"/>
                  <a:pt x="9800" y="569"/>
                  <a:pt x="9806" y="569"/>
                </a:cubicBezTo>
                <a:cubicBezTo>
                  <a:pt x="9806" y="575"/>
                  <a:pt x="9806" y="581"/>
                  <a:pt x="9806" y="581"/>
                </a:cubicBezTo>
                <a:cubicBezTo>
                  <a:pt x="9800" y="587"/>
                  <a:pt x="9800" y="593"/>
                  <a:pt x="9800" y="593"/>
                </a:cubicBezTo>
                <a:cubicBezTo>
                  <a:pt x="9800" y="599"/>
                  <a:pt x="9789" y="599"/>
                  <a:pt x="9789" y="605"/>
                </a:cubicBezTo>
                <a:cubicBezTo>
                  <a:pt x="9789" y="611"/>
                  <a:pt x="9789" y="617"/>
                  <a:pt x="9795" y="623"/>
                </a:cubicBezTo>
                <a:cubicBezTo>
                  <a:pt x="9795" y="623"/>
                  <a:pt x="9800" y="623"/>
                  <a:pt x="9806" y="629"/>
                </a:cubicBezTo>
                <a:cubicBezTo>
                  <a:pt x="9806" y="634"/>
                  <a:pt x="9806" y="640"/>
                  <a:pt x="9806" y="646"/>
                </a:cubicBezTo>
                <a:cubicBezTo>
                  <a:pt x="9806" y="652"/>
                  <a:pt x="9806" y="658"/>
                  <a:pt x="9800" y="664"/>
                </a:cubicBezTo>
                <a:cubicBezTo>
                  <a:pt x="9795" y="664"/>
                  <a:pt x="9795" y="664"/>
                  <a:pt x="9789" y="658"/>
                </a:cubicBezTo>
                <a:cubicBezTo>
                  <a:pt x="9789" y="658"/>
                  <a:pt x="9783" y="658"/>
                  <a:pt x="9777" y="652"/>
                </a:cubicBezTo>
                <a:lnTo>
                  <a:pt x="9777" y="646"/>
                </a:lnTo>
                <a:cubicBezTo>
                  <a:pt x="9771" y="640"/>
                  <a:pt x="9771" y="634"/>
                  <a:pt x="9771" y="629"/>
                </a:cubicBezTo>
                <a:cubicBezTo>
                  <a:pt x="9765" y="629"/>
                  <a:pt x="9765" y="623"/>
                  <a:pt x="9759" y="623"/>
                </a:cubicBezTo>
                <a:cubicBezTo>
                  <a:pt x="9753" y="617"/>
                  <a:pt x="9753" y="617"/>
                  <a:pt x="9747" y="617"/>
                </a:cubicBezTo>
                <a:cubicBezTo>
                  <a:pt x="9741" y="611"/>
                  <a:pt x="9741" y="617"/>
                  <a:pt x="9736" y="617"/>
                </a:cubicBezTo>
                <a:cubicBezTo>
                  <a:pt x="9741" y="623"/>
                  <a:pt x="9747" y="629"/>
                  <a:pt x="9747" y="640"/>
                </a:cubicBezTo>
                <a:lnTo>
                  <a:pt x="9747" y="646"/>
                </a:lnTo>
                <a:cubicBezTo>
                  <a:pt x="9747" y="652"/>
                  <a:pt x="9747" y="658"/>
                  <a:pt x="9747" y="658"/>
                </a:cubicBezTo>
                <a:cubicBezTo>
                  <a:pt x="9753" y="664"/>
                  <a:pt x="9759" y="670"/>
                  <a:pt x="9759" y="670"/>
                </a:cubicBezTo>
                <a:cubicBezTo>
                  <a:pt x="9765" y="676"/>
                  <a:pt x="9765" y="682"/>
                  <a:pt x="9771" y="682"/>
                </a:cubicBezTo>
                <a:cubicBezTo>
                  <a:pt x="9783" y="688"/>
                  <a:pt x="9789" y="694"/>
                  <a:pt x="9800" y="694"/>
                </a:cubicBezTo>
                <a:cubicBezTo>
                  <a:pt x="9806" y="694"/>
                  <a:pt x="9806" y="688"/>
                  <a:pt x="9812" y="688"/>
                </a:cubicBezTo>
                <a:cubicBezTo>
                  <a:pt x="9812" y="682"/>
                  <a:pt x="9806" y="676"/>
                  <a:pt x="9806" y="664"/>
                </a:cubicBezTo>
                <a:cubicBezTo>
                  <a:pt x="9806" y="664"/>
                  <a:pt x="9812" y="658"/>
                  <a:pt x="9812" y="652"/>
                </a:cubicBezTo>
                <a:cubicBezTo>
                  <a:pt x="9818" y="658"/>
                  <a:pt x="9829" y="652"/>
                  <a:pt x="9835" y="658"/>
                </a:cubicBezTo>
                <a:cubicBezTo>
                  <a:pt x="9841" y="664"/>
                  <a:pt x="9835" y="676"/>
                  <a:pt x="9841" y="682"/>
                </a:cubicBezTo>
                <a:cubicBezTo>
                  <a:pt x="9847" y="688"/>
                  <a:pt x="9847" y="688"/>
                  <a:pt x="9853" y="688"/>
                </a:cubicBezTo>
                <a:cubicBezTo>
                  <a:pt x="9859" y="694"/>
                  <a:pt x="9859" y="694"/>
                  <a:pt x="9865" y="694"/>
                </a:cubicBezTo>
                <a:cubicBezTo>
                  <a:pt x="9871" y="700"/>
                  <a:pt x="9883" y="694"/>
                  <a:pt x="9889" y="694"/>
                </a:cubicBezTo>
                <a:cubicBezTo>
                  <a:pt x="9901" y="694"/>
                  <a:pt x="9901" y="694"/>
                  <a:pt x="9901" y="694"/>
                </a:cubicBezTo>
                <a:cubicBezTo>
                  <a:pt x="9906" y="694"/>
                  <a:pt x="9906" y="700"/>
                  <a:pt x="9912" y="694"/>
                </a:cubicBezTo>
                <a:cubicBezTo>
                  <a:pt x="9918" y="694"/>
                  <a:pt x="9918" y="688"/>
                  <a:pt x="9918" y="682"/>
                </a:cubicBezTo>
                <a:cubicBezTo>
                  <a:pt x="9924" y="682"/>
                  <a:pt x="9918" y="676"/>
                  <a:pt x="9918" y="670"/>
                </a:cubicBezTo>
                <a:cubicBezTo>
                  <a:pt x="9924" y="670"/>
                  <a:pt x="9924" y="664"/>
                  <a:pt x="9930" y="658"/>
                </a:cubicBezTo>
                <a:cubicBezTo>
                  <a:pt x="9930" y="658"/>
                  <a:pt x="9936" y="664"/>
                  <a:pt x="9942" y="658"/>
                </a:cubicBezTo>
                <a:cubicBezTo>
                  <a:pt x="9942" y="658"/>
                  <a:pt x="9948" y="658"/>
                  <a:pt x="9954" y="652"/>
                </a:cubicBezTo>
                <a:cubicBezTo>
                  <a:pt x="9948" y="652"/>
                  <a:pt x="9948" y="646"/>
                  <a:pt x="9948" y="646"/>
                </a:cubicBezTo>
                <a:cubicBezTo>
                  <a:pt x="9948" y="629"/>
                  <a:pt x="9948" y="629"/>
                  <a:pt x="9948" y="629"/>
                </a:cubicBezTo>
                <a:cubicBezTo>
                  <a:pt x="9972" y="623"/>
                  <a:pt x="9972" y="623"/>
                  <a:pt x="9972" y="623"/>
                </a:cubicBezTo>
                <a:cubicBezTo>
                  <a:pt x="9972" y="629"/>
                  <a:pt x="9983" y="629"/>
                  <a:pt x="9983" y="634"/>
                </a:cubicBezTo>
                <a:cubicBezTo>
                  <a:pt x="9983" y="634"/>
                  <a:pt x="9983" y="640"/>
                  <a:pt x="9983" y="646"/>
                </a:cubicBezTo>
                <a:cubicBezTo>
                  <a:pt x="9983" y="652"/>
                  <a:pt x="9983" y="658"/>
                  <a:pt x="9983" y="664"/>
                </a:cubicBezTo>
                <a:cubicBezTo>
                  <a:pt x="10031" y="664"/>
                  <a:pt x="10031" y="664"/>
                  <a:pt x="10031" y="664"/>
                </a:cubicBezTo>
                <a:cubicBezTo>
                  <a:pt x="10049" y="646"/>
                  <a:pt x="10049" y="646"/>
                  <a:pt x="10049" y="646"/>
                </a:cubicBezTo>
                <a:cubicBezTo>
                  <a:pt x="10061" y="658"/>
                  <a:pt x="10061" y="658"/>
                  <a:pt x="10061" y="658"/>
                </a:cubicBezTo>
                <a:cubicBezTo>
                  <a:pt x="10061" y="670"/>
                  <a:pt x="10061" y="676"/>
                  <a:pt x="10061" y="682"/>
                </a:cubicBezTo>
                <a:close/>
                <a:moveTo>
                  <a:pt x="17122" y="2532"/>
                </a:moveTo>
                <a:lnTo>
                  <a:pt x="17122" y="2532"/>
                </a:lnTo>
                <a:cubicBezTo>
                  <a:pt x="17134" y="2532"/>
                  <a:pt x="17134" y="2532"/>
                  <a:pt x="17140" y="2526"/>
                </a:cubicBezTo>
                <a:cubicBezTo>
                  <a:pt x="17146" y="2526"/>
                  <a:pt x="17152" y="2520"/>
                  <a:pt x="17152" y="2520"/>
                </a:cubicBezTo>
                <a:cubicBezTo>
                  <a:pt x="17294" y="2520"/>
                  <a:pt x="17294" y="2520"/>
                  <a:pt x="17294" y="2520"/>
                </a:cubicBezTo>
                <a:cubicBezTo>
                  <a:pt x="17294" y="2496"/>
                  <a:pt x="17294" y="2496"/>
                  <a:pt x="17294" y="2496"/>
                </a:cubicBezTo>
                <a:cubicBezTo>
                  <a:pt x="17300" y="2490"/>
                  <a:pt x="17294" y="2478"/>
                  <a:pt x="17300" y="2473"/>
                </a:cubicBezTo>
                <a:cubicBezTo>
                  <a:pt x="17306" y="2466"/>
                  <a:pt x="17312" y="2466"/>
                  <a:pt x="17312" y="2466"/>
                </a:cubicBezTo>
                <a:cubicBezTo>
                  <a:pt x="17318" y="2466"/>
                  <a:pt x="17324" y="2473"/>
                  <a:pt x="17330" y="2478"/>
                </a:cubicBezTo>
                <a:cubicBezTo>
                  <a:pt x="17336" y="2478"/>
                  <a:pt x="17336" y="2484"/>
                  <a:pt x="17348" y="2484"/>
                </a:cubicBezTo>
                <a:cubicBezTo>
                  <a:pt x="17353" y="2484"/>
                  <a:pt x="17359" y="2478"/>
                  <a:pt x="17365" y="2478"/>
                </a:cubicBezTo>
                <a:cubicBezTo>
                  <a:pt x="17377" y="2478"/>
                  <a:pt x="17377" y="2484"/>
                  <a:pt x="17383" y="2484"/>
                </a:cubicBezTo>
                <a:cubicBezTo>
                  <a:pt x="17389" y="2490"/>
                  <a:pt x="17389" y="2496"/>
                  <a:pt x="17395" y="2496"/>
                </a:cubicBezTo>
                <a:cubicBezTo>
                  <a:pt x="17401" y="2496"/>
                  <a:pt x="17407" y="2496"/>
                  <a:pt x="17407" y="2496"/>
                </a:cubicBezTo>
                <a:cubicBezTo>
                  <a:pt x="17413" y="2502"/>
                  <a:pt x="17413" y="2508"/>
                  <a:pt x="17419" y="2508"/>
                </a:cubicBezTo>
                <a:cubicBezTo>
                  <a:pt x="17419" y="2514"/>
                  <a:pt x="17419" y="2514"/>
                  <a:pt x="17419" y="2520"/>
                </a:cubicBezTo>
                <a:cubicBezTo>
                  <a:pt x="17413" y="2526"/>
                  <a:pt x="17407" y="2526"/>
                  <a:pt x="17407" y="2532"/>
                </a:cubicBezTo>
                <a:cubicBezTo>
                  <a:pt x="17407" y="2538"/>
                  <a:pt x="17407" y="2544"/>
                  <a:pt x="17413" y="2550"/>
                </a:cubicBezTo>
                <a:cubicBezTo>
                  <a:pt x="17413" y="2555"/>
                  <a:pt x="17419" y="2555"/>
                  <a:pt x="17425" y="2555"/>
                </a:cubicBezTo>
                <a:cubicBezTo>
                  <a:pt x="17478" y="2555"/>
                  <a:pt x="17478" y="2555"/>
                  <a:pt x="17478" y="2555"/>
                </a:cubicBezTo>
                <a:cubicBezTo>
                  <a:pt x="17490" y="2555"/>
                  <a:pt x="17496" y="2544"/>
                  <a:pt x="17502" y="2538"/>
                </a:cubicBezTo>
                <a:cubicBezTo>
                  <a:pt x="17508" y="2532"/>
                  <a:pt x="17508" y="2532"/>
                  <a:pt x="17508" y="2526"/>
                </a:cubicBezTo>
                <a:cubicBezTo>
                  <a:pt x="17514" y="2520"/>
                  <a:pt x="17514" y="2514"/>
                  <a:pt x="17519" y="2514"/>
                </a:cubicBezTo>
                <a:cubicBezTo>
                  <a:pt x="17537" y="2514"/>
                  <a:pt x="17537" y="2526"/>
                  <a:pt x="17549" y="2538"/>
                </a:cubicBezTo>
                <a:cubicBezTo>
                  <a:pt x="17555" y="2544"/>
                  <a:pt x="17561" y="2544"/>
                  <a:pt x="17561" y="2550"/>
                </a:cubicBezTo>
                <a:cubicBezTo>
                  <a:pt x="17561" y="2544"/>
                  <a:pt x="17561" y="2538"/>
                  <a:pt x="17561" y="2538"/>
                </a:cubicBezTo>
                <a:cubicBezTo>
                  <a:pt x="17561" y="2532"/>
                  <a:pt x="17567" y="2532"/>
                  <a:pt x="17567" y="2526"/>
                </a:cubicBezTo>
                <a:cubicBezTo>
                  <a:pt x="17573" y="2526"/>
                  <a:pt x="17573" y="2526"/>
                  <a:pt x="17579" y="2526"/>
                </a:cubicBezTo>
                <a:cubicBezTo>
                  <a:pt x="17585" y="2532"/>
                  <a:pt x="17585" y="2538"/>
                  <a:pt x="17591" y="2538"/>
                </a:cubicBezTo>
                <a:cubicBezTo>
                  <a:pt x="17626" y="2538"/>
                  <a:pt x="17626" y="2538"/>
                  <a:pt x="17626" y="2538"/>
                </a:cubicBezTo>
                <a:cubicBezTo>
                  <a:pt x="17626" y="2532"/>
                  <a:pt x="17626" y="2526"/>
                  <a:pt x="17626" y="2526"/>
                </a:cubicBezTo>
                <a:cubicBezTo>
                  <a:pt x="17620" y="2520"/>
                  <a:pt x="17620" y="2520"/>
                  <a:pt x="17614" y="2514"/>
                </a:cubicBezTo>
                <a:cubicBezTo>
                  <a:pt x="17614" y="2508"/>
                  <a:pt x="17614" y="2508"/>
                  <a:pt x="17614" y="2502"/>
                </a:cubicBezTo>
                <a:cubicBezTo>
                  <a:pt x="17603" y="2502"/>
                  <a:pt x="17597" y="2502"/>
                  <a:pt x="17591" y="2502"/>
                </a:cubicBezTo>
                <a:cubicBezTo>
                  <a:pt x="17585" y="2502"/>
                  <a:pt x="17585" y="2502"/>
                  <a:pt x="17579" y="2502"/>
                </a:cubicBezTo>
                <a:cubicBezTo>
                  <a:pt x="17579" y="2473"/>
                  <a:pt x="17579" y="2473"/>
                  <a:pt x="17579" y="2473"/>
                </a:cubicBezTo>
                <a:cubicBezTo>
                  <a:pt x="17579" y="2461"/>
                  <a:pt x="17591" y="2461"/>
                  <a:pt x="17597" y="2455"/>
                </a:cubicBezTo>
                <a:cubicBezTo>
                  <a:pt x="17603" y="2449"/>
                  <a:pt x="17603" y="2455"/>
                  <a:pt x="17608" y="2455"/>
                </a:cubicBezTo>
                <a:cubicBezTo>
                  <a:pt x="17614" y="2449"/>
                  <a:pt x="17614" y="2449"/>
                  <a:pt x="17614" y="2443"/>
                </a:cubicBezTo>
                <a:cubicBezTo>
                  <a:pt x="17620" y="2437"/>
                  <a:pt x="17620" y="2437"/>
                  <a:pt x="17620" y="2431"/>
                </a:cubicBezTo>
                <a:cubicBezTo>
                  <a:pt x="17626" y="2425"/>
                  <a:pt x="17626" y="2425"/>
                  <a:pt x="17632" y="2419"/>
                </a:cubicBezTo>
                <a:cubicBezTo>
                  <a:pt x="17632" y="2413"/>
                  <a:pt x="17638" y="2413"/>
                  <a:pt x="17638" y="2407"/>
                </a:cubicBezTo>
                <a:cubicBezTo>
                  <a:pt x="17644" y="2401"/>
                  <a:pt x="17644" y="2395"/>
                  <a:pt x="17650" y="2395"/>
                </a:cubicBezTo>
                <a:cubicBezTo>
                  <a:pt x="17656" y="2395"/>
                  <a:pt x="17656" y="2395"/>
                  <a:pt x="17662" y="2395"/>
                </a:cubicBezTo>
                <a:cubicBezTo>
                  <a:pt x="17674" y="2389"/>
                  <a:pt x="17674" y="2389"/>
                  <a:pt x="17674" y="2389"/>
                </a:cubicBezTo>
                <a:cubicBezTo>
                  <a:pt x="17680" y="2389"/>
                  <a:pt x="17680" y="2384"/>
                  <a:pt x="17680" y="2378"/>
                </a:cubicBezTo>
                <a:cubicBezTo>
                  <a:pt x="17691" y="2366"/>
                  <a:pt x="17697" y="2360"/>
                  <a:pt x="17703" y="2348"/>
                </a:cubicBezTo>
                <a:cubicBezTo>
                  <a:pt x="17715" y="2336"/>
                  <a:pt x="17721" y="2324"/>
                  <a:pt x="17739" y="2318"/>
                </a:cubicBezTo>
                <a:cubicBezTo>
                  <a:pt x="17745" y="2307"/>
                  <a:pt x="17751" y="2307"/>
                  <a:pt x="17763" y="2307"/>
                </a:cubicBezTo>
                <a:cubicBezTo>
                  <a:pt x="17769" y="2307"/>
                  <a:pt x="17774" y="2307"/>
                  <a:pt x="17780" y="2307"/>
                </a:cubicBezTo>
                <a:cubicBezTo>
                  <a:pt x="17786" y="2307"/>
                  <a:pt x="17792" y="2312"/>
                  <a:pt x="17798" y="2312"/>
                </a:cubicBezTo>
                <a:cubicBezTo>
                  <a:pt x="17804" y="2312"/>
                  <a:pt x="17804" y="2312"/>
                  <a:pt x="17804" y="2312"/>
                </a:cubicBezTo>
                <a:cubicBezTo>
                  <a:pt x="17810" y="2312"/>
                  <a:pt x="17810" y="2312"/>
                  <a:pt x="17816" y="2307"/>
                </a:cubicBezTo>
                <a:cubicBezTo>
                  <a:pt x="17822" y="2307"/>
                  <a:pt x="17822" y="2295"/>
                  <a:pt x="17828" y="2295"/>
                </a:cubicBezTo>
                <a:cubicBezTo>
                  <a:pt x="17834" y="2295"/>
                  <a:pt x="17834" y="2295"/>
                  <a:pt x="17834" y="2295"/>
                </a:cubicBezTo>
                <a:cubicBezTo>
                  <a:pt x="17840" y="2295"/>
                  <a:pt x="17840" y="2307"/>
                  <a:pt x="17840" y="2307"/>
                </a:cubicBezTo>
                <a:cubicBezTo>
                  <a:pt x="17846" y="2312"/>
                  <a:pt x="17846" y="2318"/>
                  <a:pt x="17851" y="2318"/>
                </a:cubicBezTo>
                <a:cubicBezTo>
                  <a:pt x="17851" y="2318"/>
                  <a:pt x="17858" y="2324"/>
                  <a:pt x="17863" y="2324"/>
                </a:cubicBezTo>
                <a:cubicBezTo>
                  <a:pt x="17863" y="2324"/>
                  <a:pt x="17869" y="2324"/>
                  <a:pt x="17875" y="2324"/>
                </a:cubicBezTo>
                <a:cubicBezTo>
                  <a:pt x="17875" y="2324"/>
                  <a:pt x="17881" y="2330"/>
                  <a:pt x="17887" y="2330"/>
                </a:cubicBezTo>
                <a:cubicBezTo>
                  <a:pt x="17881" y="2336"/>
                  <a:pt x="17875" y="2342"/>
                  <a:pt x="17875" y="2348"/>
                </a:cubicBezTo>
                <a:cubicBezTo>
                  <a:pt x="17875" y="2354"/>
                  <a:pt x="17875" y="2354"/>
                  <a:pt x="17875" y="2354"/>
                </a:cubicBezTo>
                <a:cubicBezTo>
                  <a:pt x="17875" y="2360"/>
                  <a:pt x="17875" y="2360"/>
                  <a:pt x="17881" y="2366"/>
                </a:cubicBezTo>
                <a:cubicBezTo>
                  <a:pt x="17881" y="2366"/>
                  <a:pt x="17887" y="2366"/>
                  <a:pt x="17893" y="2372"/>
                </a:cubicBezTo>
                <a:cubicBezTo>
                  <a:pt x="17893" y="2372"/>
                  <a:pt x="17893" y="2378"/>
                  <a:pt x="17893" y="2384"/>
                </a:cubicBezTo>
                <a:cubicBezTo>
                  <a:pt x="17893" y="2389"/>
                  <a:pt x="17893" y="2395"/>
                  <a:pt x="17893" y="2407"/>
                </a:cubicBezTo>
                <a:cubicBezTo>
                  <a:pt x="17905" y="2407"/>
                  <a:pt x="17905" y="2407"/>
                  <a:pt x="17905" y="2407"/>
                </a:cubicBezTo>
                <a:cubicBezTo>
                  <a:pt x="17911" y="2407"/>
                  <a:pt x="17917" y="2407"/>
                  <a:pt x="17917" y="2401"/>
                </a:cubicBezTo>
                <a:cubicBezTo>
                  <a:pt x="17923" y="2395"/>
                  <a:pt x="17923" y="2395"/>
                  <a:pt x="17929" y="2389"/>
                </a:cubicBezTo>
                <a:cubicBezTo>
                  <a:pt x="17935" y="2384"/>
                  <a:pt x="17940" y="2378"/>
                  <a:pt x="17952" y="2372"/>
                </a:cubicBezTo>
                <a:cubicBezTo>
                  <a:pt x="17958" y="2372"/>
                  <a:pt x="17958" y="2372"/>
                  <a:pt x="17964" y="2372"/>
                </a:cubicBezTo>
                <a:cubicBezTo>
                  <a:pt x="17970" y="2366"/>
                  <a:pt x="17970" y="2366"/>
                  <a:pt x="17976" y="2360"/>
                </a:cubicBezTo>
                <a:cubicBezTo>
                  <a:pt x="17982" y="2360"/>
                  <a:pt x="17982" y="2354"/>
                  <a:pt x="17982" y="2348"/>
                </a:cubicBezTo>
                <a:cubicBezTo>
                  <a:pt x="17988" y="2348"/>
                  <a:pt x="17994" y="2342"/>
                  <a:pt x="17994" y="2342"/>
                </a:cubicBezTo>
                <a:cubicBezTo>
                  <a:pt x="18000" y="2336"/>
                  <a:pt x="18000" y="2330"/>
                  <a:pt x="18006" y="2330"/>
                </a:cubicBezTo>
                <a:cubicBezTo>
                  <a:pt x="18012" y="2324"/>
                  <a:pt x="18017" y="2324"/>
                  <a:pt x="18029" y="2324"/>
                </a:cubicBezTo>
                <a:cubicBezTo>
                  <a:pt x="18029" y="2324"/>
                  <a:pt x="18035" y="2324"/>
                  <a:pt x="18041" y="2324"/>
                </a:cubicBezTo>
                <a:cubicBezTo>
                  <a:pt x="18041" y="2324"/>
                  <a:pt x="18041" y="2318"/>
                  <a:pt x="18047" y="2312"/>
                </a:cubicBezTo>
                <a:cubicBezTo>
                  <a:pt x="18047" y="2312"/>
                  <a:pt x="18047" y="2307"/>
                  <a:pt x="18047" y="2300"/>
                </a:cubicBezTo>
                <a:cubicBezTo>
                  <a:pt x="18053" y="2300"/>
                  <a:pt x="18053" y="2295"/>
                  <a:pt x="18053" y="2289"/>
                </a:cubicBezTo>
                <a:cubicBezTo>
                  <a:pt x="18059" y="2283"/>
                  <a:pt x="18053" y="2277"/>
                  <a:pt x="18053" y="2265"/>
                </a:cubicBezTo>
                <a:cubicBezTo>
                  <a:pt x="18059" y="2259"/>
                  <a:pt x="18059" y="2253"/>
                  <a:pt x="18059" y="2247"/>
                </a:cubicBezTo>
                <a:cubicBezTo>
                  <a:pt x="18071" y="2247"/>
                  <a:pt x="18077" y="2247"/>
                  <a:pt x="18083" y="2247"/>
                </a:cubicBezTo>
                <a:cubicBezTo>
                  <a:pt x="18095" y="2241"/>
                  <a:pt x="18101" y="2235"/>
                  <a:pt x="18106" y="2235"/>
                </a:cubicBezTo>
                <a:cubicBezTo>
                  <a:pt x="18166" y="2235"/>
                  <a:pt x="18166" y="2235"/>
                  <a:pt x="18166" y="2235"/>
                </a:cubicBezTo>
                <a:cubicBezTo>
                  <a:pt x="18166" y="2253"/>
                  <a:pt x="18166" y="2253"/>
                  <a:pt x="18166" y="2253"/>
                </a:cubicBezTo>
                <a:cubicBezTo>
                  <a:pt x="18160" y="2259"/>
                  <a:pt x="18160" y="2259"/>
                  <a:pt x="18154" y="2265"/>
                </a:cubicBezTo>
                <a:cubicBezTo>
                  <a:pt x="18130" y="2271"/>
                  <a:pt x="18130" y="2271"/>
                  <a:pt x="18130" y="2271"/>
                </a:cubicBezTo>
                <a:cubicBezTo>
                  <a:pt x="18124" y="2277"/>
                  <a:pt x="18124" y="2277"/>
                  <a:pt x="18118" y="2277"/>
                </a:cubicBezTo>
                <a:cubicBezTo>
                  <a:pt x="18112" y="2283"/>
                  <a:pt x="18106" y="2283"/>
                  <a:pt x="18106" y="2289"/>
                </a:cubicBezTo>
                <a:cubicBezTo>
                  <a:pt x="18106" y="2295"/>
                  <a:pt x="18101" y="2300"/>
                  <a:pt x="18101" y="2300"/>
                </a:cubicBezTo>
                <a:cubicBezTo>
                  <a:pt x="18101" y="2307"/>
                  <a:pt x="18101" y="2312"/>
                  <a:pt x="18101" y="2312"/>
                </a:cubicBezTo>
                <a:cubicBezTo>
                  <a:pt x="18101" y="2318"/>
                  <a:pt x="18101" y="2324"/>
                  <a:pt x="18101" y="2324"/>
                </a:cubicBezTo>
                <a:cubicBezTo>
                  <a:pt x="18101" y="2330"/>
                  <a:pt x="18095" y="2330"/>
                  <a:pt x="18095" y="2336"/>
                </a:cubicBezTo>
                <a:cubicBezTo>
                  <a:pt x="18095" y="2348"/>
                  <a:pt x="18089" y="2354"/>
                  <a:pt x="18083" y="2360"/>
                </a:cubicBezTo>
                <a:cubicBezTo>
                  <a:pt x="18083" y="2366"/>
                  <a:pt x="18083" y="2372"/>
                  <a:pt x="18083" y="2372"/>
                </a:cubicBezTo>
                <a:cubicBezTo>
                  <a:pt x="18083" y="2378"/>
                  <a:pt x="18083" y="2384"/>
                  <a:pt x="18077" y="2384"/>
                </a:cubicBezTo>
                <a:cubicBezTo>
                  <a:pt x="18077" y="2389"/>
                  <a:pt x="18077" y="2395"/>
                  <a:pt x="18071" y="2395"/>
                </a:cubicBezTo>
                <a:cubicBezTo>
                  <a:pt x="18065" y="2395"/>
                  <a:pt x="18065" y="2395"/>
                  <a:pt x="18059" y="2401"/>
                </a:cubicBezTo>
                <a:cubicBezTo>
                  <a:pt x="18053" y="2401"/>
                  <a:pt x="18047" y="2401"/>
                  <a:pt x="18047" y="2407"/>
                </a:cubicBezTo>
                <a:cubicBezTo>
                  <a:pt x="18041" y="2407"/>
                  <a:pt x="18035" y="2407"/>
                  <a:pt x="18035" y="2407"/>
                </a:cubicBezTo>
                <a:cubicBezTo>
                  <a:pt x="18029" y="2413"/>
                  <a:pt x="18029" y="2413"/>
                  <a:pt x="18029" y="2419"/>
                </a:cubicBezTo>
                <a:cubicBezTo>
                  <a:pt x="18029" y="2425"/>
                  <a:pt x="18029" y="2425"/>
                  <a:pt x="18029" y="2431"/>
                </a:cubicBezTo>
                <a:cubicBezTo>
                  <a:pt x="18024" y="2443"/>
                  <a:pt x="18012" y="2443"/>
                  <a:pt x="18006" y="2449"/>
                </a:cubicBezTo>
                <a:cubicBezTo>
                  <a:pt x="17994" y="2455"/>
                  <a:pt x="17982" y="2466"/>
                  <a:pt x="17970" y="2473"/>
                </a:cubicBezTo>
                <a:cubicBezTo>
                  <a:pt x="17958" y="2484"/>
                  <a:pt x="17946" y="2490"/>
                  <a:pt x="17935" y="2496"/>
                </a:cubicBezTo>
                <a:cubicBezTo>
                  <a:pt x="17917" y="2502"/>
                  <a:pt x="17911" y="2514"/>
                  <a:pt x="17899" y="2520"/>
                </a:cubicBezTo>
                <a:cubicBezTo>
                  <a:pt x="17887" y="2532"/>
                  <a:pt x="17881" y="2544"/>
                  <a:pt x="17869" y="2555"/>
                </a:cubicBezTo>
                <a:cubicBezTo>
                  <a:pt x="17869" y="2561"/>
                  <a:pt x="17863" y="2567"/>
                  <a:pt x="17863" y="2567"/>
                </a:cubicBezTo>
                <a:cubicBezTo>
                  <a:pt x="17851" y="2573"/>
                  <a:pt x="17846" y="2573"/>
                  <a:pt x="17840" y="2579"/>
                </a:cubicBezTo>
                <a:cubicBezTo>
                  <a:pt x="17834" y="2585"/>
                  <a:pt x="17840" y="2591"/>
                  <a:pt x="17834" y="2591"/>
                </a:cubicBezTo>
                <a:cubicBezTo>
                  <a:pt x="17834" y="2597"/>
                  <a:pt x="17828" y="2603"/>
                  <a:pt x="17822" y="2603"/>
                </a:cubicBezTo>
                <a:lnTo>
                  <a:pt x="17816" y="2603"/>
                </a:lnTo>
                <a:cubicBezTo>
                  <a:pt x="17810" y="2603"/>
                  <a:pt x="17804" y="2603"/>
                  <a:pt x="17798" y="2603"/>
                </a:cubicBezTo>
                <a:cubicBezTo>
                  <a:pt x="17792" y="2603"/>
                  <a:pt x="17792" y="2609"/>
                  <a:pt x="17786" y="2609"/>
                </a:cubicBezTo>
                <a:cubicBezTo>
                  <a:pt x="17786" y="2609"/>
                  <a:pt x="17780" y="2615"/>
                  <a:pt x="17774" y="2615"/>
                </a:cubicBezTo>
                <a:cubicBezTo>
                  <a:pt x="17769" y="2615"/>
                  <a:pt x="17763" y="2621"/>
                  <a:pt x="17751" y="2627"/>
                </a:cubicBezTo>
                <a:cubicBezTo>
                  <a:pt x="17745" y="2627"/>
                  <a:pt x="17745" y="2627"/>
                  <a:pt x="17739" y="2632"/>
                </a:cubicBezTo>
                <a:cubicBezTo>
                  <a:pt x="17733" y="2632"/>
                  <a:pt x="17733" y="2627"/>
                  <a:pt x="17727" y="2632"/>
                </a:cubicBezTo>
                <a:cubicBezTo>
                  <a:pt x="17721" y="2632"/>
                  <a:pt x="17721" y="2632"/>
                  <a:pt x="17715" y="2639"/>
                </a:cubicBezTo>
                <a:cubicBezTo>
                  <a:pt x="17715" y="2639"/>
                  <a:pt x="17709" y="2644"/>
                  <a:pt x="17709" y="2650"/>
                </a:cubicBezTo>
                <a:cubicBezTo>
                  <a:pt x="17709" y="2656"/>
                  <a:pt x="17715" y="2656"/>
                  <a:pt x="17715" y="2662"/>
                </a:cubicBezTo>
                <a:cubicBezTo>
                  <a:pt x="17715" y="2674"/>
                  <a:pt x="17715" y="2686"/>
                  <a:pt x="17709" y="2698"/>
                </a:cubicBezTo>
                <a:cubicBezTo>
                  <a:pt x="17709" y="2704"/>
                  <a:pt x="17703" y="2704"/>
                  <a:pt x="17697" y="2710"/>
                </a:cubicBezTo>
                <a:cubicBezTo>
                  <a:pt x="17697" y="2710"/>
                  <a:pt x="17691" y="2710"/>
                  <a:pt x="17685" y="2716"/>
                </a:cubicBezTo>
                <a:cubicBezTo>
                  <a:pt x="17685" y="2721"/>
                  <a:pt x="17685" y="2721"/>
                  <a:pt x="17685" y="2727"/>
                </a:cubicBezTo>
                <a:cubicBezTo>
                  <a:pt x="17685" y="2733"/>
                  <a:pt x="17680" y="2733"/>
                  <a:pt x="17674" y="2739"/>
                </a:cubicBezTo>
                <a:cubicBezTo>
                  <a:pt x="17674" y="2745"/>
                  <a:pt x="17674" y="2751"/>
                  <a:pt x="17674" y="2757"/>
                </a:cubicBezTo>
                <a:cubicBezTo>
                  <a:pt x="17674" y="2763"/>
                  <a:pt x="17680" y="2769"/>
                  <a:pt x="17674" y="2781"/>
                </a:cubicBezTo>
                <a:cubicBezTo>
                  <a:pt x="17674" y="2787"/>
                  <a:pt x="17662" y="2793"/>
                  <a:pt x="17662" y="2805"/>
                </a:cubicBezTo>
                <a:cubicBezTo>
                  <a:pt x="17662" y="2810"/>
                  <a:pt x="17662" y="2816"/>
                  <a:pt x="17662" y="2828"/>
                </a:cubicBezTo>
                <a:cubicBezTo>
                  <a:pt x="17662" y="2834"/>
                  <a:pt x="17662" y="2840"/>
                  <a:pt x="17662" y="2852"/>
                </a:cubicBezTo>
                <a:cubicBezTo>
                  <a:pt x="17662" y="2899"/>
                  <a:pt x="17668" y="2923"/>
                  <a:pt x="17668" y="2971"/>
                </a:cubicBezTo>
                <a:cubicBezTo>
                  <a:pt x="17668" y="2976"/>
                  <a:pt x="17668" y="2982"/>
                  <a:pt x="17668" y="2988"/>
                </a:cubicBezTo>
                <a:cubicBezTo>
                  <a:pt x="17668" y="2994"/>
                  <a:pt x="17662" y="2994"/>
                  <a:pt x="17656" y="3000"/>
                </a:cubicBezTo>
                <a:cubicBezTo>
                  <a:pt x="17685" y="3048"/>
                  <a:pt x="17685" y="3048"/>
                  <a:pt x="17685" y="3048"/>
                </a:cubicBezTo>
                <a:cubicBezTo>
                  <a:pt x="17685" y="3142"/>
                  <a:pt x="17685" y="3142"/>
                  <a:pt x="17685" y="3142"/>
                </a:cubicBezTo>
                <a:cubicBezTo>
                  <a:pt x="17691" y="3142"/>
                  <a:pt x="17691" y="3148"/>
                  <a:pt x="17697" y="3148"/>
                </a:cubicBezTo>
                <a:cubicBezTo>
                  <a:pt x="17703" y="3148"/>
                  <a:pt x="17703" y="3142"/>
                  <a:pt x="17709" y="3137"/>
                </a:cubicBezTo>
                <a:cubicBezTo>
                  <a:pt x="17715" y="3137"/>
                  <a:pt x="17721" y="3137"/>
                  <a:pt x="17721" y="3137"/>
                </a:cubicBezTo>
                <a:cubicBezTo>
                  <a:pt x="17727" y="3137"/>
                  <a:pt x="17727" y="3131"/>
                  <a:pt x="17733" y="3131"/>
                </a:cubicBezTo>
                <a:cubicBezTo>
                  <a:pt x="17739" y="3131"/>
                  <a:pt x="17739" y="3125"/>
                  <a:pt x="17745" y="3125"/>
                </a:cubicBezTo>
                <a:cubicBezTo>
                  <a:pt x="17751" y="3125"/>
                  <a:pt x="17757" y="3125"/>
                  <a:pt x="17763" y="3125"/>
                </a:cubicBezTo>
                <a:cubicBezTo>
                  <a:pt x="17763" y="3113"/>
                  <a:pt x="17763" y="3107"/>
                  <a:pt x="17763" y="3095"/>
                </a:cubicBezTo>
                <a:cubicBezTo>
                  <a:pt x="17763" y="3089"/>
                  <a:pt x="17763" y="3083"/>
                  <a:pt x="17763" y="3083"/>
                </a:cubicBezTo>
                <a:cubicBezTo>
                  <a:pt x="17769" y="3077"/>
                  <a:pt x="17769" y="3071"/>
                  <a:pt x="17774" y="3071"/>
                </a:cubicBezTo>
                <a:cubicBezTo>
                  <a:pt x="17774" y="3065"/>
                  <a:pt x="17780" y="3065"/>
                  <a:pt x="17786" y="3065"/>
                </a:cubicBezTo>
                <a:cubicBezTo>
                  <a:pt x="17786" y="3059"/>
                  <a:pt x="17792" y="3059"/>
                  <a:pt x="17792" y="3054"/>
                </a:cubicBezTo>
                <a:cubicBezTo>
                  <a:pt x="17798" y="3048"/>
                  <a:pt x="17798" y="3048"/>
                  <a:pt x="17804" y="3042"/>
                </a:cubicBezTo>
                <a:cubicBezTo>
                  <a:pt x="17810" y="3030"/>
                  <a:pt x="17810" y="3030"/>
                  <a:pt x="17810" y="3030"/>
                </a:cubicBezTo>
                <a:cubicBezTo>
                  <a:pt x="17810" y="3024"/>
                  <a:pt x="17810" y="3024"/>
                  <a:pt x="17816" y="3018"/>
                </a:cubicBezTo>
                <a:cubicBezTo>
                  <a:pt x="17816" y="3012"/>
                  <a:pt x="17822" y="3006"/>
                  <a:pt x="17828" y="3006"/>
                </a:cubicBezTo>
                <a:cubicBezTo>
                  <a:pt x="17834" y="3006"/>
                  <a:pt x="17834" y="3006"/>
                  <a:pt x="17834" y="3006"/>
                </a:cubicBezTo>
                <a:cubicBezTo>
                  <a:pt x="17840" y="3006"/>
                  <a:pt x="17840" y="3012"/>
                  <a:pt x="17846" y="3012"/>
                </a:cubicBezTo>
                <a:cubicBezTo>
                  <a:pt x="17858" y="3012"/>
                  <a:pt x="17858" y="3012"/>
                  <a:pt x="17858" y="3012"/>
                </a:cubicBezTo>
                <a:cubicBezTo>
                  <a:pt x="17858" y="3012"/>
                  <a:pt x="17863" y="3012"/>
                  <a:pt x="17869" y="3012"/>
                </a:cubicBezTo>
                <a:cubicBezTo>
                  <a:pt x="17869" y="3012"/>
                  <a:pt x="17875" y="3006"/>
                  <a:pt x="17875" y="3000"/>
                </a:cubicBezTo>
                <a:cubicBezTo>
                  <a:pt x="17881" y="3000"/>
                  <a:pt x="17881" y="2994"/>
                  <a:pt x="17881" y="2988"/>
                </a:cubicBezTo>
                <a:cubicBezTo>
                  <a:pt x="17881" y="2935"/>
                  <a:pt x="17881" y="2935"/>
                  <a:pt x="17881" y="2935"/>
                </a:cubicBezTo>
                <a:cubicBezTo>
                  <a:pt x="17887" y="2923"/>
                  <a:pt x="17893" y="2917"/>
                  <a:pt x="17899" y="2911"/>
                </a:cubicBezTo>
                <a:cubicBezTo>
                  <a:pt x="17905" y="2905"/>
                  <a:pt x="17911" y="2905"/>
                  <a:pt x="17911" y="2899"/>
                </a:cubicBezTo>
                <a:cubicBezTo>
                  <a:pt x="17994" y="2899"/>
                  <a:pt x="17994" y="2899"/>
                  <a:pt x="17994" y="2899"/>
                </a:cubicBezTo>
                <a:cubicBezTo>
                  <a:pt x="17994" y="2870"/>
                  <a:pt x="17994" y="2870"/>
                  <a:pt x="17994" y="2870"/>
                </a:cubicBezTo>
                <a:cubicBezTo>
                  <a:pt x="17994" y="2858"/>
                  <a:pt x="17988" y="2858"/>
                  <a:pt x="17982" y="2846"/>
                </a:cubicBezTo>
                <a:cubicBezTo>
                  <a:pt x="17982" y="2840"/>
                  <a:pt x="17976" y="2840"/>
                  <a:pt x="17976" y="2834"/>
                </a:cubicBezTo>
                <a:cubicBezTo>
                  <a:pt x="17976" y="2822"/>
                  <a:pt x="17976" y="2822"/>
                  <a:pt x="17976" y="2822"/>
                </a:cubicBezTo>
                <a:cubicBezTo>
                  <a:pt x="17976" y="2810"/>
                  <a:pt x="17976" y="2810"/>
                  <a:pt x="17976" y="2810"/>
                </a:cubicBezTo>
                <a:lnTo>
                  <a:pt x="17982" y="2805"/>
                </a:lnTo>
                <a:cubicBezTo>
                  <a:pt x="17988" y="2799"/>
                  <a:pt x="17994" y="2793"/>
                  <a:pt x="17994" y="2787"/>
                </a:cubicBezTo>
                <a:cubicBezTo>
                  <a:pt x="18000" y="2781"/>
                  <a:pt x="18000" y="2781"/>
                  <a:pt x="18000" y="2775"/>
                </a:cubicBezTo>
                <a:cubicBezTo>
                  <a:pt x="18006" y="2769"/>
                  <a:pt x="18006" y="2763"/>
                  <a:pt x="18012" y="2763"/>
                </a:cubicBezTo>
                <a:cubicBezTo>
                  <a:pt x="18017" y="2763"/>
                  <a:pt x="18024" y="2763"/>
                  <a:pt x="18029" y="2769"/>
                </a:cubicBezTo>
                <a:cubicBezTo>
                  <a:pt x="18035" y="2769"/>
                  <a:pt x="18029" y="2775"/>
                  <a:pt x="18035" y="2781"/>
                </a:cubicBezTo>
                <a:cubicBezTo>
                  <a:pt x="18035" y="2781"/>
                  <a:pt x="18041" y="2781"/>
                  <a:pt x="18047" y="2787"/>
                </a:cubicBezTo>
                <a:cubicBezTo>
                  <a:pt x="18065" y="2787"/>
                  <a:pt x="18065" y="2787"/>
                  <a:pt x="18065" y="2787"/>
                </a:cubicBezTo>
                <a:cubicBezTo>
                  <a:pt x="18071" y="2763"/>
                  <a:pt x="18071" y="2763"/>
                  <a:pt x="18071" y="2763"/>
                </a:cubicBezTo>
                <a:cubicBezTo>
                  <a:pt x="18065" y="2763"/>
                  <a:pt x="18065" y="2757"/>
                  <a:pt x="18059" y="2751"/>
                </a:cubicBezTo>
                <a:cubicBezTo>
                  <a:pt x="18053" y="2745"/>
                  <a:pt x="18047" y="2745"/>
                  <a:pt x="18041" y="2733"/>
                </a:cubicBezTo>
                <a:cubicBezTo>
                  <a:pt x="18041" y="2727"/>
                  <a:pt x="18041" y="2727"/>
                  <a:pt x="18041" y="2721"/>
                </a:cubicBezTo>
                <a:cubicBezTo>
                  <a:pt x="18041" y="2716"/>
                  <a:pt x="18041" y="2716"/>
                  <a:pt x="18041" y="2710"/>
                </a:cubicBezTo>
                <a:cubicBezTo>
                  <a:pt x="18041" y="2704"/>
                  <a:pt x="18035" y="2704"/>
                  <a:pt x="18035" y="2698"/>
                </a:cubicBezTo>
                <a:cubicBezTo>
                  <a:pt x="18035" y="2692"/>
                  <a:pt x="18035" y="2686"/>
                  <a:pt x="18035" y="2674"/>
                </a:cubicBezTo>
                <a:cubicBezTo>
                  <a:pt x="18035" y="2668"/>
                  <a:pt x="18029" y="2668"/>
                  <a:pt x="18035" y="2662"/>
                </a:cubicBezTo>
                <a:cubicBezTo>
                  <a:pt x="18035" y="2656"/>
                  <a:pt x="18041" y="2662"/>
                  <a:pt x="18047" y="2656"/>
                </a:cubicBezTo>
                <a:cubicBezTo>
                  <a:pt x="18047" y="2656"/>
                  <a:pt x="18053" y="2656"/>
                  <a:pt x="18053" y="2650"/>
                </a:cubicBezTo>
                <a:cubicBezTo>
                  <a:pt x="18053" y="2650"/>
                  <a:pt x="18059" y="2644"/>
                  <a:pt x="18053" y="2644"/>
                </a:cubicBezTo>
                <a:cubicBezTo>
                  <a:pt x="18053" y="2639"/>
                  <a:pt x="18047" y="2632"/>
                  <a:pt x="18047" y="2632"/>
                </a:cubicBezTo>
                <a:cubicBezTo>
                  <a:pt x="18041" y="2632"/>
                  <a:pt x="18041" y="2627"/>
                  <a:pt x="18035" y="2632"/>
                </a:cubicBezTo>
                <a:cubicBezTo>
                  <a:pt x="18029" y="2632"/>
                  <a:pt x="18029" y="2644"/>
                  <a:pt x="18029" y="2644"/>
                </a:cubicBezTo>
                <a:cubicBezTo>
                  <a:pt x="18006" y="2644"/>
                  <a:pt x="18006" y="2644"/>
                  <a:pt x="18006" y="2644"/>
                </a:cubicBezTo>
                <a:cubicBezTo>
                  <a:pt x="18006" y="2632"/>
                  <a:pt x="18000" y="2627"/>
                  <a:pt x="18006" y="2615"/>
                </a:cubicBezTo>
                <a:cubicBezTo>
                  <a:pt x="18006" y="2609"/>
                  <a:pt x="18012" y="2603"/>
                  <a:pt x="18017" y="2591"/>
                </a:cubicBezTo>
                <a:cubicBezTo>
                  <a:pt x="18017" y="2591"/>
                  <a:pt x="18017" y="2585"/>
                  <a:pt x="18017" y="2579"/>
                </a:cubicBezTo>
                <a:cubicBezTo>
                  <a:pt x="18024" y="2579"/>
                  <a:pt x="18024" y="2573"/>
                  <a:pt x="18029" y="2573"/>
                </a:cubicBezTo>
                <a:cubicBezTo>
                  <a:pt x="18035" y="2561"/>
                  <a:pt x="18041" y="2567"/>
                  <a:pt x="18047" y="2561"/>
                </a:cubicBezTo>
                <a:cubicBezTo>
                  <a:pt x="18053" y="2555"/>
                  <a:pt x="18059" y="2550"/>
                  <a:pt x="18059" y="2550"/>
                </a:cubicBezTo>
                <a:cubicBezTo>
                  <a:pt x="18059" y="2544"/>
                  <a:pt x="18059" y="2538"/>
                  <a:pt x="18059" y="2538"/>
                </a:cubicBezTo>
                <a:cubicBezTo>
                  <a:pt x="18065" y="2532"/>
                  <a:pt x="18065" y="2532"/>
                  <a:pt x="18065" y="2526"/>
                </a:cubicBezTo>
                <a:cubicBezTo>
                  <a:pt x="18071" y="2520"/>
                  <a:pt x="18071" y="2520"/>
                  <a:pt x="18071" y="2514"/>
                </a:cubicBezTo>
                <a:cubicBezTo>
                  <a:pt x="18071" y="2502"/>
                  <a:pt x="18071" y="2496"/>
                  <a:pt x="18071" y="2490"/>
                </a:cubicBezTo>
                <a:cubicBezTo>
                  <a:pt x="18071" y="2484"/>
                  <a:pt x="18071" y="2478"/>
                  <a:pt x="18071" y="2478"/>
                </a:cubicBezTo>
                <a:cubicBezTo>
                  <a:pt x="18071" y="2473"/>
                  <a:pt x="18071" y="2466"/>
                  <a:pt x="18077" y="2466"/>
                </a:cubicBezTo>
                <a:cubicBezTo>
                  <a:pt x="18077" y="2461"/>
                  <a:pt x="18083" y="2455"/>
                  <a:pt x="18083" y="2455"/>
                </a:cubicBezTo>
                <a:cubicBezTo>
                  <a:pt x="18089" y="2449"/>
                  <a:pt x="18095" y="2449"/>
                  <a:pt x="18095" y="2449"/>
                </a:cubicBezTo>
                <a:cubicBezTo>
                  <a:pt x="18101" y="2449"/>
                  <a:pt x="18101" y="2449"/>
                  <a:pt x="18106" y="2449"/>
                </a:cubicBezTo>
                <a:cubicBezTo>
                  <a:pt x="18118" y="2449"/>
                  <a:pt x="18124" y="2455"/>
                  <a:pt x="18130" y="2461"/>
                </a:cubicBezTo>
                <a:cubicBezTo>
                  <a:pt x="18136" y="2461"/>
                  <a:pt x="18130" y="2466"/>
                  <a:pt x="18136" y="2473"/>
                </a:cubicBezTo>
                <a:cubicBezTo>
                  <a:pt x="18142" y="2473"/>
                  <a:pt x="18148" y="2478"/>
                  <a:pt x="18154" y="2478"/>
                </a:cubicBezTo>
                <a:cubicBezTo>
                  <a:pt x="18160" y="2478"/>
                  <a:pt x="18166" y="2478"/>
                  <a:pt x="18172" y="2473"/>
                </a:cubicBezTo>
                <a:cubicBezTo>
                  <a:pt x="18172" y="2473"/>
                  <a:pt x="18178" y="2466"/>
                  <a:pt x="18178" y="2461"/>
                </a:cubicBezTo>
                <a:cubicBezTo>
                  <a:pt x="18183" y="2461"/>
                  <a:pt x="18183" y="2455"/>
                  <a:pt x="18190" y="2449"/>
                </a:cubicBezTo>
                <a:cubicBezTo>
                  <a:pt x="18190" y="2449"/>
                  <a:pt x="18195" y="2449"/>
                  <a:pt x="18201" y="2443"/>
                </a:cubicBezTo>
                <a:cubicBezTo>
                  <a:pt x="18201" y="2449"/>
                  <a:pt x="18207" y="2449"/>
                  <a:pt x="18207" y="2455"/>
                </a:cubicBezTo>
                <a:cubicBezTo>
                  <a:pt x="18213" y="2455"/>
                  <a:pt x="18207" y="2461"/>
                  <a:pt x="18207" y="2466"/>
                </a:cubicBezTo>
                <a:cubicBezTo>
                  <a:pt x="18213" y="2473"/>
                  <a:pt x="18219" y="2473"/>
                  <a:pt x="18219" y="2478"/>
                </a:cubicBezTo>
                <a:cubicBezTo>
                  <a:pt x="18219" y="2473"/>
                  <a:pt x="18225" y="2478"/>
                  <a:pt x="18231" y="2478"/>
                </a:cubicBezTo>
                <a:cubicBezTo>
                  <a:pt x="18237" y="2473"/>
                  <a:pt x="18237" y="2473"/>
                  <a:pt x="18243" y="2466"/>
                </a:cubicBezTo>
                <a:cubicBezTo>
                  <a:pt x="18243" y="2466"/>
                  <a:pt x="18249" y="2461"/>
                  <a:pt x="18255" y="2461"/>
                </a:cubicBezTo>
                <a:cubicBezTo>
                  <a:pt x="18260" y="2449"/>
                  <a:pt x="18260" y="2443"/>
                  <a:pt x="18272" y="2437"/>
                </a:cubicBezTo>
                <a:cubicBezTo>
                  <a:pt x="18272" y="2431"/>
                  <a:pt x="18272" y="2425"/>
                  <a:pt x="18278" y="2425"/>
                </a:cubicBezTo>
                <a:cubicBezTo>
                  <a:pt x="18284" y="2425"/>
                  <a:pt x="18290" y="2425"/>
                  <a:pt x="18296" y="2425"/>
                </a:cubicBezTo>
                <a:cubicBezTo>
                  <a:pt x="18302" y="2425"/>
                  <a:pt x="18308" y="2425"/>
                  <a:pt x="18314" y="2425"/>
                </a:cubicBezTo>
                <a:cubicBezTo>
                  <a:pt x="18320" y="2425"/>
                  <a:pt x="18320" y="2425"/>
                  <a:pt x="18326" y="2425"/>
                </a:cubicBezTo>
                <a:cubicBezTo>
                  <a:pt x="18326" y="2431"/>
                  <a:pt x="18332" y="2431"/>
                  <a:pt x="18338" y="2431"/>
                </a:cubicBezTo>
                <a:cubicBezTo>
                  <a:pt x="18421" y="2431"/>
                  <a:pt x="18421" y="2431"/>
                  <a:pt x="18421" y="2431"/>
                </a:cubicBezTo>
                <a:cubicBezTo>
                  <a:pt x="18421" y="2437"/>
                  <a:pt x="18415" y="2443"/>
                  <a:pt x="18421" y="2455"/>
                </a:cubicBezTo>
                <a:cubicBezTo>
                  <a:pt x="18421" y="2461"/>
                  <a:pt x="18415" y="2461"/>
                  <a:pt x="18421" y="2466"/>
                </a:cubicBezTo>
                <a:cubicBezTo>
                  <a:pt x="18421" y="2473"/>
                  <a:pt x="18427" y="2478"/>
                  <a:pt x="18433" y="2484"/>
                </a:cubicBezTo>
                <a:cubicBezTo>
                  <a:pt x="18438" y="2484"/>
                  <a:pt x="18444" y="2484"/>
                  <a:pt x="18444" y="2484"/>
                </a:cubicBezTo>
                <a:cubicBezTo>
                  <a:pt x="18444" y="2466"/>
                  <a:pt x="18444" y="2449"/>
                  <a:pt x="18456" y="2437"/>
                </a:cubicBezTo>
                <a:cubicBezTo>
                  <a:pt x="18462" y="2437"/>
                  <a:pt x="18468" y="2437"/>
                  <a:pt x="18468" y="2431"/>
                </a:cubicBezTo>
                <a:cubicBezTo>
                  <a:pt x="18474" y="2431"/>
                  <a:pt x="18474" y="2425"/>
                  <a:pt x="18480" y="2425"/>
                </a:cubicBezTo>
                <a:cubicBezTo>
                  <a:pt x="18486" y="2419"/>
                  <a:pt x="18486" y="2419"/>
                  <a:pt x="18492" y="2413"/>
                </a:cubicBezTo>
                <a:cubicBezTo>
                  <a:pt x="18498" y="2401"/>
                  <a:pt x="18498" y="2395"/>
                  <a:pt x="18510" y="2389"/>
                </a:cubicBezTo>
                <a:cubicBezTo>
                  <a:pt x="18510" y="2384"/>
                  <a:pt x="18515" y="2378"/>
                  <a:pt x="18515" y="2372"/>
                </a:cubicBezTo>
                <a:cubicBezTo>
                  <a:pt x="18522" y="2372"/>
                  <a:pt x="18522" y="2366"/>
                  <a:pt x="18527" y="2360"/>
                </a:cubicBezTo>
                <a:cubicBezTo>
                  <a:pt x="18533" y="2360"/>
                  <a:pt x="18539" y="2360"/>
                  <a:pt x="18551" y="2354"/>
                </a:cubicBezTo>
                <a:cubicBezTo>
                  <a:pt x="18557" y="2354"/>
                  <a:pt x="18557" y="2348"/>
                  <a:pt x="18563" y="2348"/>
                </a:cubicBezTo>
                <a:cubicBezTo>
                  <a:pt x="18581" y="2348"/>
                  <a:pt x="18581" y="2348"/>
                  <a:pt x="18581" y="2348"/>
                </a:cubicBezTo>
                <a:cubicBezTo>
                  <a:pt x="18587" y="2348"/>
                  <a:pt x="18593" y="2354"/>
                  <a:pt x="18604" y="2348"/>
                </a:cubicBezTo>
                <a:cubicBezTo>
                  <a:pt x="18610" y="2348"/>
                  <a:pt x="18610" y="2348"/>
                  <a:pt x="18616" y="2342"/>
                </a:cubicBezTo>
                <a:cubicBezTo>
                  <a:pt x="18622" y="2342"/>
                  <a:pt x="18628" y="2342"/>
                  <a:pt x="18640" y="2336"/>
                </a:cubicBezTo>
                <a:cubicBezTo>
                  <a:pt x="18646" y="2336"/>
                  <a:pt x="18646" y="2336"/>
                  <a:pt x="18652" y="2330"/>
                </a:cubicBezTo>
                <a:cubicBezTo>
                  <a:pt x="18658" y="2330"/>
                  <a:pt x="18658" y="2324"/>
                  <a:pt x="18658" y="2318"/>
                </a:cubicBezTo>
                <a:cubicBezTo>
                  <a:pt x="18664" y="2312"/>
                  <a:pt x="18664" y="2312"/>
                  <a:pt x="18670" y="2307"/>
                </a:cubicBezTo>
                <a:cubicBezTo>
                  <a:pt x="18676" y="2307"/>
                  <a:pt x="18676" y="2307"/>
                  <a:pt x="18682" y="2307"/>
                </a:cubicBezTo>
                <a:cubicBezTo>
                  <a:pt x="18693" y="2300"/>
                  <a:pt x="18699" y="2283"/>
                  <a:pt x="18717" y="2283"/>
                </a:cubicBezTo>
                <a:cubicBezTo>
                  <a:pt x="18723" y="2283"/>
                  <a:pt x="18729" y="2283"/>
                  <a:pt x="18741" y="2283"/>
                </a:cubicBezTo>
                <a:cubicBezTo>
                  <a:pt x="18747" y="2283"/>
                  <a:pt x="18753" y="2277"/>
                  <a:pt x="18753" y="2277"/>
                </a:cubicBezTo>
                <a:cubicBezTo>
                  <a:pt x="18759" y="2277"/>
                  <a:pt x="18765" y="2271"/>
                  <a:pt x="18770" y="2271"/>
                </a:cubicBezTo>
                <a:cubicBezTo>
                  <a:pt x="18782" y="2265"/>
                  <a:pt x="18782" y="2253"/>
                  <a:pt x="18794" y="2247"/>
                </a:cubicBezTo>
                <a:cubicBezTo>
                  <a:pt x="18794" y="2241"/>
                  <a:pt x="18800" y="2235"/>
                  <a:pt x="18806" y="2235"/>
                </a:cubicBezTo>
                <a:cubicBezTo>
                  <a:pt x="18812" y="2235"/>
                  <a:pt x="18818" y="2235"/>
                  <a:pt x="18824" y="2235"/>
                </a:cubicBezTo>
                <a:cubicBezTo>
                  <a:pt x="18842" y="2235"/>
                  <a:pt x="18848" y="2235"/>
                  <a:pt x="18859" y="2241"/>
                </a:cubicBezTo>
                <a:cubicBezTo>
                  <a:pt x="18865" y="2241"/>
                  <a:pt x="18865" y="2247"/>
                  <a:pt x="18871" y="2247"/>
                </a:cubicBezTo>
                <a:cubicBezTo>
                  <a:pt x="18877" y="2253"/>
                  <a:pt x="18877" y="2259"/>
                  <a:pt x="18883" y="2259"/>
                </a:cubicBezTo>
                <a:cubicBezTo>
                  <a:pt x="18889" y="2259"/>
                  <a:pt x="18889" y="2259"/>
                  <a:pt x="18895" y="2265"/>
                </a:cubicBezTo>
                <a:cubicBezTo>
                  <a:pt x="18907" y="2265"/>
                  <a:pt x="18913" y="2265"/>
                  <a:pt x="18925" y="2265"/>
                </a:cubicBezTo>
                <a:cubicBezTo>
                  <a:pt x="18942" y="2265"/>
                  <a:pt x="18942" y="2265"/>
                  <a:pt x="18942" y="2265"/>
                </a:cubicBezTo>
                <a:cubicBezTo>
                  <a:pt x="18948" y="2265"/>
                  <a:pt x="18948" y="2265"/>
                  <a:pt x="18954" y="2265"/>
                </a:cubicBezTo>
                <a:cubicBezTo>
                  <a:pt x="18954" y="2229"/>
                  <a:pt x="18954" y="2229"/>
                  <a:pt x="18954" y="2229"/>
                </a:cubicBezTo>
                <a:cubicBezTo>
                  <a:pt x="18948" y="2223"/>
                  <a:pt x="18948" y="2223"/>
                  <a:pt x="18942" y="2218"/>
                </a:cubicBezTo>
                <a:cubicBezTo>
                  <a:pt x="18942" y="2218"/>
                  <a:pt x="18937" y="2218"/>
                  <a:pt x="18931" y="2212"/>
                </a:cubicBezTo>
                <a:cubicBezTo>
                  <a:pt x="18931" y="2206"/>
                  <a:pt x="18931" y="2206"/>
                  <a:pt x="18931" y="2200"/>
                </a:cubicBezTo>
                <a:cubicBezTo>
                  <a:pt x="18925" y="2188"/>
                  <a:pt x="18925" y="2188"/>
                  <a:pt x="18925" y="2188"/>
                </a:cubicBezTo>
                <a:cubicBezTo>
                  <a:pt x="18919" y="2182"/>
                  <a:pt x="18919" y="2182"/>
                  <a:pt x="18913" y="2176"/>
                </a:cubicBezTo>
                <a:cubicBezTo>
                  <a:pt x="18913" y="2170"/>
                  <a:pt x="18907" y="2170"/>
                  <a:pt x="18907" y="2164"/>
                </a:cubicBezTo>
                <a:cubicBezTo>
                  <a:pt x="18907" y="2164"/>
                  <a:pt x="18907" y="2158"/>
                  <a:pt x="18901" y="2152"/>
                </a:cubicBezTo>
                <a:cubicBezTo>
                  <a:pt x="18901" y="2117"/>
                  <a:pt x="18901" y="2117"/>
                  <a:pt x="18901" y="2117"/>
                </a:cubicBezTo>
                <a:cubicBezTo>
                  <a:pt x="18889" y="2117"/>
                  <a:pt x="18877" y="2123"/>
                  <a:pt x="18871" y="2111"/>
                </a:cubicBezTo>
                <a:cubicBezTo>
                  <a:pt x="18865" y="2111"/>
                  <a:pt x="18865" y="2105"/>
                  <a:pt x="18865" y="2105"/>
                </a:cubicBezTo>
                <a:cubicBezTo>
                  <a:pt x="18859" y="2099"/>
                  <a:pt x="18865" y="2093"/>
                  <a:pt x="18859" y="2093"/>
                </a:cubicBezTo>
                <a:cubicBezTo>
                  <a:pt x="18859" y="2087"/>
                  <a:pt x="18859" y="2081"/>
                  <a:pt x="18853" y="2081"/>
                </a:cubicBezTo>
                <a:cubicBezTo>
                  <a:pt x="18853" y="2075"/>
                  <a:pt x="18848" y="2075"/>
                  <a:pt x="18842" y="2075"/>
                </a:cubicBezTo>
                <a:cubicBezTo>
                  <a:pt x="18782" y="2075"/>
                  <a:pt x="18782" y="2075"/>
                  <a:pt x="18782" y="2075"/>
                </a:cubicBezTo>
                <a:cubicBezTo>
                  <a:pt x="18776" y="2075"/>
                  <a:pt x="18776" y="2075"/>
                  <a:pt x="18770" y="2075"/>
                </a:cubicBezTo>
                <a:cubicBezTo>
                  <a:pt x="18765" y="2069"/>
                  <a:pt x="18770" y="2063"/>
                  <a:pt x="18765" y="2063"/>
                </a:cubicBezTo>
                <a:cubicBezTo>
                  <a:pt x="18770" y="2057"/>
                  <a:pt x="18770" y="2052"/>
                  <a:pt x="18776" y="2052"/>
                </a:cubicBezTo>
                <a:cubicBezTo>
                  <a:pt x="18776" y="2052"/>
                  <a:pt x="18782" y="2052"/>
                  <a:pt x="18788" y="2046"/>
                </a:cubicBezTo>
                <a:cubicBezTo>
                  <a:pt x="18794" y="2046"/>
                  <a:pt x="18794" y="2040"/>
                  <a:pt x="18800" y="2034"/>
                </a:cubicBezTo>
                <a:cubicBezTo>
                  <a:pt x="18800" y="2034"/>
                  <a:pt x="18806" y="2034"/>
                  <a:pt x="18812" y="2034"/>
                </a:cubicBezTo>
                <a:cubicBezTo>
                  <a:pt x="18818" y="2034"/>
                  <a:pt x="18818" y="2034"/>
                  <a:pt x="18818" y="2034"/>
                </a:cubicBezTo>
                <a:cubicBezTo>
                  <a:pt x="18830" y="2040"/>
                  <a:pt x="18836" y="2052"/>
                  <a:pt x="18842" y="2052"/>
                </a:cubicBezTo>
                <a:cubicBezTo>
                  <a:pt x="18913" y="2052"/>
                  <a:pt x="18913" y="2052"/>
                  <a:pt x="18913" y="2052"/>
                </a:cubicBezTo>
                <a:cubicBezTo>
                  <a:pt x="18925" y="2052"/>
                  <a:pt x="18931" y="2052"/>
                  <a:pt x="18937" y="2052"/>
                </a:cubicBezTo>
                <a:cubicBezTo>
                  <a:pt x="18948" y="2052"/>
                  <a:pt x="18954" y="2052"/>
                  <a:pt x="18960" y="2052"/>
                </a:cubicBezTo>
                <a:cubicBezTo>
                  <a:pt x="18972" y="2046"/>
                  <a:pt x="18972" y="2040"/>
                  <a:pt x="18978" y="2034"/>
                </a:cubicBezTo>
                <a:cubicBezTo>
                  <a:pt x="18984" y="2028"/>
                  <a:pt x="18990" y="2022"/>
                  <a:pt x="18990" y="2022"/>
                </a:cubicBezTo>
                <a:cubicBezTo>
                  <a:pt x="18996" y="2016"/>
                  <a:pt x="19002" y="2016"/>
                  <a:pt x="19002" y="2016"/>
                </a:cubicBezTo>
                <a:cubicBezTo>
                  <a:pt x="19008" y="2010"/>
                  <a:pt x="19002" y="2004"/>
                  <a:pt x="19002" y="1998"/>
                </a:cubicBezTo>
                <a:cubicBezTo>
                  <a:pt x="19002" y="1992"/>
                  <a:pt x="19008" y="1986"/>
                  <a:pt x="19002" y="1980"/>
                </a:cubicBezTo>
                <a:cubicBezTo>
                  <a:pt x="19002" y="1975"/>
                  <a:pt x="18996" y="1980"/>
                  <a:pt x="18990" y="1975"/>
                </a:cubicBezTo>
                <a:lnTo>
                  <a:pt x="18990" y="1968"/>
                </a:lnTo>
                <a:cubicBezTo>
                  <a:pt x="18990" y="1933"/>
                  <a:pt x="18990" y="1933"/>
                  <a:pt x="18990" y="1933"/>
                </a:cubicBezTo>
                <a:cubicBezTo>
                  <a:pt x="19002" y="1933"/>
                  <a:pt x="19008" y="1927"/>
                  <a:pt x="19020" y="1927"/>
                </a:cubicBezTo>
                <a:cubicBezTo>
                  <a:pt x="19031" y="1927"/>
                  <a:pt x="19043" y="1939"/>
                  <a:pt x="19049" y="1951"/>
                </a:cubicBezTo>
                <a:cubicBezTo>
                  <a:pt x="19049" y="1957"/>
                  <a:pt x="19043" y="1957"/>
                  <a:pt x="19049" y="1963"/>
                </a:cubicBezTo>
                <a:cubicBezTo>
                  <a:pt x="19049" y="1968"/>
                  <a:pt x="19049" y="1968"/>
                  <a:pt x="19049" y="1975"/>
                </a:cubicBezTo>
                <a:cubicBezTo>
                  <a:pt x="19055" y="1986"/>
                  <a:pt x="19061" y="1986"/>
                  <a:pt x="19067" y="1998"/>
                </a:cubicBezTo>
                <a:cubicBezTo>
                  <a:pt x="19162" y="1998"/>
                  <a:pt x="19162" y="1998"/>
                  <a:pt x="19162" y="1998"/>
                </a:cubicBezTo>
                <a:cubicBezTo>
                  <a:pt x="19168" y="1998"/>
                  <a:pt x="19168" y="1998"/>
                  <a:pt x="19174" y="1998"/>
                </a:cubicBezTo>
                <a:cubicBezTo>
                  <a:pt x="19180" y="1998"/>
                  <a:pt x="19186" y="2004"/>
                  <a:pt x="19192" y="2004"/>
                </a:cubicBezTo>
                <a:cubicBezTo>
                  <a:pt x="19192" y="2010"/>
                  <a:pt x="19197" y="2010"/>
                  <a:pt x="19203" y="2016"/>
                </a:cubicBezTo>
                <a:cubicBezTo>
                  <a:pt x="19203" y="2028"/>
                  <a:pt x="19203" y="2034"/>
                  <a:pt x="19203" y="2046"/>
                </a:cubicBezTo>
                <a:cubicBezTo>
                  <a:pt x="19257" y="2046"/>
                  <a:pt x="19257" y="2046"/>
                  <a:pt x="19257" y="2046"/>
                </a:cubicBezTo>
                <a:cubicBezTo>
                  <a:pt x="19263" y="2046"/>
                  <a:pt x="19269" y="2052"/>
                  <a:pt x="19280" y="2057"/>
                </a:cubicBezTo>
                <a:cubicBezTo>
                  <a:pt x="19280" y="2063"/>
                  <a:pt x="19280" y="2069"/>
                  <a:pt x="19286" y="2069"/>
                </a:cubicBezTo>
                <a:cubicBezTo>
                  <a:pt x="19292" y="2075"/>
                  <a:pt x="19298" y="2081"/>
                  <a:pt x="19310" y="2087"/>
                </a:cubicBezTo>
                <a:cubicBezTo>
                  <a:pt x="19316" y="2087"/>
                  <a:pt x="19316" y="2087"/>
                  <a:pt x="19322" y="2093"/>
                </a:cubicBezTo>
                <a:cubicBezTo>
                  <a:pt x="19328" y="2093"/>
                  <a:pt x="19334" y="2099"/>
                  <a:pt x="19340" y="2099"/>
                </a:cubicBezTo>
                <a:cubicBezTo>
                  <a:pt x="19346" y="2099"/>
                  <a:pt x="19346" y="2099"/>
                  <a:pt x="19346" y="2099"/>
                </a:cubicBezTo>
                <a:cubicBezTo>
                  <a:pt x="19352" y="2099"/>
                  <a:pt x="19358" y="2093"/>
                  <a:pt x="19358" y="2093"/>
                </a:cubicBezTo>
                <a:cubicBezTo>
                  <a:pt x="19358" y="2087"/>
                  <a:pt x="19358" y="2081"/>
                  <a:pt x="19358" y="2081"/>
                </a:cubicBezTo>
                <a:cubicBezTo>
                  <a:pt x="19358" y="2069"/>
                  <a:pt x="19358" y="2063"/>
                  <a:pt x="19358" y="2057"/>
                </a:cubicBezTo>
                <a:cubicBezTo>
                  <a:pt x="19358" y="2052"/>
                  <a:pt x="19358" y="2052"/>
                  <a:pt x="19358" y="2046"/>
                </a:cubicBezTo>
                <a:cubicBezTo>
                  <a:pt x="19369" y="2046"/>
                  <a:pt x="19369" y="2046"/>
                  <a:pt x="19369" y="2046"/>
                </a:cubicBezTo>
                <a:cubicBezTo>
                  <a:pt x="19375" y="2046"/>
                  <a:pt x="19381" y="2046"/>
                  <a:pt x="19387" y="2040"/>
                </a:cubicBezTo>
                <a:cubicBezTo>
                  <a:pt x="19387" y="2028"/>
                  <a:pt x="19393" y="2022"/>
                  <a:pt x="19387" y="2010"/>
                </a:cubicBezTo>
                <a:cubicBezTo>
                  <a:pt x="19387" y="2004"/>
                  <a:pt x="19387" y="1998"/>
                  <a:pt x="19387" y="1998"/>
                </a:cubicBezTo>
                <a:cubicBezTo>
                  <a:pt x="19387" y="1992"/>
                  <a:pt x="19387" y="1986"/>
                  <a:pt x="19387" y="1986"/>
                </a:cubicBezTo>
                <a:cubicBezTo>
                  <a:pt x="19387" y="1980"/>
                  <a:pt x="19387" y="1975"/>
                  <a:pt x="19387" y="1975"/>
                </a:cubicBezTo>
                <a:cubicBezTo>
                  <a:pt x="19393" y="1968"/>
                  <a:pt x="19399" y="1968"/>
                  <a:pt x="19399" y="1968"/>
                </a:cubicBezTo>
                <a:cubicBezTo>
                  <a:pt x="19411" y="1975"/>
                  <a:pt x="19411" y="1980"/>
                  <a:pt x="19423" y="1986"/>
                </a:cubicBezTo>
                <a:cubicBezTo>
                  <a:pt x="19429" y="1986"/>
                  <a:pt x="19429" y="1992"/>
                  <a:pt x="19435" y="1992"/>
                </a:cubicBezTo>
                <a:cubicBezTo>
                  <a:pt x="19446" y="1992"/>
                  <a:pt x="19446" y="1992"/>
                  <a:pt x="19446" y="1992"/>
                </a:cubicBezTo>
                <a:cubicBezTo>
                  <a:pt x="19452" y="1992"/>
                  <a:pt x="19452" y="1992"/>
                  <a:pt x="19458" y="1992"/>
                </a:cubicBezTo>
                <a:cubicBezTo>
                  <a:pt x="19464" y="1992"/>
                  <a:pt x="19464" y="1992"/>
                  <a:pt x="19470" y="1986"/>
                </a:cubicBezTo>
                <a:cubicBezTo>
                  <a:pt x="19470" y="1986"/>
                  <a:pt x="19476" y="1980"/>
                  <a:pt x="19476" y="1975"/>
                </a:cubicBezTo>
                <a:cubicBezTo>
                  <a:pt x="19482" y="1975"/>
                  <a:pt x="19488" y="1968"/>
                  <a:pt x="19488" y="1968"/>
                </a:cubicBezTo>
                <a:cubicBezTo>
                  <a:pt x="19494" y="1963"/>
                  <a:pt x="19494" y="1957"/>
                  <a:pt x="19494" y="1957"/>
                </a:cubicBezTo>
                <a:cubicBezTo>
                  <a:pt x="19500" y="1957"/>
                  <a:pt x="19500" y="1957"/>
                  <a:pt x="19506" y="1957"/>
                </a:cubicBezTo>
                <a:cubicBezTo>
                  <a:pt x="19512" y="1957"/>
                  <a:pt x="19512" y="1951"/>
                  <a:pt x="19518" y="1951"/>
                </a:cubicBezTo>
                <a:cubicBezTo>
                  <a:pt x="19524" y="1945"/>
                  <a:pt x="19529" y="1945"/>
                  <a:pt x="19529" y="1945"/>
                </a:cubicBezTo>
                <a:cubicBezTo>
                  <a:pt x="19529" y="1939"/>
                  <a:pt x="19529" y="1933"/>
                  <a:pt x="19529" y="1933"/>
                </a:cubicBezTo>
                <a:cubicBezTo>
                  <a:pt x="19529" y="1921"/>
                  <a:pt x="19524" y="1915"/>
                  <a:pt x="19512" y="1915"/>
                </a:cubicBezTo>
                <a:cubicBezTo>
                  <a:pt x="19512" y="1909"/>
                  <a:pt x="19506" y="1909"/>
                  <a:pt x="19506" y="1909"/>
                </a:cubicBezTo>
                <a:cubicBezTo>
                  <a:pt x="19494" y="1903"/>
                  <a:pt x="19488" y="1909"/>
                  <a:pt x="19482" y="1903"/>
                </a:cubicBezTo>
                <a:cubicBezTo>
                  <a:pt x="19476" y="1903"/>
                  <a:pt x="19482" y="1897"/>
                  <a:pt x="19476" y="1891"/>
                </a:cubicBezTo>
                <a:cubicBezTo>
                  <a:pt x="19476" y="1891"/>
                  <a:pt x="19470" y="1886"/>
                  <a:pt x="19470" y="1880"/>
                </a:cubicBezTo>
                <a:cubicBezTo>
                  <a:pt x="19464" y="1880"/>
                  <a:pt x="19464" y="1880"/>
                  <a:pt x="19458" y="1874"/>
                </a:cubicBezTo>
                <a:cubicBezTo>
                  <a:pt x="19452" y="1868"/>
                  <a:pt x="19440" y="1868"/>
                  <a:pt x="19435" y="1868"/>
                </a:cubicBezTo>
                <a:cubicBezTo>
                  <a:pt x="19423" y="1868"/>
                  <a:pt x="19423" y="1868"/>
                  <a:pt x="19423" y="1868"/>
                </a:cubicBezTo>
                <a:cubicBezTo>
                  <a:pt x="19411" y="1868"/>
                  <a:pt x="19411" y="1874"/>
                  <a:pt x="19399" y="1874"/>
                </a:cubicBezTo>
                <a:cubicBezTo>
                  <a:pt x="19387" y="1874"/>
                  <a:pt x="19381" y="1868"/>
                  <a:pt x="19369" y="1868"/>
                </a:cubicBezTo>
                <a:cubicBezTo>
                  <a:pt x="19358" y="1868"/>
                  <a:pt x="19358" y="1868"/>
                  <a:pt x="19358" y="1868"/>
                </a:cubicBezTo>
                <a:cubicBezTo>
                  <a:pt x="19352" y="1868"/>
                  <a:pt x="19352" y="1868"/>
                  <a:pt x="19346" y="1868"/>
                </a:cubicBezTo>
                <a:cubicBezTo>
                  <a:pt x="19340" y="1868"/>
                  <a:pt x="19334" y="1862"/>
                  <a:pt x="19334" y="1862"/>
                </a:cubicBezTo>
                <a:cubicBezTo>
                  <a:pt x="19328" y="1856"/>
                  <a:pt x="19328" y="1850"/>
                  <a:pt x="19322" y="1850"/>
                </a:cubicBezTo>
                <a:cubicBezTo>
                  <a:pt x="19316" y="1850"/>
                  <a:pt x="19310" y="1850"/>
                  <a:pt x="19310" y="1850"/>
                </a:cubicBezTo>
                <a:cubicBezTo>
                  <a:pt x="19304" y="1850"/>
                  <a:pt x="19298" y="1850"/>
                  <a:pt x="19292" y="1850"/>
                </a:cubicBezTo>
                <a:cubicBezTo>
                  <a:pt x="19292" y="1850"/>
                  <a:pt x="19286" y="1856"/>
                  <a:pt x="19280" y="1856"/>
                </a:cubicBezTo>
                <a:cubicBezTo>
                  <a:pt x="19286" y="1862"/>
                  <a:pt x="19286" y="1868"/>
                  <a:pt x="19292" y="1868"/>
                </a:cubicBezTo>
                <a:cubicBezTo>
                  <a:pt x="19298" y="1868"/>
                  <a:pt x="19298" y="1868"/>
                  <a:pt x="19304" y="1868"/>
                </a:cubicBezTo>
                <a:cubicBezTo>
                  <a:pt x="19304" y="1868"/>
                  <a:pt x="19310" y="1874"/>
                  <a:pt x="19316" y="1874"/>
                </a:cubicBezTo>
                <a:cubicBezTo>
                  <a:pt x="19322" y="1880"/>
                  <a:pt x="19316" y="1886"/>
                  <a:pt x="19316" y="1891"/>
                </a:cubicBezTo>
                <a:cubicBezTo>
                  <a:pt x="19316" y="1897"/>
                  <a:pt x="19316" y="1897"/>
                  <a:pt x="19316" y="1897"/>
                </a:cubicBezTo>
                <a:cubicBezTo>
                  <a:pt x="19316" y="1897"/>
                  <a:pt x="19316" y="1903"/>
                  <a:pt x="19316" y="1909"/>
                </a:cubicBezTo>
                <a:cubicBezTo>
                  <a:pt x="19310" y="1915"/>
                  <a:pt x="19304" y="1915"/>
                  <a:pt x="19298" y="1915"/>
                </a:cubicBezTo>
                <a:cubicBezTo>
                  <a:pt x="19280" y="1915"/>
                  <a:pt x="19274" y="1909"/>
                  <a:pt x="19269" y="1897"/>
                </a:cubicBezTo>
                <a:cubicBezTo>
                  <a:pt x="19269" y="1891"/>
                  <a:pt x="19269" y="1891"/>
                  <a:pt x="19269" y="1886"/>
                </a:cubicBezTo>
                <a:cubicBezTo>
                  <a:pt x="19269" y="1814"/>
                  <a:pt x="19269" y="1814"/>
                  <a:pt x="19269" y="1814"/>
                </a:cubicBezTo>
                <a:cubicBezTo>
                  <a:pt x="19269" y="1809"/>
                  <a:pt x="19263" y="1809"/>
                  <a:pt x="19257" y="1802"/>
                </a:cubicBezTo>
                <a:cubicBezTo>
                  <a:pt x="19251" y="1802"/>
                  <a:pt x="19251" y="1802"/>
                  <a:pt x="19245" y="1802"/>
                </a:cubicBezTo>
                <a:cubicBezTo>
                  <a:pt x="19239" y="1797"/>
                  <a:pt x="19239" y="1797"/>
                  <a:pt x="19233" y="1797"/>
                </a:cubicBezTo>
                <a:cubicBezTo>
                  <a:pt x="19221" y="1797"/>
                  <a:pt x="19221" y="1797"/>
                  <a:pt x="19221" y="1797"/>
                </a:cubicBezTo>
                <a:cubicBezTo>
                  <a:pt x="19215" y="1797"/>
                  <a:pt x="19215" y="1791"/>
                  <a:pt x="19209" y="1791"/>
                </a:cubicBezTo>
                <a:cubicBezTo>
                  <a:pt x="19197" y="1791"/>
                  <a:pt x="19192" y="1791"/>
                  <a:pt x="19186" y="1791"/>
                </a:cubicBezTo>
                <a:cubicBezTo>
                  <a:pt x="19180" y="1785"/>
                  <a:pt x="19180" y="1779"/>
                  <a:pt x="19174" y="1779"/>
                </a:cubicBezTo>
                <a:cubicBezTo>
                  <a:pt x="19168" y="1773"/>
                  <a:pt x="19162" y="1773"/>
                  <a:pt x="19162" y="1773"/>
                </a:cubicBezTo>
                <a:cubicBezTo>
                  <a:pt x="19156" y="1773"/>
                  <a:pt x="19150" y="1767"/>
                  <a:pt x="19144" y="1767"/>
                </a:cubicBezTo>
                <a:cubicBezTo>
                  <a:pt x="19138" y="1767"/>
                  <a:pt x="19132" y="1761"/>
                  <a:pt x="19126" y="1761"/>
                </a:cubicBezTo>
                <a:cubicBezTo>
                  <a:pt x="19120" y="1755"/>
                  <a:pt x="19114" y="1755"/>
                  <a:pt x="19114" y="1749"/>
                </a:cubicBezTo>
                <a:cubicBezTo>
                  <a:pt x="19108" y="1743"/>
                  <a:pt x="19103" y="1743"/>
                  <a:pt x="19103" y="1737"/>
                </a:cubicBezTo>
                <a:cubicBezTo>
                  <a:pt x="19097" y="1731"/>
                  <a:pt x="19103" y="1725"/>
                  <a:pt x="19097" y="1725"/>
                </a:cubicBezTo>
                <a:cubicBezTo>
                  <a:pt x="19097" y="1725"/>
                  <a:pt x="19091" y="1725"/>
                  <a:pt x="19085" y="1725"/>
                </a:cubicBezTo>
                <a:cubicBezTo>
                  <a:pt x="19079" y="1720"/>
                  <a:pt x="19079" y="1720"/>
                  <a:pt x="19073" y="1720"/>
                </a:cubicBezTo>
                <a:cubicBezTo>
                  <a:pt x="19061" y="1720"/>
                  <a:pt x="19055" y="1720"/>
                  <a:pt x="19049" y="1720"/>
                </a:cubicBezTo>
                <a:cubicBezTo>
                  <a:pt x="19043" y="1720"/>
                  <a:pt x="19037" y="1714"/>
                  <a:pt x="19037" y="1714"/>
                </a:cubicBezTo>
                <a:cubicBezTo>
                  <a:pt x="19025" y="1714"/>
                  <a:pt x="19020" y="1714"/>
                  <a:pt x="19008" y="1714"/>
                </a:cubicBezTo>
                <a:cubicBezTo>
                  <a:pt x="19008" y="1702"/>
                  <a:pt x="19014" y="1690"/>
                  <a:pt x="19002" y="1684"/>
                </a:cubicBezTo>
                <a:cubicBezTo>
                  <a:pt x="18996" y="1672"/>
                  <a:pt x="18984" y="1666"/>
                  <a:pt x="18972" y="1660"/>
                </a:cubicBezTo>
                <a:cubicBezTo>
                  <a:pt x="18960" y="1654"/>
                  <a:pt x="18960" y="1648"/>
                  <a:pt x="18954" y="1648"/>
                </a:cubicBezTo>
                <a:cubicBezTo>
                  <a:pt x="18948" y="1642"/>
                  <a:pt x="18942" y="1642"/>
                  <a:pt x="18931" y="1642"/>
                </a:cubicBezTo>
                <a:cubicBezTo>
                  <a:pt x="18925" y="1636"/>
                  <a:pt x="18919" y="1642"/>
                  <a:pt x="18907" y="1642"/>
                </a:cubicBezTo>
                <a:cubicBezTo>
                  <a:pt x="18901" y="1642"/>
                  <a:pt x="18901" y="1636"/>
                  <a:pt x="18895" y="1636"/>
                </a:cubicBezTo>
                <a:cubicBezTo>
                  <a:pt x="18889" y="1631"/>
                  <a:pt x="18883" y="1631"/>
                  <a:pt x="18883" y="1631"/>
                </a:cubicBezTo>
                <a:cubicBezTo>
                  <a:pt x="18877" y="1625"/>
                  <a:pt x="18877" y="1619"/>
                  <a:pt x="18871" y="1619"/>
                </a:cubicBezTo>
                <a:cubicBezTo>
                  <a:pt x="18865" y="1619"/>
                  <a:pt x="18859" y="1619"/>
                  <a:pt x="18859" y="1619"/>
                </a:cubicBezTo>
                <a:cubicBezTo>
                  <a:pt x="18853" y="1613"/>
                  <a:pt x="18853" y="1613"/>
                  <a:pt x="18848" y="1613"/>
                </a:cubicBezTo>
                <a:cubicBezTo>
                  <a:pt x="18836" y="1613"/>
                  <a:pt x="18836" y="1613"/>
                  <a:pt x="18836" y="1613"/>
                </a:cubicBezTo>
                <a:cubicBezTo>
                  <a:pt x="18824" y="1613"/>
                  <a:pt x="18824" y="1613"/>
                  <a:pt x="18824" y="1613"/>
                </a:cubicBezTo>
                <a:cubicBezTo>
                  <a:pt x="18818" y="1613"/>
                  <a:pt x="18818" y="1607"/>
                  <a:pt x="18812" y="1607"/>
                </a:cubicBezTo>
                <a:cubicBezTo>
                  <a:pt x="18806" y="1607"/>
                  <a:pt x="18800" y="1601"/>
                  <a:pt x="18800" y="1601"/>
                </a:cubicBezTo>
                <a:cubicBezTo>
                  <a:pt x="18788" y="1595"/>
                  <a:pt x="18776" y="1595"/>
                  <a:pt x="18770" y="1589"/>
                </a:cubicBezTo>
                <a:cubicBezTo>
                  <a:pt x="18765" y="1589"/>
                  <a:pt x="18765" y="1583"/>
                  <a:pt x="18759" y="1577"/>
                </a:cubicBezTo>
                <a:cubicBezTo>
                  <a:pt x="18747" y="1577"/>
                  <a:pt x="18735" y="1577"/>
                  <a:pt x="18723" y="1577"/>
                </a:cubicBezTo>
                <a:cubicBezTo>
                  <a:pt x="18705" y="1577"/>
                  <a:pt x="18705" y="1577"/>
                  <a:pt x="18705" y="1577"/>
                </a:cubicBezTo>
                <a:cubicBezTo>
                  <a:pt x="18699" y="1577"/>
                  <a:pt x="18699" y="1583"/>
                  <a:pt x="18693" y="1583"/>
                </a:cubicBezTo>
                <a:cubicBezTo>
                  <a:pt x="18687" y="1589"/>
                  <a:pt x="18687" y="1595"/>
                  <a:pt x="18682" y="1595"/>
                </a:cubicBezTo>
                <a:cubicBezTo>
                  <a:pt x="18676" y="1601"/>
                  <a:pt x="18670" y="1601"/>
                  <a:pt x="18664" y="1601"/>
                </a:cubicBezTo>
                <a:cubicBezTo>
                  <a:pt x="18652" y="1601"/>
                  <a:pt x="18646" y="1595"/>
                  <a:pt x="18634" y="1595"/>
                </a:cubicBezTo>
                <a:cubicBezTo>
                  <a:pt x="18622" y="1595"/>
                  <a:pt x="18622" y="1595"/>
                  <a:pt x="18622" y="1595"/>
                </a:cubicBezTo>
                <a:cubicBezTo>
                  <a:pt x="18616" y="1595"/>
                  <a:pt x="18610" y="1595"/>
                  <a:pt x="18604" y="1589"/>
                </a:cubicBezTo>
                <a:cubicBezTo>
                  <a:pt x="18599" y="1589"/>
                  <a:pt x="18599" y="1583"/>
                  <a:pt x="18593" y="1577"/>
                </a:cubicBezTo>
                <a:cubicBezTo>
                  <a:pt x="18593" y="1577"/>
                  <a:pt x="18587" y="1583"/>
                  <a:pt x="18587" y="1577"/>
                </a:cubicBezTo>
                <a:cubicBezTo>
                  <a:pt x="18575" y="1577"/>
                  <a:pt x="18569" y="1577"/>
                  <a:pt x="18557" y="1571"/>
                </a:cubicBezTo>
                <a:cubicBezTo>
                  <a:pt x="18551" y="1565"/>
                  <a:pt x="18545" y="1559"/>
                  <a:pt x="18533" y="1559"/>
                </a:cubicBezTo>
                <a:cubicBezTo>
                  <a:pt x="18533" y="1554"/>
                  <a:pt x="18527" y="1554"/>
                  <a:pt x="18522" y="1554"/>
                </a:cubicBezTo>
                <a:cubicBezTo>
                  <a:pt x="18515" y="1554"/>
                  <a:pt x="18515" y="1554"/>
                  <a:pt x="18510" y="1554"/>
                </a:cubicBezTo>
                <a:cubicBezTo>
                  <a:pt x="18498" y="1554"/>
                  <a:pt x="18498" y="1554"/>
                  <a:pt x="18492" y="1554"/>
                </a:cubicBezTo>
                <a:cubicBezTo>
                  <a:pt x="18486" y="1554"/>
                  <a:pt x="18480" y="1559"/>
                  <a:pt x="18480" y="1559"/>
                </a:cubicBezTo>
                <a:cubicBezTo>
                  <a:pt x="18474" y="1565"/>
                  <a:pt x="18468" y="1565"/>
                  <a:pt x="18468" y="1571"/>
                </a:cubicBezTo>
                <a:cubicBezTo>
                  <a:pt x="18468" y="1571"/>
                  <a:pt x="18474" y="1577"/>
                  <a:pt x="18468" y="1577"/>
                </a:cubicBezTo>
                <a:cubicBezTo>
                  <a:pt x="18468" y="1583"/>
                  <a:pt x="18462" y="1589"/>
                  <a:pt x="18462" y="1589"/>
                </a:cubicBezTo>
                <a:cubicBezTo>
                  <a:pt x="18462" y="1595"/>
                  <a:pt x="18456" y="1601"/>
                  <a:pt x="18456" y="1601"/>
                </a:cubicBezTo>
                <a:cubicBezTo>
                  <a:pt x="18450" y="1607"/>
                  <a:pt x="18450" y="1607"/>
                  <a:pt x="18444" y="1613"/>
                </a:cubicBezTo>
                <a:cubicBezTo>
                  <a:pt x="18450" y="1613"/>
                  <a:pt x="18450" y="1613"/>
                  <a:pt x="18456" y="1619"/>
                </a:cubicBezTo>
                <a:cubicBezTo>
                  <a:pt x="18462" y="1619"/>
                  <a:pt x="18462" y="1625"/>
                  <a:pt x="18468" y="1625"/>
                </a:cubicBezTo>
                <a:cubicBezTo>
                  <a:pt x="18468" y="1631"/>
                  <a:pt x="18474" y="1631"/>
                  <a:pt x="18480" y="1631"/>
                </a:cubicBezTo>
                <a:cubicBezTo>
                  <a:pt x="18486" y="1636"/>
                  <a:pt x="18486" y="1648"/>
                  <a:pt x="18486" y="1654"/>
                </a:cubicBezTo>
                <a:cubicBezTo>
                  <a:pt x="18486" y="1660"/>
                  <a:pt x="18486" y="1660"/>
                  <a:pt x="18486" y="1666"/>
                </a:cubicBezTo>
                <a:cubicBezTo>
                  <a:pt x="18480" y="1672"/>
                  <a:pt x="18474" y="1672"/>
                  <a:pt x="18474" y="1678"/>
                </a:cubicBezTo>
                <a:cubicBezTo>
                  <a:pt x="18468" y="1678"/>
                  <a:pt x="18468" y="1684"/>
                  <a:pt x="18468" y="1690"/>
                </a:cubicBezTo>
                <a:cubicBezTo>
                  <a:pt x="18462" y="1690"/>
                  <a:pt x="18462" y="1696"/>
                  <a:pt x="18456" y="1696"/>
                </a:cubicBezTo>
                <a:cubicBezTo>
                  <a:pt x="18409" y="1696"/>
                  <a:pt x="18409" y="1696"/>
                  <a:pt x="18409" y="1696"/>
                </a:cubicBezTo>
                <a:cubicBezTo>
                  <a:pt x="18409" y="1654"/>
                  <a:pt x="18409" y="1654"/>
                  <a:pt x="18409" y="1654"/>
                </a:cubicBezTo>
                <a:cubicBezTo>
                  <a:pt x="18349" y="1654"/>
                  <a:pt x="18349" y="1654"/>
                  <a:pt x="18349" y="1654"/>
                </a:cubicBezTo>
                <a:cubicBezTo>
                  <a:pt x="18349" y="1613"/>
                  <a:pt x="18349" y="1613"/>
                  <a:pt x="18349" y="1613"/>
                </a:cubicBezTo>
                <a:cubicBezTo>
                  <a:pt x="18356" y="1613"/>
                  <a:pt x="18356" y="1613"/>
                  <a:pt x="18356" y="1613"/>
                </a:cubicBezTo>
                <a:cubicBezTo>
                  <a:pt x="18373" y="1613"/>
                  <a:pt x="18379" y="1613"/>
                  <a:pt x="18391" y="1613"/>
                </a:cubicBezTo>
                <a:cubicBezTo>
                  <a:pt x="18403" y="1607"/>
                  <a:pt x="18409" y="1601"/>
                  <a:pt x="18415" y="1595"/>
                </a:cubicBezTo>
                <a:cubicBezTo>
                  <a:pt x="18415" y="1583"/>
                  <a:pt x="18415" y="1583"/>
                  <a:pt x="18415" y="1583"/>
                </a:cubicBezTo>
                <a:cubicBezTo>
                  <a:pt x="18409" y="1583"/>
                  <a:pt x="18403" y="1583"/>
                  <a:pt x="18403" y="1583"/>
                </a:cubicBezTo>
                <a:cubicBezTo>
                  <a:pt x="18397" y="1583"/>
                  <a:pt x="18397" y="1577"/>
                  <a:pt x="18391" y="1577"/>
                </a:cubicBezTo>
                <a:cubicBezTo>
                  <a:pt x="18314" y="1577"/>
                  <a:pt x="18314" y="1577"/>
                  <a:pt x="18314" y="1577"/>
                </a:cubicBezTo>
                <a:cubicBezTo>
                  <a:pt x="18314" y="1589"/>
                  <a:pt x="18314" y="1595"/>
                  <a:pt x="18314" y="1601"/>
                </a:cubicBezTo>
                <a:cubicBezTo>
                  <a:pt x="18314" y="1607"/>
                  <a:pt x="18314" y="1613"/>
                  <a:pt x="18314" y="1613"/>
                </a:cubicBezTo>
                <a:cubicBezTo>
                  <a:pt x="18314" y="1619"/>
                  <a:pt x="18308" y="1625"/>
                  <a:pt x="18308" y="1625"/>
                </a:cubicBezTo>
                <a:cubicBezTo>
                  <a:pt x="18302" y="1631"/>
                  <a:pt x="18296" y="1625"/>
                  <a:pt x="18296" y="1631"/>
                </a:cubicBezTo>
                <a:cubicBezTo>
                  <a:pt x="18290" y="1631"/>
                  <a:pt x="18284" y="1636"/>
                  <a:pt x="18278" y="1636"/>
                </a:cubicBezTo>
                <a:cubicBezTo>
                  <a:pt x="18272" y="1636"/>
                  <a:pt x="18272" y="1636"/>
                  <a:pt x="18272" y="1636"/>
                </a:cubicBezTo>
                <a:cubicBezTo>
                  <a:pt x="18267" y="1631"/>
                  <a:pt x="18260" y="1631"/>
                  <a:pt x="18260" y="1625"/>
                </a:cubicBezTo>
                <a:cubicBezTo>
                  <a:pt x="18249" y="1625"/>
                  <a:pt x="18243" y="1619"/>
                  <a:pt x="18237" y="1619"/>
                </a:cubicBezTo>
                <a:cubicBezTo>
                  <a:pt x="18213" y="1613"/>
                  <a:pt x="18195" y="1619"/>
                  <a:pt x="18172" y="1619"/>
                </a:cubicBezTo>
                <a:cubicBezTo>
                  <a:pt x="18124" y="1619"/>
                  <a:pt x="18124" y="1619"/>
                  <a:pt x="18124" y="1619"/>
                </a:cubicBezTo>
                <a:cubicBezTo>
                  <a:pt x="18118" y="1619"/>
                  <a:pt x="18112" y="1619"/>
                  <a:pt x="18106" y="1619"/>
                </a:cubicBezTo>
                <a:cubicBezTo>
                  <a:pt x="18095" y="1619"/>
                  <a:pt x="18089" y="1631"/>
                  <a:pt x="18077" y="1631"/>
                </a:cubicBezTo>
                <a:cubicBezTo>
                  <a:pt x="18071" y="1631"/>
                  <a:pt x="18071" y="1631"/>
                  <a:pt x="18059" y="1631"/>
                </a:cubicBezTo>
                <a:cubicBezTo>
                  <a:pt x="18053" y="1631"/>
                  <a:pt x="18053" y="1631"/>
                  <a:pt x="18047" y="1631"/>
                </a:cubicBezTo>
                <a:cubicBezTo>
                  <a:pt x="18041" y="1631"/>
                  <a:pt x="18035" y="1631"/>
                  <a:pt x="18029" y="1625"/>
                </a:cubicBezTo>
                <a:cubicBezTo>
                  <a:pt x="18024" y="1619"/>
                  <a:pt x="18024" y="1613"/>
                  <a:pt x="18017" y="1613"/>
                </a:cubicBezTo>
                <a:cubicBezTo>
                  <a:pt x="18017" y="1607"/>
                  <a:pt x="18012" y="1607"/>
                  <a:pt x="18006" y="1607"/>
                </a:cubicBezTo>
                <a:cubicBezTo>
                  <a:pt x="17982" y="1607"/>
                  <a:pt x="17982" y="1607"/>
                  <a:pt x="17982" y="1607"/>
                </a:cubicBezTo>
                <a:cubicBezTo>
                  <a:pt x="17982" y="1613"/>
                  <a:pt x="17982" y="1619"/>
                  <a:pt x="17982" y="1625"/>
                </a:cubicBezTo>
                <a:cubicBezTo>
                  <a:pt x="17982" y="1631"/>
                  <a:pt x="17982" y="1631"/>
                  <a:pt x="17982" y="1636"/>
                </a:cubicBezTo>
                <a:cubicBezTo>
                  <a:pt x="17982" y="1672"/>
                  <a:pt x="17982" y="1672"/>
                  <a:pt x="17982" y="1672"/>
                </a:cubicBezTo>
                <a:cubicBezTo>
                  <a:pt x="17970" y="1678"/>
                  <a:pt x="17970" y="1678"/>
                  <a:pt x="17970" y="1678"/>
                </a:cubicBezTo>
                <a:cubicBezTo>
                  <a:pt x="17958" y="1672"/>
                  <a:pt x="17958" y="1672"/>
                  <a:pt x="17958" y="1672"/>
                </a:cubicBezTo>
                <a:cubicBezTo>
                  <a:pt x="17958" y="1648"/>
                  <a:pt x="17958" y="1648"/>
                  <a:pt x="17958" y="1648"/>
                </a:cubicBezTo>
                <a:cubicBezTo>
                  <a:pt x="17958" y="1642"/>
                  <a:pt x="17958" y="1631"/>
                  <a:pt x="17952" y="1625"/>
                </a:cubicBezTo>
                <a:cubicBezTo>
                  <a:pt x="17952" y="1619"/>
                  <a:pt x="17946" y="1619"/>
                  <a:pt x="17940" y="1619"/>
                </a:cubicBezTo>
                <a:cubicBezTo>
                  <a:pt x="17940" y="1613"/>
                  <a:pt x="17935" y="1613"/>
                  <a:pt x="17929" y="1613"/>
                </a:cubicBezTo>
                <a:cubicBezTo>
                  <a:pt x="17929" y="1613"/>
                  <a:pt x="17923" y="1607"/>
                  <a:pt x="17917" y="1607"/>
                </a:cubicBezTo>
                <a:cubicBezTo>
                  <a:pt x="17917" y="1607"/>
                  <a:pt x="17911" y="1607"/>
                  <a:pt x="17905" y="1601"/>
                </a:cubicBezTo>
                <a:cubicBezTo>
                  <a:pt x="17905" y="1601"/>
                  <a:pt x="17899" y="1595"/>
                  <a:pt x="17893" y="1589"/>
                </a:cubicBezTo>
                <a:cubicBezTo>
                  <a:pt x="17893" y="1583"/>
                  <a:pt x="17887" y="1577"/>
                  <a:pt x="17887" y="1571"/>
                </a:cubicBezTo>
                <a:cubicBezTo>
                  <a:pt x="17887" y="1559"/>
                  <a:pt x="17893" y="1554"/>
                  <a:pt x="17893" y="1542"/>
                </a:cubicBezTo>
                <a:cubicBezTo>
                  <a:pt x="17893" y="1542"/>
                  <a:pt x="17899" y="1536"/>
                  <a:pt x="17899" y="1530"/>
                </a:cubicBezTo>
                <a:cubicBezTo>
                  <a:pt x="17899" y="1524"/>
                  <a:pt x="17893" y="1524"/>
                  <a:pt x="17893" y="1518"/>
                </a:cubicBezTo>
                <a:cubicBezTo>
                  <a:pt x="17893" y="1512"/>
                  <a:pt x="17887" y="1512"/>
                  <a:pt x="17887" y="1506"/>
                </a:cubicBezTo>
                <a:cubicBezTo>
                  <a:pt x="17881" y="1506"/>
                  <a:pt x="17881" y="1500"/>
                  <a:pt x="17881" y="1494"/>
                </a:cubicBezTo>
                <a:cubicBezTo>
                  <a:pt x="17875" y="1494"/>
                  <a:pt x="17869" y="1494"/>
                  <a:pt x="17869" y="1494"/>
                </a:cubicBezTo>
                <a:cubicBezTo>
                  <a:pt x="17863" y="1488"/>
                  <a:pt x="17858" y="1488"/>
                  <a:pt x="17858" y="1488"/>
                </a:cubicBezTo>
                <a:cubicBezTo>
                  <a:pt x="17851" y="1482"/>
                  <a:pt x="17858" y="1476"/>
                  <a:pt x="17851" y="1476"/>
                </a:cubicBezTo>
                <a:cubicBezTo>
                  <a:pt x="17851" y="1470"/>
                  <a:pt x="17846" y="1470"/>
                  <a:pt x="17840" y="1470"/>
                </a:cubicBezTo>
                <a:cubicBezTo>
                  <a:pt x="17840" y="1470"/>
                  <a:pt x="17834" y="1470"/>
                  <a:pt x="17828" y="1470"/>
                </a:cubicBezTo>
                <a:cubicBezTo>
                  <a:pt x="17828" y="1470"/>
                  <a:pt x="17822" y="1465"/>
                  <a:pt x="17816" y="1465"/>
                </a:cubicBezTo>
                <a:cubicBezTo>
                  <a:pt x="17816" y="1465"/>
                  <a:pt x="17810" y="1465"/>
                  <a:pt x="17804" y="1465"/>
                </a:cubicBezTo>
                <a:cubicBezTo>
                  <a:pt x="17798" y="1465"/>
                  <a:pt x="17798" y="1459"/>
                  <a:pt x="17792" y="1459"/>
                </a:cubicBezTo>
                <a:cubicBezTo>
                  <a:pt x="17786" y="1459"/>
                  <a:pt x="17780" y="1459"/>
                  <a:pt x="17769" y="1459"/>
                </a:cubicBezTo>
                <a:cubicBezTo>
                  <a:pt x="17763" y="1459"/>
                  <a:pt x="17757" y="1459"/>
                  <a:pt x="17745" y="1459"/>
                </a:cubicBezTo>
                <a:cubicBezTo>
                  <a:pt x="17739" y="1459"/>
                  <a:pt x="17739" y="1459"/>
                  <a:pt x="17733" y="1459"/>
                </a:cubicBezTo>
                <a:cubicBezTo>
                  <a:pt x="17727" y="1459"/>
                  <a:pt x="17727" y="1459"/>
                  <a:pt x="17721" y="1465"/>
                </a:cubicBezTo>
                <a:cubicBezTo>
                  <a:pt x="17715" y="1465"/>
                  <a:pt x="17715" y="1465"/>
                  <a:pt x="17709" y="1470"/>
                </a:cubicBezTo>
                <a:cubicBezTo>
                  <a:pt x="17703" y="1470"/>
                  <a:pt x="17709" y="1476"/>
                  <a:pt x="17703" y="1482"/>
                </a:cubicBezTo>
                <a:cubicBezTo>
                  <a:pt x="17697" y="1482"/>
                  <a:pt x="17691" y="1482"/>
                  <a:pt x="17685" y="1482"/>
                </a:cubicBezTo>
                <a:cubicBezTo>
                  <a:pt x="17685" y="1482"/>
                  <a:pt x="17680" y="1488"/>
                  <a:pt x="17674" y="1488"/>
                </a:cubicBezTo>
                <a:cubicBezTo>
                  <a:pt x="17650" y="1488"/>
                  <a:pt x="17650" y="1488"/>
                  <a:pt x="17650" y="1488"/>
                </a:cubicBezTo>
                <a:cubicBezTo>
                  <a:pt x="17644" y="1488"/>
                  <a:pt x="17638" y="1488"/>
                  <a:pt x="17638" y="1488"/>
                </a:cubicBezTo>
                <a:cubicBezTo>
                  <a:pt x="17620" y="1488"/>
                  <a:pt x="17614" y="1488"/>
                  <a:pt x="17597" y="1488"/>
                </a:cubicBezTo>
                <a:cubicBezTo>
                  <a:pt x="17585" y="1488"/>
                  <a:pt x="17579" y="1488"/>
                  <a:pt x="17573" y="1494"/>
                </a:cubicBezTo>
                <a:cubicBezTo>
                  <a:pt x="17567" y="1494"/>
                  <a:pt x="17567" y="1500"/>
                  <a:pt x="17561" y="1500"/>
                </a:cubicBezTo>
                <a:cubicBezTo>
                  <a:pt x="17549" y="1500"/>
                  <a:pt x="17549" y="1500"/>
                  <a:pt x="17549" y="1500"/>
                </a:cubicBezTo>
                <a:cubicBezTo>
                  <a:pt x="17543" y="1500"/>
                  <a:pt x="17537" y="1500"/>
                  <a:pt x="17537" y="1500"/>
                </a:cubicBezTo>
                <a:cubicBezTo>
                  <a:pt x="17531" y="1500"/>
                  <a:pt x="17531" y="1494"/>
                  <a:pt x="17525" y="1494"/>
                </a:cubicBezTo>
                <a:cubicBezTo>
                  <a:pt x="17519" y="1494"/>
                  <a:pt x="17519" y="1494"/>
                  <a:pt x="17514" y="1494"/>
                </a:cubicBezTo>
                <a:cubicBezTo>
                  <a:pt x="17508" y="1488"/>
                  <a:pt x="17508" y="1482"/>
                  <a:pt x="17502" y="1482"/>
                </a:cubicBezTo>
                <a:cubicBezTo>
                  <a:pt x="17496" y="1476"/>
                  <a:pt x="17496" y="1470"/>
                  <a:pt x="17490" y="1470"/>
                </a:cubicBezTo>
                <a:cubicBezTo>
                  <a:pt x="17484" y="1470"/>
                  <a:pt x="17478" y="1470"/>
                  <a:pt x="17478" y="1470"/>
                </a:cubicBezTo>
                <a:cubicBezTo>
                  <a:pt x="17448" y="1470"/>
                  <a:pt x="17448" y="1470"/>
                  <a:pt x="17448" y="1470"/>
                </a:cubicBezTo>
                <a:cubicBezTo>
                  <a:pt x="17442" y="1470"/>
                  <a:pt x="17442" y="1465"/>
                  <a:pt x="17436" y="1465"/>
                </a:cubicBezTo>
                <a:cubicBezTo>
                  <a:pt x="17431" y="1465"/>
                  <a:pt x="17425" y="1465"/>
                  <a:pt x="17419" y="1465"/>
                </a:cubicBezTo>
                <a:cubicBezTo>
                  <a:pt x="17413" y="1465"/>
                  <a:pt x="17407" y="1459"/>
                  <a:pt x="17401" y="1459"/>
                </a:cubicBezTo>
                <a:cubicBezTo>
                  <a:pt x="17395" y="1459"/>
                  <a:pt x="17395" y="1453"/>
                  <a:pt x="17389" y="1453"/>
                </a:cubicBezTo>
                <a:cubicBezTo>
                  <a:pt x="17401" y="1441"/>
                  <a:pt x="17401" y="1441"/>
                  <a:pt x="17401" y="1441"/>
                </a:cubicBezTo>
                <a:cubicBezTo>
                  <a:pt x="17389" y="1435"/>
                  <a:pt x="17383" y="1435"/>
                  <a:pt x="17377" y="1429"/>
                </a:cubicBezTo>
                <a:cubicBezTo>
                  <a:pt x="17371" y="1423"/>
                  <a:pt x="17371" y="1423"/>
                  <a:pt x="17365" y="1417"/>
                </a:cubicBezTo>
                <a:cubicBezTo>
                  <a:pt x="17359" y="1417"/>
                  <a:pt x="17365" y="1411"/>
                  <a:pt x="17359" y="1411"/>
                </a:cubicBezTo>
                <a:cubicBezTo>
                  <a:pt x="17353" y="1405"/>
                  <a:pt x="17348" y="1405"/>
                  <a:pt x="17336" y="1405"/>
                </a:cubicBezTo>
                <a:cubicBezTo>
                  <a:pt x="17312" y="1405"/>
                  <a:pt x="17312" y="1405"/>
                  <a:pt x="17312" y="1405"/>
                </a:cubicBezTo>
                <a:cubicBezTo>
                  <a:pt x="17306" y="1393"/>
                  <a:pt x="17306" y="1393"/>
                  <a:pt x="17306" y="1393"/>
                </a:cubicBezTo>
                <a:cubicBezTo>
                  <a:pt x="17312" y="1393"/>
                  <a:pt x="17312" y="1387"/>
                  <a:pt x="17318" y="1382"/>
                </a:cubicBezTo>
                <a:cubicBezTo>
                  <a:pt x="17324" y="1376"/>
                  <a:pt x="17330" y="1376"/>
                  <a:pt x="17342" y="1370"/>
                </a:cubicBezTo>
                <a:cubicBezTo>
                  <a:pt x="17336" y="1358"/>
                  <a:pt x="17336" y="1358"/>
                  <a:pt x="17336" y="1358"/>
                </a:cubicBezTo>
                <a:cubicBezTo>
                  <a:pt x="17330" y="1358"/>
                  <a:pt x="17324" y="1358"/>
                  <a:pt x="17324" y="1358"/>
                </a:cubicBezTo>
                <a:cubicBezTo>
                  <a:pt x="17318" y="1358"/>
                  <a:pt x="17312" y="1352"/>
                  <a:pt x="17306" y="1352"/>
                </a:cubicBezTo>
                <a:cubicBezTo>
                  <a:pt x="17164" y="1352"/>
                  <a:pt x="17164" y="1352"/>
                  <a:pt x="17164" y="1352"/>
                </a:cubicBezTo>
                <a:cubicBezTo>
                  <a:pt x="17164" y="1364"/>
                  <a:pt x="17164" y="1364"/>
                  <a:pt x="17164" y="1376"/>
                </a:cubicBezTo>
                <a:cubicBezTo>
                  <a:pt x="17164" y="1382"/>
                  <a:pt x="17158" y="1382"/>
                  <a:pt x="17152" y="1387"/>
                </a:cubicBezTo>
                <a:cubicBezTo>
                  <a:pt x="17146" y="1393"/>
                  <a:pt x="17146" y="1399"/>
                  <a:pt x="17134" y="1405"/>
                </a:cubicBezTo>
                <a:cubicBezTo>
                  <a:pt x="17128" y="1405"/>
                  <a:pt x="17128" y="1405"/>
                  <a:pt x="17122" y="1405"/>
                </a:cubicBezTo>
                <a:cubicBezTo>
                  <a:pt x="17110" y="1405"/>
                  <a:pt x="17110" y="1405"/>
                  <a:pt x="17110" y="1405"/>
                </a:cubicBezTo>
                <a:cubicBezTo>
                  <a:pt x="17104" y="1405"/>
                  <a:pt x="17104" y="1399"/>
                  <a:pt x="17099" y="1399"/>
                </a:cubicBezTo>
                <a:cubicBezTo>
                  <a:pt x="17104" y="1393"/>
                  <a:pt x="17104" y="1387"/>
                  <a:pt x="17104" y="1387"/>
                </a:cubicBezTo>
                <a:cubicBezTo>
                  <a:pt x="17104" y="1382"/>
                  <a:pt x="17110" y="1376"/>
                  <a:pt x="17110" y="1370"/>
                </a:cubicBezTo>
                <a:cubicBezTo>
                  <a:pt x="17110" y="1370"/>
                  <a:pt x="17110" y="1364"/>
                  <a:pt x="17110" y="1358"/>
                </a:cubicBezTo>
                <a:cubicBezTo>
                  <a:pt x="17110" y="1358"/>
                  <a:pt x="17116" y="1352"/>
                  <a:pt x="17122" y="1346"/>
                </a:cubicBezTo>
                <a:lnTo>
                  <a:pt x="17128" y="1346"/>
                </a:lnTo>
                <a:cubicBezTo>
                  <a:pt x="17134" y="1346"/>
                  <a:pt x="17128" y="1340"/>
                  <a:pt x="17128" y="1334"/>
                </a:cubicBezTo>
                <a:cubicBezTo>
                  <a:pt x="17122" y="1334"/>
                  <a:pt x="17116" y="1334"/>
                  <a:pt x="17110" y="1334"/>
                </a:cubicBezTo>
                <a:cubicBezTo>
                  <a:pt x="17104" y="1334"/>
                  <a:pt x="17099" y="1328"/>
                  <a:pt x="17093" y="1328"/>
                </a:cubicBezTo>
                <a:cubicBezTo>
                  <a:pt x="17087" y="1328"/>
                  <a:pt x="17087" y="1322"/>
                  <a:pt x="17081" y="1322"/>
                </a:cubicBezTo>
                <a:cubicBezTo>
                  <a:pt x="17075" y="1322"/>
                  <a:pt x="17075" y="1322"/>
                  <a:pt x="17069" y="1322"/>
                </a:cubicBezTo>
                <a:cubicBezTo>
                  <a:pt x="17057" y="1316"/>
                  <a:pt x="17057" y="1310"/>
                  <a:pt x="17045" y="1310"/>
                </a:cubicBezTo>
                <a:cubicBezTo>
                  <a:pt x="17039" y="1310"/>
                  <a:pt x="17039" y="1310"/>
                  <a:pt x="17033" y="1310"/>
                </a:cubicBezTo>
                <a:cubicBezTo>
                  <a:pt x="17027" y="1310"/>
                  <a:pt x="17027" y="1310"/>
                  <a:pt x="17021" y="1310"/>
                </a:cubicBezTo>
                <a:cubicBezTo>
                  <a:pt x="17010" y="1310"/>
                  <a:pt x="17004" y="1310"/>
                  <a:pt x="16992" y="1310"/>
                </a:cubicBezTo>
                <a:cubicBezTo>
                  <a:pt x="16986" y="1310"/>
                  <a:pt x="16980" y="1310"/>
                  <a:pt x="16968" y="1310"/>
                </a:cubicBezTo>
                <a:cubicBezTo>
                  <a:pt x="16962" y="1304"/>
                  <a:pt x="16962" y="1299"/>
                  <a:pt x="16956" y="1299"/>
                </a:cubicBezTo>
                <a:cubicBezTo>
                  <a:pt x="16950" y="1299"/>
                  <a:pt x="16944" y="1299"/>
                  <a:pt x="16938" y="1299"/>
                </a:cubicBezTo>
                <a:cubicBezTo>
                  <a:pt x="16933" y="1299"/>
                  <a:pt x="16926" y="1293"/>
                  <a:pt x="16915" y="1293"/>
                </a:cubicBezTo>
                <a:cubicBezTo>
                  <a:pt x="16903" y="1287"/>
                  <a:pt x="16891" y="1293"/>
                  <a:pt x="16879" y="1293"/>
                </a:cubicBezTo>
                <a:cubicBezTo>
                  <a:pt x="16873" y="1293"/>
                  <a:pt x="16867" y="1287"/>
                  <a:pt x="16855" y="1287"/>
                </a:cubicBezTo>
                <a:cubicBezTo>
                  <a:pt x="16855" y="1287"/>
                  <a:pt x="16849" y="1281"/>
                  <a:pt x="16844" y="1281"/>
                </a:cubicBezTo>
                <a:cubicBezTo>
                  <a:pt x="16838" y="1281"/>
                  <a:pt x="16838" y="1287"/>
                  <a:pt x="16832" y="1293"/>
                </a:cubicBezTo>
                <a:cubicBezTo>
                  <a:pt x="16832" y="1293"/>
                  <a:pt x="16838" y="1299"/>
                  <a:pt x="16832" y="1304"/>
                </a:cubicBezTo>
                <a:cubicBezTo>
                  <a:pt x="16832" y="1310"/>
                  <a:pt x="16832" y="1316"/>
                  <a:pt x="16832" y="1328"/>
                </a:cubicBezTo>
                <a:cubicBezTo>
                  <a:pt x="16767" y="1328"/>
                  <a:pt x="16767" y="1328"/>
                  <a:pt x="16767" y="1328"/>
                </a:cubicBezTo>
                <a:cubicBezTo>
                  <a:pt x="16760" y="1328"/>
                  <a:pt x="16755" y="1334"/>
                  <a:pt x="16743" y="1334"/>
                </a:cubicBezTo>
                <a:cubicBezTo>
                  <a:pt x="16743" y="1340"/>
                  <a:pt x="16743" y="1340"/>
                  <a:pt x="16743" y="1346"/>
                </a:cubicBezTo>
                <a:cubicBezTo>
                  <a:pt x="16743" y="1352"/>
                  <a:pt x="16743" y="1358"/>
                  <a:pt x="16749" y="1358"/>
                </a:cubicBezTo>
                <a:cubicBezTo>
                  <a:pt x="16749" y="1364"/>
                  <a:pt x="16755" y="1370"/>
                  <a:pt x="16755" y="1370"/>
                </a:cubicBezTo>
                <a:cubicBezTo>
                  <a:pt x="16760" y="1376"/>
                  <a:pt x="16767" y="1376"/>
                  <a:pt x="16767" y="1376"/>
                </a:cubicBezTo>
                <a:cubicBezTo>
                  <a:pt x="16772" y="1382"/>
                  <a:pt x="16778" y="1376"/>
                  <a:pt x="16778" y="1382"/>
                </a:cubicBezTo>
                <a:cubicBezTo>
                  <a:pt x="16784" y="1382"/>
                  <a:pt x="16784" y="1387"/>
                  <a:pt x="16784" y="1393"/>
                </a:cubicBezTo>
                <a:cubicBezTo>
                  <a:pt x="16790" y="1393"/>
                  <a:pt x="16796" y="1393"/>
                  <a:pt x="16796" y="1399"/>
                </a:cubicBezTo>
                <a:cubicBezTo>
                  <a:pt x="16796" y="1405"/>
                  <a:pt x="16796" y="1405"/>
                  <a:pt x="16802" y="1411"/>
                </a:cubicBezTo>
                <a:cubicBezTo>
                  <a:pt x="16802" y="1417"/>
                  <a:pt x="16802" y="1417"/>
                  <a:pt x="16802" y="1423"/>
                </a:cubicBezTo>
                <a:cubicBezTo>
                  <a:pt x="16802" y="1429"/>
                  <a:pt x="16802" y="1429"/>
                  <a:pt x="16802" y="1435"/>
                </a:cubicBezTo>
                <a:cubicBezTo>
                  <a:pt x="16790" y="1435"/>
                  <a:pt x="16790" y="1435"/>
                  <a:pt x="16790" y="1435"/>
                </a:cubicBezTo>
                <a:cubicBezTo>
                  <a:pt x="16778" y="1435"/>
                  <a:pt x="16772" y="1429"/>
                  <a:pt x="16767" y="1429"/>
                </a:cubicBezTo>
                <a:cubicBezTo>
                  <a:pt x="16760" y="1429"/>
                  <a:pt x="16760" y="1423"/>
                  <a:pt x="16755" y="1423"/>
                </a:cubicBezTo>
                <a:cubicBezTo>
                  <a:pt x="16749" y="1423"/>
                  <a:pt x="16743" y="1429"/>
                  <a:pt x="16737" y="1423"/>
                </a:cubicBezTo>
                <a:lnTo>
                  <a:pt x="16731" y="1423"/>
                </a:lnTo>
                <a:cubicBezTo>
                  <a:pt x="16725" y="1423"/>
                  <a:pt x="16719" y="1417"/>
                  <a:pt x="16719" y="1417"/>
                </a:cubicBezTo>
                <a:cubicBezTo>
                  <a:pt x="16713" y="1411"/>
                  <a:pt x="16707" y="1411"/>
                  <a:pt x="16707" y="1411"/>
                </a:cubicBezTo>
                <a:cubicBezTo>
                  <a:pt x="16701" y="1411"/>
                  <a:pt x="16701" y="1417"/>
                  <a:pt x="16695" y="1417"/>
                </a:cubicBezTo>
                <a:cubicBezTo>
                  <a:pt x="16683" y="1417"/>
                  <a:pt x="16678" y="1411"/>
                  <a:pt x="16666" y="1411"/>
                </a:cubicBezTo>
                <a:cubicBezTo>
                  <a:pt x="16666" y="1429"/>
                  <a:pt x="16666" y="1429"/>
                  <a:pt x="16666" y="1429"/>
                </a:cubicBezTo>
                <a:cubicBezTo>
                  <a:pt x="16678" y="1435"/>
                  <a:pt x="16678" y="1435"/>
                  <a:pt x="16678" y="1435"/>
                </a:cubicBezTo>
                <a:cubicBezTo>
                  <a:pt x="16683" y="1435"/>
                  <a:pt x="16683" y="1435"/>
                  <a:pt x="16689" y="1441"/>
                </a:cubicBezTo>
                <a:cubicBezTo>
                  <a:pt x="16695" y="1441"/>
                  <a:pt x="16701" y="1447"/>
                  <a:pt x="16701" y="1453"/>
                </a:cubicBezTo>
                <a:cubicBezTo>
                  <a:pt x="16701" y="1465"/>
                  <a:pt x="16695" y="1465"/>
                  <a:pt x="16695" y="1476"/>
                </a:cubicBezTo>
                <a:cubicBezTo>
                  <a:pt x="16683" y="1470"/>
                  <a:pt x="16678" y="1470"/>
                  <a:pt x="16666" y="1465"/>
                </a:cubicBezTo>
                <a:cubicBezTo>
                  <a:pt x="16666" y="1459"/>
                  <a:pt x="16660" y="1459"/>
                  <a:pt x="16660" y="1453"/>
                </a:cubicBezTo>
                <a:cubicBezTo>
                  <a:pt x="16654" y="1453"/>
                  <a:pt x="16648" y="1447"/>
                  <a:pt x="16648" y="1441"/>
                </a:cubicBezTo>
                <a:cubicBezTo>
                  <a:pt x="16642" y="1441"/>
                  <a:pt x="16636" y="1441"/>
                  <a:pt x="16636" y="1435"/>
                </a:cubicBezTo>
                <a:cubicBezTo>
                  <a:pt x="16630" y="1435"/>
                  <a:pt x="16630" y="1429"/>
                  <a:pt x="16624" y="1423"/>
                </a:cubicBezTo>
                <a:cubicBezTo>
                  <a:pt x="16624" y="1423"/>
                  <a:pt x="16630" y="1417"/>
                  <a:pt x="16624" y="1417"/>
                </a:cubicBezTo>
                <a:cubicBezTo>
                  <a:pt x="16624" y="1411"/>
                  <a:pt x="16618" y="1411"/>
                  <a:pt x="16612" y="1411"/>
                </a:cubicBezTo>
                <a:cubicBezTo>
                  <a:pt x="16606" y="1411"/>
                  <a:pt x="16601" y="1411"/>
                  <a:pt x="16589" y="1411"/>
                </a:cubicBezTo>
                <a:cubicBezTo>
                  <a:pt x="16583" y="1411"/>
                  <a:pt x="16583" y="1411"/>
                  <a:pt x="16577" y="1411"/>
                </a:cubicBezTo>
                <a:cubicBezTo>
                  <a:pt x="16571" y="1411"/>
                  <a:pt x="16571" y="1411"/>
                  <a:pt x="16565" y="1411"/>
                </a:cubicBezTo>
                <a:cubicBezTo>
                  <a:pt x="16565" y="1411"/>
                  <a:pt x="16565" y="1417"/>
                  <a:pt x="16565" y="1423"/>
                </a:cubicBezTo>
                <a:cubicBezTo>
                  <a:pt x="16565" y="1429"/>
                  <a:pt x="16559" y="1429"/>
                  <a:pt x="16553" y="1429"/>
                </a:cubicBezTo>
                <a:cubicBezTo>
                  <a:pt x="16547" y="1441"/>
                  <a:pt x="16535" y="1441"/>
                  <a:pt x="16517" y="1441"/>
                </a:cubicBezTo>
                <a:cubicBezTo>
                  <a:pt x="16506" y="1441"/>
                  <a:pt x="16500" y="1435"/>
                  <a:pt x="16488" y="1429"/>
                </a:cubicBezTo>
                <a:cubicBezTo>
                  <a:pt x="16476" y="1429"/>
                  <a:pt x="16470" y="1429"/>
                  <a:pt x="16458" y="1423"/>
                </a:cubicBezTo>
                <a:cubicBezTo>
                  <a:pt x="16458" y="1423"/>
                  <a:pt x="16452" y="1429"/>
                  <a:pt x="16446" y="1423"/>
                </a:cubicBezTo>
                <a:cubicBezTo>
                  <a:pt x="16446" y="1423"/>
                  <a:pt x="16446" y="1417"/>
                  <a:pt x="16440" y="1417"/>
                </a:cubicBezTo>
                <a:cubicBezTo>
                  <a:pt x="16435" y="1411"/>
                  <a:pt x="16435" y="1411"/>
                  <a:pt x="16428" y="1411"/>
                </a:cubicBezTo>
                <a:cubicBezTo>
                  <a:pt x="16423" y="1411"/>
                  <a:pt x="16423" y="1411"/>
                  <a:pt x="16417" y="1417"/>
                </a:cubicBezTo>
                <a:cubicBezTo>
                  <a:pt x="16411" y="1417"/>
                  <a:pt x="16417" y="1423"/>
                  <a:pt x="16411" y="1423"/>
                </a:cubicBezTo>
                <a:cubicBezTo>
                  <a:pt x="16393" y="1423"/>
                  <a:pt x="16393" y="1417"/>
                  <a:pt x="16375" y="1417"/>
                </a:cubicBezTo>
                <a:cubicBezTo>
                  <a:pt x="16369" y="1417"/>
                  <a:pt x="16363" y="1417"/>
                  <a:pt x="16357" y="1423"/>
                </a:cubicBezTo>
                <a:cubicBezTo>
                  <a:pt x="16357" y="1429"/>
                  <a:pt x="16363" y="1441"/>
                  <a:pt x="16363" y="1447"/>
                </a:cubicBezTo>
                <a:cubicBezTo>
                  <a:pt x="16363" y="1465"/>
                  <a:pt x="16363" y="1470"/>
                  <a:pt x="16363" y="1482"/>
                </a:cubicBezTo>
                <a:cubicBezTo>
                  <a:pt x="16363" y="1494"/>
                  <a:pt x="16363" y="1494"/>
                  <a:pt x="16357" y="1506"/>
                </a:cubicBezTo>
                <a:cubicBezTo>
                  <a:pt x="16298" y="1506"/>
                  <a:pt x="16298" y="1506"/>
                  <a:pt x="16298" y="1506"/>
                </a:cubicBezTo>
                <a:cubicBezTo>
                  <a:pt x="16298" y="1494"/>
                  <a:pt x="16304" y="1482"/>
                  <a:pt x="16292" y="1470"/>
                </a:cubicBezTo>
                <a:cubicBezTo>
                  <a:pt x="16292" y="1465"/>
                  <a:pt x="16286" y="1465"/>
                  <a:pt x="16280" y="1465"/>
                </a:cubicBezTo>
                <a:cubicBezTo>
                  <a:pt x="16280" y="1459"/>
                  <a:pt x="16274" y="1453"/>
                  <a:pt x="16269" y="1453"/>
                </a:cubicBezTo>
                <a:cubicBezTo>
                  <a:pt x="16262" y="1453"/>
                  <a:pt x="16262" y="1453"/>
                  <a:pt x="16257" y="1447"/>
                </a:cubicBezTo>
                <a:cubicBezTo>
                  <a:pt x="16251" y="1447"/>
                  <a:pt x="16251" y="1441"/>
                  <a:pt x="16245" y="1441"/>
                </a:cubicBezTo>
                <a:cubicBezTo>
                  <a:pt x="16239" y="1435"/>
                  <a:pt x="16239" y="1435"/>
                  <a:pt x="16233" y="1429"/>
                </a:cubicBezTo>
                <a:cubicBezTo>
                  <a:pt x="16227" y="1429"/>
                  <a:pt x="16227" y="1423"/>
                  <a:pt x="16221" y="1417"/>
                </a:cubicBezTo>
                <a:cubicBezTo>
                  <a:pt x="16209" y="1411"/>
                  <a:pt x="16203" y="1405"/>
                  <a:pt x="16203" y="1393"/>
                </a:cubicBezTo>
                <a:cubicBezTo>
                  <a:pt x="16203" y="1387"/>
                  <a:pt x="16203" y="1387"/>
                  <a:pt x="16203" y="1387"/>
                </a:cubicBezTo>
                <a:cubicBezTo>
                  <a:pt x="16203" y="1382"/>
                  <a:pt x="16203" y="1382"/>
                  <a:pt x="16203" y="1376"/>
                </a:cubicBezTo>
                <a:cubicBezTo>
                  <a:pt x="16203" y="1376"/>
                  <a:pt x="16215" y="1376"/>
                  <a:pt x="16215" y="1370"/>
                </a:cubicBezTo>
                <a:cubicBezTo>
                  <a:pt x="16215" y="1364"/>
                  <a:pt x="16209" y="1364"/>
                  <a:pt x="16209" y="1358"/>
                </a:cubicBezTo>
                <a:cubicBezTo>
                  <a:pt x="16209" y="1346"/>
                  <a:pt x="16209" y="1340"/>
                  <a:pt x="16209" y="1334"/>
                </a:cubicBezTo>
                <a:cubicBezTo>
                  <a:pt x="16209" y="1322"/>
                  <a:pt x="16209" y="1316"/>
                  <a:pt x="16209" y="1310"/>
                </a:cubicBezTo>
                <a:cubicBezTo>
                  <a:pt x="16209" y="1299"/>
                  <a:pt x="16203" y="1293"/>
                  <a:pt x="16203" y="1281"/>
                </a:cubicBezTo>
                <a:cubicBezTo>
                  <a:pt x="16203" y="1275"/>
                  <a:pt x="16209" y="1269"/>
                  <a:pt x="16203" y="1263"/>
                </a:cubicBezTo>
                <a:cubicBezTo>
                  <a:pt x="16203" y="1257"/>
                  <a:pt x="16203" y="1251"/>
                  <a:pt x="16203" y="1251"/>
                </a:cubicBezTo>
                <a:cubicBezTo>
                  <a:pt x="16197" y="1245"/>
                  <a:pt x="16191" y="1245"/>
                  <a:pt x="16191" y="1239"/>
                </a:cubicBezTo>
                <a:cubicBezTo>
                  <a:pt x="16185" y="1233"/>
                  <a:pt x="16180" y="1233"/>
                  <a:pt x="16174" y="1227"/>
                </a:cubicBezTo>
                <a:cubicBezTo>
                  <a:pt x="16168" y="1227"/>
                  <a:pt x="16168" y="1221"/>
                  <a:pt x="16162" y="1221"/>
                </a:cubicBezTo>
                <a:cubicBezTo>
                  <a:pt x="16156" y="1221"/>
                  <a:pt x="16150" y="1221"/>
                  <a:pt x="16138" y="1221"/>
                </a:cubicBezTo>
                <a:cubicBezTo>
                  <a:pt x="16132" y="1221"/>
                  <a:pt x="16126" y="1221"/>
                  <a:pt x="16120" y="1227"/>
                </a:cubicBezTo>
                <a:cubicBezTo>
                  <a:pt x="16120" y="1227"/>
                  <a:pt x="16120" y="1233"/>
                  <a:pt x="16114" y="1239"/>
                </a:cubicBezTo>
                <a:cubicBezTo>
                  <a:pt x="16114" y="1239"/>
                  <a:pt x="16114" y="1245"/>
                  <a:pt x="16114" y="1251"/>
                </a:cubicBezTo>
                <a:cubicBezTo>
                  <a:pt x="16108" y="1251"/>
                  <a:pt x="16102" y="1251"/>
                  <a:pt x="16091" y="1251"/>
                </a:cubicBezTo>
                <a:cubicBezTo>
                  <a:pt x="16079" y="1251"/>
                  <a:pt x="16067" y="1251"/>
                  <a:pt x="16061" y="1239"/>
                </a:cubicBezTo>
                <a:cubicBezTo>
                  <a:pt x="16061" y="1233"/>
                  <a:pt x="16061" y="1227"/>
                  <a:pt x="16055" y="1227"/>
                </a:cubicBezTo>
                <a:cubicBezTo>
                  <a:pt x="16055" y="1221"/>
                  <a:pt x="16049" y="1215"/>
                  <a:pt x="16049" y="1215"/>
                </a:cubicBezTo>
                <a:cubicBezTo>
                  <a:pt x="16043" y="1210"/>
                  <a:pt x="16043" y="1204"/>
                  <a:pt x="16037" y="1204"/>
                </a:cubicBezTo>
                <a:cubicBezTo>
                  <a:pt x="16031" y="1204"/>
                  <a:pt x="16031" y="1204"/>
                  <a:pt x="16025" y="1204"/>
                </a:cubicBezTo>
                <a:cubicBezTo>
                  <a:pt x="16014" y="1204"/>
                  <a:pt x="16008" y="1204"/>
                  <a:pt x="15996" y="1198"/>
                </a:cubicBezTo>
                <a:cubicBezTo>
                  <a:pt x="15990" y="1198"/>
                  <a:pt x="15996" y="1192"/>
                  <a:pt x="15990" y="1186"/>
                </a:cubicBezTo>
                <a:cubicBezTo>
                  <a:pt x="15978" y="1180"/>
                  <a:pt x="15972" y="1180"/>
                  <a:pt x="15960" y="1180"/>
                </a:cubicBezTo>
                <a:cubicBezTo>
                  <a:pt x="15954" y="1180"/>
                  <a:pt x="15948" y="1180"/>
                  <a:pt x="15942" y="1186"/>
                </a:cubicBezTo>
                <a:cubicBezTo>
                  <a:pt x="15936" y="1186"/>
                  <a:pt x="15930" y="1186"/>
                  <a:pt x="15925" y="1186"/>
                </a:cubicBezTo>
                <a:cubicBezTo>
                  <a:pt x="15919" y="1192"/>
                  <a:pt x="15919" y="1192"/>
                  <a:pt x="15913" y="1198"/>
                </a:cubicBezTo>
                <a:cubicBezTo>
                  <a:pt x="15907" y="1198"/>
                  <a:pt x="15901" y="1204"/>
                  <a:pt x="15895" y="1204"/>
                </a:cubicBezTo>
                <a:cubicBezTo>
                  <a:pt x="15889" y="1204"/>
                  <a:pt x="15889" y="1210"/>
                  <a:pt x="15883" y="1215"/>
                </a:cubicBezTo>
                <a:cubicBezTo>
                  <a:pt x="15895" y="1239"/>
                  <a:pt x="15895" y="1239"/>
                  <a:pt x="15895" y="1239"/>
                </a:cubicBezTo>
                <a:cubicBezTo>
                  <a:pt x="15895" y="1245"/>
                  <a:pt x="15901" y="1245"/>
                  <a:pt x="15901" y="1251"/>
                </a:cubicBezTo>
                <a:cubicBezTo>
                  <a:pt x="15907" y="1251"/>
                  <a:pt x="15913" y="1257"/>
                  <a:pt x="15913" y="1263"/>
                </a:cubicBezTo>
                <a:cubicBezTo>
                  <a:pt x="15913" y="1263"/>
                  <a:pt x="15913" y="1269"/>
                  <a:pt x="15913" y="1275"/>
                </a:cubicBezTo>
                <a:cubicBezTo>
                  <a:pt x="15913" y="1281"/>
                  <a:pt x="15913" y="1281"/>
                  <a:pt x="15913" y="1287"/>
                </a:cubicBezTo>
                <a:cubicBezTo>
                  <a:pt x="15836" y="1287"/>
                  <a:pt x="15836" y="1287"/>
                  <a:pt x="15836" y="1287"/>
                </a:cubicBezTo>
                <a:cubicBezTo>
                  <a:pt x="15830" y="1287"/>
                  <a:pt x="15830" y="1293"/>
                  <a:pt x="15824" y="1293"/>
                </a:cubicBezTo>
                <a:cubicBezTo>
                  <a:pt x="15812" y="1299"/>
                  <a:pt x="15806" y="1304"/>
                  <a:pt x="15788" y="1304"/>
                </a:cubicBezTo>
                <a:cubicBezTo>
                  <a:pt x="15776" y="1304"/>
                  <a:pt x="15770" y="1299"/>
                  <a:pt x="15759" y="1293"/>
                </a:cubicBezTo>
                <a:cubicBezTo>
                  <a:pt x="15753" y="1293"/>
                  <a:pt x="15747" y="1287"/>
                  <a:pt x="15741" y="1287"/>
                </a:cubicBezTo>
                <a:cubicBezTo>
                  <a:pt x="15729" y="1281"/>
                  <a:pt x="15723" y="1281"/>
                  <a:pt x="15717" y="1281"/>
                </a:cubicBezTo>
                <a:cubicBezTo>
                  <a:pt x="15711" y="1281"/>
                  <a:pt x="15711" y="1269"/>
                  <a:pt x="15705" y="1269"/>
                </a:cubicBezTo>
                <a:cubicBezTo>
                  <a:pt x="15699" y="1263"/>
                  <a:pt x="15693" y="1263"/>
                  <a:pt x="15687" y="1263"/>
                </a:cubicBezTo>
                <a:cubicBezTo>
                  <a:pt x="15681" y="1263"/>
                  <a:pt x="15681" y="1269"/>
                  <a:pt x="15676" y="1269"/>
                </a:cubicBezTo>
                <a:cubicBezTo>
                  <a:pt x="15670" y="1269"/>
                  <a:pt x="15670" y="1281"/>
                  <a:pt x="15664" y="1281"/>
                </a:cubicBezTo>
                <a:cubicBezTo>
                  <a:pt x="15658" y="1281"/>
                  <a:pt x="15652" y="1275"/>
                  <a:pt x="15646" y="1269"/>
                </a:cubicBezTo>
                <a:cubicBezTo>
                  <a:pt x="15640" y="1263"/>
                  <a:pt x="15646" y="1257"/>
                  <a:pt x="15646" y="1251"/>
                </a:cubicBezTo>
                <a:cubicBezTo>
                  <a:pt x="15646" y="1227"/>
                  <a:pt x="15646" y="1227"/>
                  <a:pt x="15646" y="1227"/>
                </a:cubicBezTo>
                <a:cubicBezTo>
                  <a:pt x="15640" y="1221"/>
                  <a:pt x="15634" y="1215"/>
                  <a:pt x="15628" y="1215"/>
                </a:cubicBezTo>
                <a:cubicBezTo>
                  <a:pt x="15622" y="1210"/>
                  <a:pt x="15622" y="1204"/>
                  <a:pt x="15616" y="1204"/>
                </a:cubicBezTo>
                <a:cubicBezTo>
                  <a:pt x="15616" y="1204"/>
                  <a:pt x="15610" y="1204"/>
                  <a:pt x="15604" y="1204"/>
                </a:cubicBezTo>
                <a:cubicBezTo>
                  <a:pt x="15604" y="1204"/>
                  <a:pt x="15598" y="1204"/>
                  <a:pt x="15592" y="1204"/>
                </a:cubicBezTo>
                <a:cubicBezTo>
                  <a:pt x="15592" y="1204"/>
                  <a:pt x="15587" y="1204"/>
                  <a:pt x="15581" y="1210"/>
                </a:cubicBezTo>
                <a:cubicBezTo>
                  <a:pt x="15581" y="1210"/>
                  <a:pt x="15581" y="1221"/>
                  <a:pt x="15575" y="1221"/>
                </a:cubicBezTo>
                <a:cubicBezTo>
                  <a:pt x="15569" y="1221"/>
                  <a:pt x="15563" y="1215"/>
                  <a:pt x="15557" y="1215"/>
                </a:cubicBezTo>
                <a:cubicBezTo>
                  <a:pt x="15545" y="1215"/>
                  <a:pt x="15545" y="1215"/>
                  <a:pt x="15545" y="1215"/>
                </a:cubicBezTo>
                <a:cubicBezTo>
                  <a:pt x="15539" y="1215"/>
                  <a:pt x="15539" y="1210"/>
                  <a:pt x="15533" y="1210"/>
                </a:cubicBezTo>
                <a:cubicBezTo>
                  <a:pt x="15474" y="1210"/>
                  <a:pt x="15474" y="1210"/>
                  <a:pt x="15474" y="1210"/>
                </a:cubicBezTo>
                <a:cubicBezTo>
                  <a:pt x="15450" y="1215"/>
                  <a:pt x="15450" y="1215"/>
                  <a:pt x="15450" y="1215"/>
                </a:cubicBezTo>
                <a:cubicBezTo>
                  <a:pt x="15438" y="1215"/>
                  <a:pt x="15432" y="1210"/>
                  <a:pt x="15421" y="1210"/>
                </a:cubicBezTo>
                <a:cubicBezTo>
                  <a:pt x="15415" y="1210"/>
                  <a:pt x="15415" y="1210"/>
                  <a:pt x="15409" y="1210"/>
                </a:cubicBezTo>
                <a:lnTo>
                  <a:pt x="15409" y="1221"/>
                </a:lnTo>
                <a:cubicBezTo>
                  <a:pt x="15403" y="1227"/>
                  <a:pt x="15397" y="1221"/>
                  <a:pt x="15385" y="1221"/>
                </a:cubicBezTo>
                <a:cubicBezTo>
                  <a:pt x="15367" y="1221"/>
                  <a:pt x="15367" y="1221"/>
                  <a:pt x="15367" y="1221"/>
                </a:cubicBezTo>
                <a:cubicBezTo>
                  <a:pt x="15367" y="1221"/>
                  <a:pt x="15361" y="1221"/>
                  <a:pt x="15355" y="1221"/>
                </a:cubicBezTo>
                <a:cubicBezTo>
                  <a:pt x="15355" y="1221"/>
                  <a:pt x="15349" y="1221"/>
                  <a:pt x="15344" y="1221"/>
                </a:cubicBezTo>
                <a:cubicBezTo>
                  <a:pt x="15344" y="1215"/>
                  <a:pt x="15349" y="1210"/>
                  <a:pt x="15349" y="1198"/>
                </a:cubicBezTo>
                <a:cubicBezTo>
                  <a:pt x="15349" y="1198"/>
                  <a:pt x="15344" y="1192"/>
                  <a:pt x="15344" y="1186"/>
                </a:cubicBezTo>
                <a:lnTo>
                  <a:pt x="15344" y="1180"/>
                </a:lnTo>
                <a:cubicBezTo>
                  <a:pt x="15326" y="1174"/>
                  <a:pt x="15326" y="1174"/>
                  <a:pt x="15326" y="1174"/>
                </a:cubicBezTo>
                <a:cubicBezTo>
                  <a:pt x="15326" y="1174"/>
                  <a:pt x="15320" y="1174"/>
                  <a:pt x="15314" y="1180"/>
                </a:cubicBezTo>
                <a:cubicBezTo>
                  <a:pt x="15314" y="1180"/>
                  <a:pt x="15314" y="1186"/>
                  <a:pt x="15308" y="1186"/>
                </a:cubicBezTo>
                <a:cubicBezTo>
                  <a:pt x="15302" y="1198"/>
                  <a:pt x="15296" y="1204"/>
                  <a:pt x="15278" y="1204"/>
                </a:cubicBezTo>
                <a:cubicBezTo>
                  <a:pt x="15272" y="1204"/>
                  <a:pt x="15272" y="1204"/>
                  <a:pt x="15266" y="1198"/>
                </a:cubicBezTo>
                <a:cubicBezTo>
                  <a:pt x="15260" y="1198"/>
                  <a:pt x="15255" y="1192"/>
                  <a:pt x="15255" y="1186"/>
                </a:cubicBezTo>
                <a:cubicBezTo>
                  <a:pt x="15255" y="1180"/>
                  <a:pt x="15255" y="1180"/>
                  <a:pt x="15255" y="1180"/>
                </a:cubicBezTo>
                <a:cubicBezTo>
                  <a:pt x="15266" y="1180"/>
                  <a:pt x="15272" y="1180"/>
                  <a:pt x="15278" y="1180"/>
                </a:cubicBezTo>
                <a:cubicBezTo>
                  <a:pt x="15284" y="1180"/>
                  <a:pt x="15284" y="1180"/>
                  <a:pt x="15290" y="1180"/>
                </a:cubicBezTo>
                <a:cubicBezTo>
                  <a:pt x="15296" y="1174"/>
                  <a:pt x="15296" y="1174"/>
                  <a:pt x="15302" y="1168"/>
                </a:cubicBezTo>
                <a:cubicBezTo>
                  <a:pt x="15302" y="1168"/>
                  <a:pt x="15302" y="1162"/>
                  <a:pt x="15308" y="1156"/>
                </a:cubicBezTo>
                <a:cubicBezTo>
                  <a:pt x="15308" y="1156"/>
                  <a:pt x="15314" y="1156"/>
                  <a:pt x="15320" y="1156"/>
                </a:cubicBezTo>
                <a:cubicBezTo>
                  <a:pt x="15320" y="1150"/>
                  <a:pt x="15326" y="1150"/>
                  <a:pt x="15332" y="1150"/>
                </a:cubicBezTo>
                <a:cubicBezTo>
                  <a:pt x="15337" y="1144"/>
                  <a:pt x="15337" y="1138"/>
                  <a:pt x="15337" y="1132"/>
                </a:cubicBezTo>
                <a:cubicBezTo>
                  <a:pt x="15337" y="1127"/>
                  <a:pt x="15337" y="1127"/>
                  <a:pt x="15337" y="1127"/>
                </a:cubicBezTo>
                <a:cubicBezTo>
                  <a:pt x="15337" y="1121"/>
                  <a:pt x="15337" y="1121"/>
                  <a:pt x="15332" y="1115"/>
                </a:cubicBezTo>
                <a:cubicBezTo>
                  <a:pt x="15326" y="1109"/>
                  <a:pt x="15320" y="1115"/>
                  <a:pt x="15314" y="1115"/>
                </a:cubicBezTo>
                <a:cubicBezTo>
                  <a:pt x="15302" y="1115"/>
                  <a:pt x="15296" y="1115"/>
                  <a:pt x="15284" y="1115"/>
                </a:cubicBezTo>
                <a:cubicBezTo>
                  <a:pt x="15284" y="1121"/>
                  <a:pt x="15278" y="1121"/>
                  <a:pt x="15278" y="1127"/>
                </a:cubicBezTo>
                <a:cubicBezTo>
                  <a:pt x="15272" y="1127"/>
                  <a:pt x="15266" y="1127"/>
                  <a:pt x="15266" y="1132"/>
                </a:cubicBezTo>
                <a:cubicBezTo>
                  <a:pt x="15260" y="1132"/>
                  <a:pt x="15260" y="1144"/>
                  <a:pt x="15260" y="1144"/>
                </a:cubicBezTo>
                <a:cubicBezTo>
                  <a:pt x="15255" y="1150"/>
                  <a:pt x="15255" y="1156"/>
                  <a:pt x="15249" y="1156"/>
                </a:cubicBezTo>
                <a:cubicBezTo>
                  <a:pt x="15249" y="1162"/>
                  <a:pt x="15243" y="1162"/>
                  <a:pt x="15237" y="1168"/>
                </a:cubicBezTo>
                <a:cubicBezTo>
                  <a:pt x="15231" y="1168"/>
                  <a:pt x="15231" y="1180"/>
                  <a:pt x="15225" y="1180"/>
                </a:cubicBezTo>
                <a:cubicBezTo>
                  <a:pt x="15154" y="1180"/>
                  <a:pt x="15154" y="1180"/>
                  <a:pt x="15154" y="1180"/>
                </a:cubicBezTo>
                <a:cubicBezTo>
                  <a:pt x="15142" y="1186"/>
                  <a:pt x="15142" y="1186"/>
                  <a:pt x="15142" y="1186"/>
                </a:cubicBezTo>
                <a:lnTo>
                  <a:pt x="15142" y="1192"/>
                </a:lnTo>
                <a:cubicBezTo>
                  <a:pt x="15148" y="1204"/>
                  <a:pt x="15154" y="1204"/>
                  <a:pt x="15154" y="1210"/>
                </a:cubicBezTo>
                <a:cubicBezTo>
                  <a:pt x="15154" y="1215"/>
                  <a:pt x="15154" y="1215"/>
                  <a:pt x="15154" y="1215"/>
                </a:cubicBezTo>
                <a:cubicBezTo>
                  <a:pt x="15154" y="1221"/>
                  <a:pt x="15142" y="1221"/>
                  <a:pt x="15142" y="1221"/>
                </a:cubicBezTo>
                <a:cubicBezTo>
                  <a:pt x="15136" y="1227"/>
                  <a:pt x="15136" y="1233"/>
                  <a:pt x="15130" y="1233"/>
                </a:cubicBezTo>
                <a:cubicBezTo>
                  <a:pt x="15124" y="1239"/>
                  <a:pt x="15118" y="1239"/>
                  <a:pt x="15112" y="1239"/>
                </a:cubicBezTo>
                <a:cubicBezTo>
                  <a:pt x="15106" y="1239"/>
                  <a:pt x="15106" y="1239"/>
                  <a:pt x="15106" y="1239"/>
                </a:cubicBezTo>
                <a:cubicBezTo>
                  <a:pt x="15100" y="1239"/>
                  <a:pt x="15100" y="1233"/>
                  <a:pt x="15094" y="1233"/>
                </a:cubicBezTo>
                <a:cubicBezTo>
                  <a:pt x="15089" y="1233"/>
                  <a:pt x="15083" y="1233"/>
                  <a:pt x="15071" y="1233"/>
                </a:cubicBezTo>
                <a:cubicBezTo>
                  <a:pt x="15065" y="1233"/>
                  <a:pt x="15065" y="1239"/>
                  <a:pt x="15059" y="1239"/>
                </a:cubicBezTo>
                <a:cubicBezTo>
                  <a:pt x="15053" y="1245"/>
                  <a:pt x="15053" y="1245"/>
                  <a:pt x="15047" y="1251"/>
                </a:cubicBezTo>
                <a:cubicBezTo>
                  <a:pt x="15041" y="1251"/>
                  <a:pt x="15035" y="1251"/>
                  <a:pt x="15023" y="1251"/>
                </a:cubicBezTo>
                <a:cubicBezTo>
                  <a:pt x="15000" y="1251"/>
                  <a:pt x="15000" y="1251"/>
                  <a:pt x="15000" y="1251"/>
                </a:cubicBezTo>
                <a:cubicBezTo>
                  <a:pt x="14988" y="1251"/>
                  <a:pt x="14982" y="1257"/>
                  <a:pt x="14970" y="1257"/>
                </a:cubicBezTo>
                <a:cubicBezTo>
                  <a:pt x="14964" y="1257"/>
                  <a:pt x="14964" y="1257"/>
                  <a:pt x="14964" y="1257"/>
                </a:cubicBezTo>
                <a:lnTo>
                  <a:pt x="14964" y="1251"/>
                </a:lnTo>
                <a:cubicBezTo>
                  <a:pt x="14970" y="1251"/>
                  <a:pt x="14976" y="1251"/>
                  <a:pt x="14976" y="1251"/>
                </a:cubicBezTo>
                <a:cubicBezTo>
                  <a:pt x="14982" y="1245"/>
                  <a:pt x="14982" y="1239"/>
                  <a:pt x="14988" y="1239"/>
                </a:cubicBezTo>
                <a:cubicBezTo>
                  <a:pt x="14988" y="1233"/>
                  <a:pt x="14994" y="1233"/>
                  <a:pt x="15000" y="1227"/>
                </a:cubicBezTo>
                <a:cubicBezTo>
                  <a:pt x="15000" y="1227"/>
                  <a:pt x="15005" y="1221"/>
                  <a:pt x="15005" y="1215"/>
                </a:cubicBezTo>
                <a:cubicBezTo>
                  <a:pt x="15012" y="1215"/>
                  <a:pt x="15012" y="1215"/>
                  <a:pt x="15017" y="1210"/>
                </a:cubicBezTo>
                <a:cubicBezTo>
                  <a:pt x="15023" y="1210"/>
                  <a:pt x="15035" y="1215"/>
                  <a:pt x="15041" y="1210"/>
                </a:cubicBezTo>
                <a:cubicBezTo>
                  <a:pt x="15047" y="1210"/>
                  <a:pt x="15047" y="1215"/>
                  <a:pt x="15053" y="1210"/>
                </a:cubicBezTo>
                <a:cubicBezTo>
                  <a:pt x="15059" y="1210"/>
                  <a:pt x="15053" y="1204"/>
                  <a:pt x="15059" y="1198"/>
                </a:cubicBezTo>
                <a:cubicBezTo>
                  <a:pt x="15065" y="1198"/>
                  <a:pt x="15065" y="1192"/>
                  <a:pt x="15071" y="1192"/>
                </a:cubicBezTo>
                <a:cubicBezTo>
                  <a:pt x="15077" y="1186"/>
                  <a:pt x="15089" y="1186"/>
                  <a:pt x="15094" y="1174"/>
                </a:cubicBezTo>
                <a:cubicBezTo>
                  <a:pt x="15100" y="1168"/>
                  <a:pt x="15100" y="1156"/>
                  <a:pt x="15106" y="1150"/>
                </a:cubicBezTo>
                <a:cubicBezTo>
                  <a:pt x="15112" y="1144"/>
                  <a:pt x="15118" y="1144"/>
                  <a:pt x="15130" y="1144"/>
                </a:cubicBezTo>
                <a:cubicBezTo>
                  <a:pt x="15142" y="1144"/>
                  <a:pt x="15142" y="1144"/>
                  <a:pt x="15142" y="1144"/>
                </a:cubicBezTo>
                <a:cubicBezTo>
                  <a:pt x="15148" y="1144"/>
                  <a:pt x="15148" y="1144"/>
                  <a:pt x="15154" y="1144"/>
                </a:cubicBezTo>
                <a:cubicBezTo>
                  <a:pt x="15154" y="1144"/>
                  <a:pt x="15160" y="1144"/>
                  <a:pt x="15166" y="1144"/>
                </a:cubicBezTo>
                <a:cubicBezTo>
                  <a:pt x="15166" y="1144"/>
                  <a:pt x="15171" y="1138"/>
                  <a:pt x="15178" y="1138"/>
                </a:cubicBezTo>
                <a:cubicBezTo>
                  <a:pt x="15178" y="1132"/>
                  <a:pt x="15178" y="1127"/>
                  <a:pt x="15178" y="1127"/>
                </a:cubicBezTo>
                <a:cubicBezTo>
                  <a:pt x="15183" y="1121"/>
                  <a:pt x="15183" y="1121"/>
                  <a:pt x="15189" y="1115"/>
                </a:cubicBezTo>
                <a:cubicBezTo>
                  <a:pt x="15195" y="1109"/>
                  <a:pt x="15201" y="1109"/>
                  <a:pt x="15207" y="1109"/>
                </a:cubicBezTo>
                <a:cubicBezTo>
                  <a:pt x="15219" y="1109"/>
                  <a:pt x="15219" y="1109"/>
                  <a:pt x="15219" y="1109"/>
                </a:cubicBezTo>
                <a:cubicBezTo>
                  <a:pt x="15225" y="1109"/>
                  <a:pt x="15231" y="1109"/>
                  <a:pt x="15231" y="1109"/>
                </a:cubicBezTo>
                <a:cubicBezTo>
                  <a:pt x="15237" y="1109"/>
                  <a:pt x="15243" y="1109"/>
                  <a:pt x="15249" y="1109"/>
                </a:cubicBezTo>
                <a:cubicBezTo>
                  <a:pt x="15249" y="1103"/>
                  <a:pt x="15255" y="1103"/>
                  <a:pt x="15260" y="1103"/>
                </a:cubicBezTo>
                <a:cubicBezTo>
                  <a:pt x="15260" y="1103"/>
                  <a:pt x="15266" y="1097"/>
                  <a:pt x="15272" y="1097"/>
                </a:cubicBezTo>
                <a:cubicBezTo>
                  <a:pt x="15272" y="1091"/>
                  <a:pt x="15278" y="1091"/>
                  <a:pt x="15278" y="1085"/>
                </a:cubicBezTo>
                <a:cubicBezTo>
                  <a:pt x="15284" y="1085"/>
                  <a:pt x="15278" y="1079"/>
                  <a:pt x="15278" y="1073"/>
                </a:cubicBezTo>
                <a:cubicBezTo>
                  <a:pt x="15284" y="1067"/>
                  <a:pt x="15284" y="1061"/>
                  <a:pt x="15284" y="1050"/>
                </a:cubicBezTo>
                <a:cubicBezTo>
                  <a:pt x="15344" y="1050"/>
                  <a:pt x="15344" y="1050"/>
                  <a:pt x="15344" y="1050"/>
                </a:cubicBezTo>
                <a:cubicBezTo>
                  <a:pt x="15344" y="1044"/>
                  <a:pt x="15344" y="1044"/>
                  <a:pt x="15349" y="1032"/>
                </a:cubicBezTo>
                <a:cubicBezTo>
                  <a:pt x="15349" y="1032"/>
                  <a:pt x="15344" y="1026"/>
                  <a:pt x="15349" y="1026"/>
                </a:cubicBezTo>
                <a:cubicBezTo>
                  <a:pt x="15349" y="1020"/>
                  <a:pt x="15349" y="1014"/>
                  <a:pt x="15349" y="1014"/>
                </a:cubicBezTo>
                <a:cubicBezTo>
                  <a:pt x="15355" y="1008"/>
                  <a:pt x="15361" y="1014"/>
                  <a:pt x="15361" y="1014"/>
                </a:cubicBezTo>
                <a:cubicBezTo>
                  <a:pt x="15367" y="1008"/>
                  <a:pt x="15367" y="1008"/>
                  <a:pt x="15367" y="1002"/>
                </a:cubicBezTo>
                <a:cubicBezTo>
                  <a:pt x="15367" y="996"/>
                  <a:pt x="15367" y="990"/>
                  <a:pt x="15367" y="990"/>
                </a:cubicBezTo>
                <a:cubicBezTo>
                  <a:pt x="15367" y="984"/>
                  <a:pt x="15367" y="978"/>
                  <a:pt x="15361" y="978"/>
                </a:cubicBezTo>
                <a:cubicBezTo>
                  <a:pt x="15361" y="972"/>
                  <a:pt x="15355" y="978"/>
                  <a:pt x="15349" y="972"/>
                </a:cubicBezTo>
                <a:cubicBezTo>
                  <a:pt x="15349" y="972"/>
                  <a:pt x="15355" y="966"/>
                  <a:pt x="15349" y="961"/>
                </a:cubicBezTo>
                <a:lnTo>
                  <a:pt x="15349" y="955"/>
                </a:lnTo>
                <a:cubicBezTo>
                  <a:pt x="15344" y="949"/>
                  <a:pt x="15337" y="955"/>
                  <a:pt x="15337" y="955"/>
                </a:cubicBezTo>
                <a:cubicBezTo>
                  <a:pt x="15332" y="949"/>
                  <a:pt x="15337" y="943"/>
                  <a:pt x="15337" y="943"/>
                </a:cubicBezTo>
                <a:cubicBezTo>
                  <a:pt x="15332" y="937"/>
                  <a:pt x="15332" y="931"/>
                  <a:pt x="15332" y="925"/>
                </a:cubicBezTo>
                <a:cubicBezTo>
                  <a:pt x="15326" y="919"/>
                  <a:pt x="15320" y="919"/>
                  <a:pt x="15314" y="913"/>
                </a:cubicBezTo>
                <a:cubicBezTo>
                  <a:pt x="15308" y="913"/>
                  <a:pt x="15308" y="907"/>
                  <a:pt x="15302" y="907"/>
                </a:cubicBezTo>
                <a:cubicBezTo>
                  <a:pt x="15296" y="907"/>
                  <a:pt x="15296" y="907"/>
                  <a:pt x="15290" y="907"/>
                </a:cubicBezTo>
                <a:cubicBezTo>
                  <a:pt x="15284" y="907"/>
                  <a:pt x="15284" y="901"/>
                  <a:pt x="15278" y="901"/>
                </a:cubicBezTo>
                <a:cubicBezTo>
                  <a:pt x="15278" y="889"/>
                  <a:pt x="15278" y="884"/>
                  <a:pt x="15278" y="872"/>
                </a:cubicBezTo>
                <a:cubicBezTo>
                  <a:pt x="15195" y="872"/>
                  <a:pt x="15195" y="872"/>
                  <a:pt x="15195" y="872"/>
                </a:cubicBezTo>
                <a:cubicBezTo>
                  <a:pt x="15183" y="872"/>
                  <a:pt x="15178" y="866"/>
                  <a:pt x="15171" y="866"/>
                </a:cubicBezTo>
                <a:cubicBezTo>
                  <a:pt x="15160" y="860"/>
                  <a:pt x="15154" y="860"/>
                  <a:pt x="15142" y="860"/>
                </a:cubicBezTo>
                <a:cubicBezTo>
                  <a:pt x="15142" y="860"/>
                  <a:pt x="15136" y="860"/>
                  <a:pt x="15130" y="860"/>
                </a:cubicBezTo>
                <a:cubicBezTo>
                  <a:pt x="15130" y="860"/>
                  <a:pt x="15124" y="866"/>
                  <a:pt x="15118" y="866"/>
                </a:cubicBezTo>
                <a:cubicBezTo>
                  <a:pt x="15118" y="866"/>
                  <a:pt x="15118" y="877"/>
                  <a:pt x="15112" y="877"/>
                </a:cubicBezTo>
                <a:cubicBezTo>
                  <a:pt x="15112" y="877"/>
                  <a:pt x="15106" y="877"/>
                  <a:pt x="15100" y="877"/>
                </a:cubicBezTo>
                <a:cubicBezTo>
                  <a:pt x="15094" y="872"/>
                  <a:pt x="15089" y="866"/>
                  <a:pt x="15083" y="860"/>
                </a:cubicBezTo>
                <a:cubicBezTo>
                  <a:pt x="15077" y="860"/>
                  <a:pt x="15071" y="860"/>
                  <a:pt x="15071" y="860"/>
                </a:cubicBezTo>
                <a:cubicBezTo>
                  <a:pt x="15065" y="854"/>
                  <a:pt x="15059" y="854"/>
                  <a:pt x="15053" y="854"/>
                </a:cubicBezTo>
                <a:cubicBezTo>
                  <a:pt x="15047" y="854"/>
                  <a:pt x="15041" y="860"/>
                  <a:pt x="15035" y="860"/>
                </a:cubicBezTo>
                <a:cubicBezTo>
                  <a:pt x="15035" y="889"/>
                  <a:pt x="15035" y="889"/>
                  <a:pt x="15035" y="889"/>
                </a:cubicBezTo>
                <a:cubicBezTo>
                  <a:pt x="15000" y="889"/>
                  <a:pt x="15000" y="889"/>
                  <a:pt x="15000" y="889"/>
                </a:cubicBezTo>
                <a:cubicBezTo>
                  <a:pt x="14988" y="884"/>
                  <a:pt x="14988" y="884"/>
                  <a:pt x="14988" y="884"/>
                </a:cubicBezTo>
                <a:cubicBezTo>
                  <a:pt x="14994" y="877"/>
                  <a:pt x="14994" y="872"/>
                  <a:pt x="14994" y="872"/>
                </a:cubicBezTo>
                <a:cubicBezTo>
                  <a:pt x="15000" y="872"/>
                  <a:pt x="15005" y="872"/>
                  <a:pt x="15005" y="872"/>
                </a:cubicBezTo>
                <a:cubicBezTo>
                  <a:pt x="15012" y="860"/>
                  <a:pt x="15017" y="854"/>
                  <a:pt x="15017" y="848"/>
                </a:cubicBezTo>
                <a:cubicBezTo>
                  <a:pt x="15017" y="842"/>
                  <a:pt x="15017" y="842"/>
                  <a:pt x="15017" y="836"/>
                </a:cubicBezTo>
                <a:cubicBezTo>
                  <a:pt x="14952" y="836"/>
                  <a:pt x="14952" y="836"/>
                  <a:pt x="14952" y="836"/>
                </a:cubicBezTo>
                <a:cubicBezTo>
                  <a:pt x="14946" y="836"/>
                  <a:pt x="14940" y="830"/>
                  <a:pt x="14928" y="830"/>
                </a:cubicBezTo>
                <a:cubicBezTo>
                  <a:pt x="14917" y="830"/>
                  <a:pt x="14911" y="830"/>
                  <a:pt x="14899" y="830"/>
                </a:cubicBezTo>
                <a:lnTo>
                  <a:pt x="14893" y="824"/>
                </a:lnTo>
                <a:cubicBezTo>
                  <a:pt x="14893" y="824"/>
                  <a:pt x="14893" y="818"/>
                  <a:pt x="14893" y="812"/>
                </a:cubicBezTo>
                <a:cubicBezTo>
                  <a:pt x="14899" y="806"/>
                  <a:pt x="14905" y="800"/>
                  <a:pt x="14917" y="795"/>
                </a:cubicBezTo>
                <a:cubicBezTo>
                  <a:pt x="14917" y="795"/>
                  <a:pt x="14923" y="795"/>
                  <a:pt x="14928" y="795"/>
                </a:cubicBezTo>
                <a:cubicBezTo>
                  <a:pt x="14934" y="795"/>
                  <a:pt x="14934" y="789"/>
                  <a:pt x="14940" y="789"/>
                </a:cubicBezTo>
                <a:cubicBezTo>
                  <a:pt x="14940" y="765"/>
                  <a:pt x="14940" y="765"/>
                  <a:pt x="14940" y="765"/>
                </a:cubicBezTo>
                <a:cubicBezTo>
                  <a:pt x="14810" y="765"/>
                  <a:pt x="14810" y="765"/>
                  <a:pt x="14810" y="765"/>
                </a:cubicBezTo>
                <a:cubicBezTo>
                  <a:pt x="14804" y="765"/>
                  <a:pt x="14798" y="765"/>
                  <a:pt x="14798" y="771"/>
                </a:cubicBezTo>
                <a:cubicBezTo>
                  <a:pt x="14786" y="771"/>
                  <a:pt x="14780" y="777"/>
                  <a:pt x="14774" y="777"/>
                </a:cubicBezTo>
                <a:cubicBezTo>
                  <a:pt x="14768" y="777"/>
                  <a:pt x="14762" y="777"/>
                  <a:pt x="14762" y="777"/>
                </a:cubicBezTo>
                <a:cubicBezTo>
                  <a:pt x="14751" y="783"/>
                  <a:pt x="14739" y="783"/>
                  <a:pt x="14727" y="789"/>
                </a:cubicBezTo>
                <a:cubicBezTo>
                  <a:pt x="14721" y="789"/>
                  <a:pt x="14721" y="789"/>
                  <a:pt x="14715" y="795"/>
                </a:cubicBezTo>
                <a:cubicBezTo>
                  <a:pt x="14709" y="795"/>
                  <a:pt x="14709" y="800"/>
                  <a:pt x="14703" y="800"/>
                </a:cubicBezTo>
                <a:cubicBezTo>
                  <a:pt x="14697" y="806"/>
                  <a:pt x="14697" y="806"/>
                  <a:pt x="14697" y="812"/>
                </a:cubicBezTo>
                <a:cubicBezTo>
                  <a:pt x="14697" y="818"/>
                  <a:pt x="14697" y="824"/>
                  <a:pt x="14697" y="824"/>
                </a:cubicBezTo>
                <a:cubicBezTo>
                  <a:pt x="14697" y="830"/>
                  <a:pt x="14697" y="836"/>
                  <a:pt x="14697" y="836"/>
                </a:cubicBezTo>
                <a:cubicBezTo>
                  <a:pt x="14691" y="842"/>
                  <a:pt x="14691" y="848"/>
                  <a:pt x="14685" y="848"/>
                </a:cubicBezTo>
                <a:cubicBezTo>
                  <a:pt x="14679" y="854"/>
                  <a:pt x="14673" y="854"/>
                  <a:pt x="14662" y="860"/>
                </a:cubicBezTo>
                <a:cubicBezTo>
                  <a:pt x="14668" y="866"/>
                  <a:pt x="14668" y="866"/>
                  <a:pt x="14668" y="872"/>
                </a:cubicBezTo>
                <a:cubicBezTo>
                  <a:pt x="14673" y="877"/>
                  <a:pt x="14679" y="877"/>
                  <a:pt x="14679" y="877"/>
                </a:cubicBezTo>
                <a:cubicBezTo>
                  <a:pt x="14679" y="889"/>
                  <a:pt x="14679" y="889"/>
                  <a:pt x="14679" y="889"/>
                </a:cubicBezTo>
                <a:cubicBezTo>
                  <a:pt x="14567" y="889"/>
                  <a:pt x="14567" y="889"/>
                  <a:pt x="14567" y="889"/>
                </a:cubicBezTo>
                <a:cubicBezTo>
                  <a:pt x="14561" y="901"/>
                  <a:pt x="14567" y="907"/>
                  <a:pt x="14561" y="913"/>
                </a:cubicBezTo>
                <a:cubicBezTo>
                  <a:pt x="14549" y="919"/>
                  <a:pt x="14543" y="913"/>
                  <a:pt x="14531" y="919"/>
                </a:cubicBezTo>
                <a:cubicBezTo>
                  <a:pt x="14531" y="925"/>
                  <a:pt x="14537" y="931"/>
                  <a:pt x="14531" y="931"/>
                </a:cubicBezTo>
                <a:cubicBezTo>
                  <a:pt x="14531" y="937"/>
                  <a:pt x="14525" y="943"/>
                  <a:pt x="14525" y="943"/>
                </a:cubicBezTo>
                <a:cubicBezTo>
                  <a:pt x="14519" y="949"/>
                  <a:pt x="14519" y="949"/>
                  <a:pt x="14513" y="949"/>
                </a:cubicBezTo>
                <a:cubicBezTo>
                  <a:pt x="14502" y="955"/>
                  <a:pt x="14496" y="955"/>
                  <a:pt x="14484" y="955"/>
                </a:cubicBezTo>
                <a:cubicBezTo>
                  <a:pt x="14472" y="955"/>
                  <a:pt x="14466" y="955"/>
                  <a:pt x="14460" y="955"/>
                </a:cubicBezTo>
                <a:cubicBezTo>
                  <a:pt x="14460" y="949"/>
                  <a:pt x="14454" y="949"/>
                  <a:pt x="14448" y="949"/>
                </a:cubicBezTo>
                <a:cubicBezTo>
                  <a:pt x="14448" y="943"/>
                  <a:pt x="14442" y="943"/>
                  <a:pt x="14436" y="937"/>
                </a:cubicBezTo>
                <a:cubicBezTo>
                  <a:pt x="14436" y="937"/>
                  <a:pt x="14436" y="931"/>
                  <a:pt x="14430" y="925"/>
                </a:cubicBezTo>
                <a:cubicBezTo>
                  <a:pt x="14424" y="925"/>
                  <a:pt x="14424" y="925"/>
                  <a:pt x="14419" y="925"/>
                </a:cubicBezTo>
                <a:cubicBezTo>
                  <a:pt x="14413" y="925"/>
                  <a:pt x="14413" y="925"/>
                  <a:pt x="14407" y="925"/>
                </a:cubicBezTo>
                <a:cubicBezTo>
                  <a:pt x="14395" y="925"/>
                  <a:pt x="14389" y="925"/>
                  <a:pt x="14377" y="925"/>
                </a:cubicBezTo>
                <a:cubicBezTo>
                  <a:pt x="14365" y="925"/>
                  <a:pt x="14365" y="925"/>
                  <a:pt x="14365" y="925"/>
                </a:cubicBezTo>
                <a:cubicBezTo>
                  <a:pt x="14359" y="925"/>
                  <a:pt x="14353" y="913"/>
                  <a:pt x="14341" y="913"/>
                </a:cubicBezTo>
                <a:cubicBezTo>
                  <a:pt x="14336" y="913"/>
                  <a:pt x="14330" y="919"/>
                  <a:pt x="14330" y="919"/>
                </a:cubicBezTo>
                <a:cubicBezTo>
                  <a:pt x="14324" y="919"/>
                  <a:pt x="14318" y="913"/>
                  <a:pt x="14312" y="919"/>
                </a:cubicBezTo>
                <a:cubicBezTo>
                  <a:pt x="14312" y="925"/>
                  <a:pt x="14306" y="925"/>
                  <a:pt x="14306" y="931"/>
                </a:cubicBezTo>
                <a:cubicBezTo>
                  <a:pt x="14300" y="937"/>
                  <a:pt x="14312" y="943"/>
                  <a:pt x="14306" y="949"/>
                </a:cubicBezTo>
                <a:lnTo>
                  <a:pt x="14306" y="955"/>
                </a:lnTo>
                <a:cubicBezTo>
                  <a:pt x="14306" y="961"/>
                  <a:pt x="14294" y="961"/>
                  <a:pt x="14294" y="961"/>
                </a:cubicBezTo>
                <a:cubicBezTo>
                  <a:pt x="14288" y="966"/>
                  <a:pt x="14282" y="966"/>
                  <a:pt x="14276" y="966"/>
                </a:cubicBezTo>
                <a:cubicBezTo>
                  <a:pt x="14217" y="966"/>
                  <a:pt x="14217" y="966"/>
                  <a:pt x="14217" y="966"/>
                </a:cubicBezTo>
                <a:cubicBezTo>
                  <a:pt x="14205" y="966"/>
                  <a:pt x="14199" y="972"/>
                  <a:pt x="14187" y="978"/>
                </a:cubicBezTo>
                <a:cubicBezTo>
                  <a:pt x="14181" y="984"/>
                  <a:pt x="14175" y="984"/>
                  <a:pt x="14175" y="984"/>
                </a:cubicBezTo>
                <a:cubicBezTo>
                  <a:pt x="14164" y="990"/>
                  <a:pt x="14158" y="996"/>
                  <a:pt x="14152" y="996"/>
                </a:cubicBezTo>
                <a:cubicBezTo>
                  <a:pt x="14146" y="996"/>
                  <a:pt x="14140" y="996"/>
                  <a:pt x="14140" y="1002"/>
                </a:cubicBezTo>
                <a:cubicBezTo>
                  <a:pt x="14134" y="1002"/>
                  <a:pt x="14134" y="1014"/>
                  <a:pt x="14122" y="1014"/>
                </a:cubicBezTo>
                <a:lnTo>
                  <a:pt x="14116" y="1008"/>
                </a:lnTo>
                <a:cubicBezTo>
                  <a:pt x="14110" y="1008"/>
                  <a:pt x="14110" y="996"/>
                  <a:pt x="14110" y="996"/>
                </a:cubicBezTo>
                <a:cubicBezTo>
                  <a:pt x="14104" y="996"/>
                  <a:pt x="14098" y="996"/>
                  <a:pt x="14092" y="996"/>
                </a:cubicBezTo>
                <a:cubicBezTo>
                  <a:pt x="14087" y="996"/>
                  <a:pt x="14081" y="996"/>
                  <a:pt x="14069" y="1002"/>
                </a:cubicBezTo>
                <a:cubicBezTo>
                  <a:pt x="14063" y="1002"/>
                  <a:pt x="14063" y="1008"/>
                  <a:pt x="14057" y="1008"/>
                </a:cubicBezTo>
                <a:cubicBezTo>
                  <a:pt x="14051" y="1014"/>
                  <a:pt x="14045" y="1014"/>
                  <a:pt x="14039" y="1020"/>
                </a:cubicBezTo>
                <a:cubicBezTo>
                  <a:pt x="14033" y="1026"/>
                  <a:pt x="14033" y="1032"/>
                  <a:pt x="14027" y="1032"/>
                </a:cubicBezTo>
                <a:cubicBezTo>
                  <a:pt x="14021" y="1032"/>
                  <a:pt x="14015" y="1032"/>
                  <a:pt x="14015" y="1032"/>
                </a:cubicBezTo>
                <a:cubicBezTo>
                  <a:pt x="14009" y="1038"/>
                  <a:pt x="14003" y="1032"/>
                  <a:pt x="13998" y="1032"/>
                </a:cubicBezTo>
                <a:cubicBezTo>
                  <a:pt x="13986" y="1032"/>
                  <a:pt x="13980" y="1032"/>
                  <a:pt x="13968" y="1038"/>
                </a:cubicBezTo>
                <a:cubicBezTo>
                  <a:pt x="13962" y="1038"/>
                  <a:pt x="13956" y="1044"/>
                  <a:pt x="13950" y="1050"/>
                </a:cubicBezTo>
                <a:cubicBezTo>
                  <a:pt x="13944" y="1050"/>
                  <a:pt x="13944" y="1055"/>
                  <a:pt x="13938" y="1061"/>
                </a:cubicBezTo>
                <a:cubicBezTo>
                  <a:pt x="13938" y="1067"/>
                  <a:pt x="13938" y="1073"/>
                  <a:pt x="13938" y="1073"/>
                </a:cubicBezTo>
                <a:cubicBezTo>
                  <a:pt x="13932" y="1079"/>
                  <a:pt x="13932" y="1085"/>
                  <a:pt x="13932" y="1085"/>
                </a:cubicBezTo>
                <a:cubicBezTo>
                  <a:pt x="13926" y="1085"/>
                  <a:pt x="13921" y="1085"/>
                  <a:pt x="13921" y="1085"/>
                </a:cubicBezTo>
                <a:cubicBezTo>
                  <a:pt x="13915" y="1085"/>
                  <a:pt x="13909" y="1085"/>
                  <a:pt x="13903" y="1085"/>
                </a:cubicBezTo>
                <a:cubicBezTo>
                  <a:pt x="13903" y="1085"/>
                  <a:pt x="13897" y="1091"/>
                  <a:pt x="13891" y="1091"/>
                </a:cubicBezTo>
                <a:lnTo>
                  <a:pt x="13885" y="1091"/>
                </a:lnTo>
                <a:cubicBezTo>
                  <a:pt x="13879" y="1091"/>
                  <a:pt x="13873" y="1091"/>
                  <a:pt x="13873" y="1097"/>
                </a:cubicBezTo>
                <a:cubicBezTo>
                  <a:pt x="13867" y="1097"/>
                  <a:pt x="13861" y="1097"/>
                  <a:pt x="13861" y="1109"/>
                </a:cubicBezTo>
                <a:cubicBezTo>
                  <a:pt x="13861" y="1115"/>
                  <a:pt x="13867" y="1121"/>
                  <a:pt x="13873" y="1127"/>
                </a:cubicBezTo>
                <a:cubicBezTo>
                  <a:pt x="13873" y="1132"/>
                  <a:pt x="13879" y="1132"/>
                  <a:pt x="13885" y="1132"/>
                </a:cubicBezTo>
                <a:cubicBezTo>
                  <a:pt x="13891" y="1138"/>
                  <a:pt x="13897" y="1138"/>
                  <a:pt x="13909" y="1144"/>
                </a:cubicBezTo>
                <a:cubicBezTo>
                  <a:pt x="13915" y="1144"/>
                  <a:pt x="13915" y="1144"/>
                  <a:pt x="13921" y="1150"/>
                </a:cubicBezTo>
                <a:cubicBezTo>
                  <a:pt x="13921" y="1150"/>
                  <a:pt x="13921" y="1156"/>
                  <a:pt x="13921" y="1162"/>
                </a:cubicBezTo>
                <a:cubicBezTo>
                  <a:pt x="13921" y="1174"/>
                  <a:pt x="13921" y="1174"/>
                  <a:pt x="13921" y="1174"/>
                </a:cubicBezTo>
                <a:cubicBezTo>
                  <a:pt x="13921" y="1174"/>
                  <a:pt x="13915" y="1180"/>
                  <a:pt x="13909" y="1186"/>
                </a:cubicBezTo>
                <a:cubicBezTo>
                  <a:pt x="13909" y="1180"/>
                  <a:pt x="13903" y="1180"/>
                  <a:pt x="13897" y="1180"/>
                </a:cubicBezTo>
                <a:cubicBezTo>
                  <a:pt x="13885" y="1180"/>
                  <a:pt x="13879" y="1174"/>
                  <a:pt x="13861" y="1174"/>
                </a:cubicBezTo>
                <a:cubicBezTo>
                  <a:pt x="13855" y="1174"/>
                  <a:pt x="13849" y="1174"/>
                  <a:pt x="13837" y="1180"/>
                </a:cubicBezTo>
                <a:cubicBezTo>
                  <a:pt x="13837" y="1180"/>
                  <a:pt x="13832" y="1180"/>
                  <a:pt x="13826" y="1180"/>
                </a:cubicBezTo>
                <a:cubicBezTo>
                  <a:pt x="13826" y="1180"/>
                  <a:pt x="13826" y="1186"/>
                  <a:pt x="13820" y="1192"/>
                </a:cubicBezTo>
                <a:cubicBezTo>
                  <a:pt x="13814" y="1192"/>
                  <a:pt x="13814" y="1198"/>
                  <a:pt x="13808" y="1198"/>
                </a:cubicBezTo>
                <a:cubicBezTo>
                  <a:pt x="13802" y="1204"/>
                  <a:pt x="13802" y="1198"/>
                  <a:pt x="13796" y="1198"/>
                </a:cubicBezTo>
                <a:cubicBezTo>
                  <a:pt x="13790" y="1198"/>
                  <a:pt x="13790" y="1204"/>
                  <a:pt x="13784" y="1198"/>
                </a:cubicBezTo>
                <a:cubicBezTo>
                  <a:pt x="13778" y="1198"/>
                  <a:pt x="13778" y="1186"/>
                  <a:pt x="13772" y="1186"/>
                </a:cubicBezTo>
                <a:cubicBezTo>
                  <a:pt x="13760" y="1186"/>
                  <a:pt x="13755" y="1192"/>
                  <a:pt x="13737" y="1192"/>
                </a:cubicBezTo>
                <a:cubicBezTo>
                  <a:pt x="13731" y="1192"/>
                  <a:pt x="13725" y="1192"/>
                  <a:pt x="13719" y="1192"/>
                </a:cubicBezTo>
                <a:cubicBezTo>
                  <a:pt x="13713" y="1192"/>
                  <a:pt x="13707" y="1192"/>
                  <a:pt x="13707" y="1192"/>
                </a:cubicBezTo>
                <a:cubicBezTo>
                  <a:pt x="13701" y="1198"/>
                  <a:pt x="13695" y="1198"/>
                  <a:pt x="13695" y="1198"/>
                </a:cubicBezTo>
                <a:cubicBezTo>
                  <a:pt x="13642" y="1198"/>
                  <a:pt x="13642" y="1198"/>
                  <a:pt x="13642" y="1198"/>
                </a:cubicBezTo>
                <a:cubicBezTo>
                  <a:pt x="13636" y="1198"/>
                  <a:pt x="13630" y="1198"/>
                  <a:pt x="13630" y="1198"/>
                </a:cubicBezTo>
                <a:cubicBezTo>
                  <a:pt x="13624" y="1198"/>
                  <a:pt x="13618" y="1198"/>
                  <a:pt x="13618" y="1198"/>
                </a:cubicBezTo>
                <a:cubicBezTo>
                  <a:pt x="13612" y="1204"/>
                  <a:pt x="13618" y="1210"/>
                  <a:pt x="13612" y="1210"/>
                </a:cubicBezTo>
                <a:cubicBezTo>
                  <a:pt x="13612" y="1215"/>
                  <a:pt x="13606" y="1221"/>
                  <a:pt x="13606" y="1221"/>
                </a:cubicBezTo>
                <a:cubicBezTo>
                  <a:pt x="13547" y="1221"/>
                  <a:pt x="13547" y="1221"/>
                  <a:pt x="13547" y="1221"/>
                </a:cubicBezTo>
                <a:cubicBezTo>
                  <a:pt x="13535" y="1221"/>
                  <a:pt x="13535" y="1233"/>
                  <a:pt x="13523" y="1239"/>
                </a:cubicBezTo>
                <a:cubicBezTo>
                  <a:pt x="13529" y="1245"/>
                  <a:pt x="13529" y="1245"/>
                  <a:pt x="13529" y="1251"/>
                </a:cubicBezTo>
                <a:cubicBezTo>
                  <a:pt x="13535" y="1257"/>
                  <a:pt x="13541" y="1257"/>
                  <a:pt x="13541" y="1263"/>
                </a:cubicBezTo>
                <a:cubicBezTo>
                  <a:pt x="13547" y="1269"/>
                  <a:pt x="13553" y="1269"/>
                  <a:pt x="13553" y="1275"/>
                </a:cubicBezTo>
                <a:cubicBezTo>
                  <a:pt x="13559" y="1281"/>
                  <a:pt x="13565" y="1281"/>
                  <a:pt x="13565" y="1281"/>
                </a:cubicBezTo>
                <a:cubicBezTo>
                  <a:pt x="13565" y="1293"/>
                  <a:pt x="13565" y="1299"/>
                  <a:pt x="13565" y="1304"/>
                </a:cubicBezTo>
                <a:cubicBezTo>
                  <a:pt x="13565" y="1310"/>
                  <a:pt x="13565" y="1316"/>
                  <a:pt x="13565" y="1316"/>
                </a:cubicBezTo>
                <a:cubicBezTo>
                  <a:pt x="13565" y="1322"/>
                  <a:pt x="13571" y="1322"/>
                  <a:pt x="13571" y="1328"/>
                </a:cubicBezTo>
                <a:cubicBezTo>
                  <a:pt x="13571" y="1334"/>
                  <a:pt x="13571" y="1340"/>
                  <a:pt x="13577" y="1340"/>
                </a:cubicBezTo>
                <a:cubicBezTo>
                  <a:pt x="13582" y="1346"/>
                  <a:pt x="13589" y="1340"/>
                  <a:pt x="13600" y="1340"/>
                </a:cubicBezTo>
                <a:cubicBezTo>
                  <a:pt x="13618" y="1340"/>
                  <a:pt x="13618" y="1340"/>
                  <a:pt x="13618" y="1340"/>
                </a:cubicBezTo>
                <a:cubicBezTo>
                  <a:pt x="13624" y="1340"/>
                  <a:pt x="13630" y="1340"/>
                  <a:pt x="13636" y="1340"/>
                </a:cubicBezTo>
                <a:cubicBezTo>
                  <a:pt x="13636" y="1340"/>
                  <a:pt x="13642" y="1346"/>
                  <a:pt x="13648" y="1346"/>
                </a:cubicBezTo>
                <a:cubicBezTo>
                  <a:pt x="13648" y="1346"/>
                  <a:pt x="13648" y="1352"/>
                  <a:pt x="13654" y="1358"/>
                </a:cubicBezTo>
                <a:cubicBezTo>
                  <a:pt x="13660" y="1364"/>
                  <a:pt x="13666" y="1364"/>
                  <a:pt x="13666" y="1370"/>
                </a:cubicBezTo>
                <a:cubicBezTo>
                  <a:pt x="13666" y="1370"/>
                  <a:pt x="13666" y="1376"/>
                  <a:pt x="13666" y="1382"/>
                </a:cubicBezTo>
                <a:cubicBezTo>
                  <a:pt x="13666" y="1393"/>
                  <a:pt x="13666" y="1393"/>
                  <a:pt x="13666" y="1393"/>
                </a:cubicBezTo>
                <a:cubicBezTo>
                  <a:pt x="13666" y="1405"/>
                  <a:pt x="13654" y="1411"/>
                  <a:pt x="13642" y="1411"/>
                </a:cubicBezTo>
                <a:cubicBezTo>
                  <a:pt x="13630" y="1411"/>
                  <a:pt x="13630" y="1405"/>
                  <a:pt x="13624" y="1405"/>
                </a:cubicBezTo>
                <a:cubicBezTo>
                  <a:pt x="13618" y="1399"/>
                  <a:pt x="13612" y="1399"/>
                  <a:pt x="13612" y="1399"/>
                </a:cubicBezTo>
                <a:cubicBezTo>
                  <a:pt x="13606" y="1393"/>
                  <a:pt x="13612" y="1387"/>
                  <a:pt x="13606" y="1387"/>
                </a:cubicBezTo>
                <a:cubicBezTo>
                  <a:pt x="13600" y="1382"/>
                  <a:pt x="13600" y="1387"/>
                  <a:pt x="13594" y="1387"/>
                </a:cubicBezTo>
                <a:cubicBezTo>
                  <a:pt x="13589" y="1382"/>
                  <a:pt x="13582" y="1382"/>
                  <a:pt x="13582" y="1382"/>
                </a:cubicBezTo>
                <a:cubicBezTo>
                  <a:pt x="13577" y="1382"/>
                  <a:pt x="13571" y="1382"/>
                  <a:pt x="13571" y="1376"/>
                </a:cubicBezTo>
                <a:cubicBezTo>
                  <a:pt x="13565" y="1376"/>
                  <a:pt x="13559" y="1376"/>
                  <a:pt x="13559" y="1376"/>
                </a:cubicBezTo>
                <a:cubicBezTo>
                  <a:pt x="13553" y="1370"/>
                  <a:pt x="13559" y="1364"/>
                  <a:pt x="13553" y="1364"/>
                </a:cubicBezTo>
                <a:cubicBezTo>
                  <a:pt x="13553" y="1358"/>
                  <a:pt x="13553" y="1358"/>
                  <a:pt x="13553" y="1352"/>
                </a:cubicBezTo>
                <a:cubicBezTo>
                  <a:pt x="13547" y="1346"/>
                  <a:pt x="13541" y="1346"/>
                  <a:pt x="13541" y="1346"/>
                </a:cubicBezTo>
                <a:cubicBezTo>
                  <a:pt x="13470" y="1346"/>
                  <a:pt x="13470" y="1346"/>
                  <a:pt x="13470" y="1346"/>
                </a:cubicBezTo>
                <a:cubicBezTo>
                  <a:pt x="13464" y="1346"/>
                  <a:pt x="13458" y="1340"/>
                  <a:pt x="13446" y="1334"/>
                </a:cubicBezTo>
                <a:lnTo>
                  <a:pt x="13446" y="1322"/>
                </a:lnTo>
                <a:cubicBezTo>
                  <a:pt x="13440" y="1316"/>
                  <a:pt x="13428" y="1316"/>
                  <a:pt x="13423" y="1316"/>
                </a:cubicBezTo>
                <a:cubicBezTo>
                  <a:pt x="13416" y="1316"/>
                  <a:pt x="13416" y="1316"/>
                  <a:pt x="13411" y="1316"/>
                </a:cubicBezTo>
                <a:cubicBezTo>
                  <a:pt x="13405" y="1316"/>
                  <a:pt x="13405" y="1322"/>
                  <a:pt x="13399" y="1328"/>
                </a:cubicBezTo>
                <a:cubicBezTo>
                  <a:pt x="13399" y="1328"/>
                  <a:pt x="13393" y="1328"/>
                  <a:pt x="13387" y="1328"/>
                </a:cubicBezTo>
                <a:cubicBezTo>
                  <a:pt x="13375" y="1334"/>
                  <a:pt x="13369" y="1334"/>
                  <a:pt x="13351" y="1340"/>
                </a:cubicBezTo>
                <a:cubicBezTo>
                  <a:pt x="13357" y="1346"/>
                  <a:pt x="13357" y="1346"/>
                  <a:pt x="13357" y="1346"/>
                </a:cubicBezTo>
                <a:cubicBezTo>
                  <a:pt x="13363" y="1352"/>
                  <a:pt x="13363" y="1352"/>
                  <a:pt x="13369" y="1352"/>
                </a:cubicBezTo>
                <a:cubicBezTo>
                  <a:pt x="13375" y="1352"/>
                  <a:pt x="13381" y="1352"/>
                  <a:pt x="13393" y="1352"/>
                </a:cubicBezTo>
                <a:cubicBezTo>
                  <a:pt x="13393" y="1352"/>
                  <a:pt x="13399" y="1352"/>
                  <a:pt x="13405" y="1352"/>
                </a:cubicBezTo>
                <a:cubicBezTo>
                  <a:pt x="13405" y="1352"/>
                  <a:pt x="13411" y="1358"/>
                  <a:pt x="13411" y="1364"/>
                </a:cubicBezTo>
                <a:cubicBezTo>
                  <a:pt x="13416" y="1370"/>
                  <a:pt x="13423" y="1370"/>
                  <a:pt x="13423" y="1376"/>
                </a:cubicBezTo>
                <a:cubicBezTo>
                  <a:pt x="13423" y="1382"/>
                  <a:pt x="13416" y="1382"/>
                  <a:pt x="13416" y="1387"/>
                </a:cubicBezTo>
                <a:cubicBezTo>
                  <a:pt x="13405" y="1387"/>
                  <a:pt x="13399" y="1387"/>
                  <a:pt x="13387" y="1382"/>
                </a:cubicBezTo>
                <a:cubicBezTo>
                  <a:pt x="13387" y="1382"/>
                  <a:pt x="13381" y="1382"/>
                  <a:pt x="13375" y="1382"/>
                </a:cubicBezTo>
                <a:cubicBezTo>
                  <a:pt x="13369" y="1376"/>
                  <a:pt x="13375" y="1370"/>
                  <a:pt x="13369" y="1370"/>
                </a:cubicBezTo>
                <a:cubicBezTo>
                  <a:pt x="13363" y="1364"/>
                  <a:pt x="13357" y="1370"/>
                  <a:pt x="13351" y="1370"/>
                </a:cubicBezTo>
                <a:cubicBezTo>
                  <a:pt x="13345" y="1370"/>
                  <a:pt x="13345" y="1370"/>
                  <a:pt x="13345" y="1370"/>
                </a:cubicBezTo>
                <a:cubicBezTo>
                  <a:pt x="13339" y="1370"/>
                  <a:pt x="13334" y="1364"/>
                  <a:pt x="13334" y="1370"/>
                </a:cubicBezTo>
                <a:cubicBezTo>
                  <a:pt x="13328" y="1370"/>
                  <a:pt x="13328" y="1376"/>
                  <a:pt x="13328" y="1382"/>
                </a:cubicBezTo>
                <a:cubicBezTo>
                  <a:pt x="13322" y="1382"/>
                  <a:pt x="13322" y="1387"/>
                  <a:pt x="13322" y="1393"/>
                </a:cubicBezTo>
                <a:cubicBezTo>
                  <a:pt x="13322" y="1399"/>
                  <a:pt x="13310" y="1399"/>
                  <a:pt x="13310" y="1405"/>
                </a:cubicBezTo>
                <a:cubicBezTo>
                  <a:pt x="13310" y="1417"/>
                  <a:pt x="13328" y="1429"/>
                  <a:pt x="13339" y="1429"/>
                </a:cubicBezTo>
                <a:cubicBezTo>
                  <a:pt x="13345" y="1429"/>
                  <a:pt x="13351" y="1429"/>
                  <a:pt x="13363" y="1429"/>
                </a:cubicBezTo>
                <a:cubicBezTo>
                  <a:pt x="13369" y="1429"/>
                  <a:pt x="13369" y="1429"/>
                  <a:pt x="13375" y="1429"/>
                </a:cubicBezTo>
                <a:cubicBezTo>
                  <a:pt x="13387" y="1435"/>
                  <a:pt x="13399" y="1441"/>
                  <a:pt x="13411" y="1447"/>
                </a:cubicBezTo>
                <a:cubicBezTo>
                  <a:pt x="13411" y="1447"/>
                  <a:pt x="13411" y="1453"/>
                  <a:pt x="13416" y="1459"/>
                </a:cubicBezTo>
                <a:cubicBezTo>
                  <a:pt x="13423" y="1459"/>
                  <a:pt x="13423" y="1459"/>
                  <a:pt x="13428" y="1459"/>
                </a:cubicBezTo>
                <a:cubicBezTo>
                  <a:pt x="13434" y="1465"/>
                  <a:pt x="13434" y="1465"/>
                  <a:pt x="13440" y="1465"/>
                </a:cubicBezTo>
                <a:cubicBezTo>
                  <a:pt x="13440" y="1470"/>
                  <a:pt x="13446" y="1470"/>
                  <a:pt x="13446" y="1476"/>
                </a:cubicBezTo>
                <a:cubicBezTo>
                  <a:pt x="13446" y="1482"/>
                  <a:pt x="13440" y="1482"/>
                  <a:pt x="13440" y="1488"/>
                </a:cubicBezTo>
                <a:cubicBezTo>
                  <a:pt x="13434" y="1482"/>
                  <a:pt x="13434" y="1476"/>
                  <a:pt x="13428" y="1470"/>
                </a:cubicBezTo>
                <a:cubicBezTo>
                  <a:pt x="13423" y="1470"/>
                  <a:pt x="13411" y="1470"/>
                  <a:pt x="13405" y="1470"/>
                </a:cubicBezTo>
                <a:cubicBezTo>
                  <a:pt x="13399" y="1465"/>
                  <a:pt x="13399" y="1459"/>
                  <a:pt x="13393" y="1459"/>
                </a:cubicBezTo>
                <a:cubicBezTo>
                  <a:pt x="13393" y="1459"/>
                  <a:pt x="13387" y="1459"/>
                  <a:pt x="13381" y="1459"/>
                </a:cubicBezTo>
                <a:cubicBezTo>
                  <a:pt x="13381" y="1459"/>
                  <a:pt x="13375" y="1459"/>
                  <a:pt x="13369" y="1459"/>
                </a:cubicBezTo>
                <a:cubicBezTo>
                  <a:pt x="13369" y="1459"/>
                  <a:pt x="13363" y="1453"/>
                  <a:pt x="13357" y="1453"/>
                </a:cubicBezTo>
                <a:lnTo>
                  <a:pt x="13351" y="1447"/>
                </a:lnTo>
                <a:cubicBezTo>
                  <a:pt x="13334" y="1447"/>
                  <a:pt x="13328" y="1453"/>
                  <a:pt x="13316" y="1447"/>
                </a:cubicBezTo>
                <a:cubicBezTo>
                  <a:pt x="13304" y="1447"/>
                  <a:pt x="13298" y="1447"/>
                  <a:pt x="13292" y="1441"/>
                </a:cubicBezTo>
                <a:cubicBezTo>
                  <a:pt x="13286" y="1435"/>
                  <a:pt x="13280" y="1435"/>
                  <a:pt x="13280" y="1429"/>
                </a:cubicBezTo>
                <a:cubicBezTo>
                  <a:pt x="13280" y="1423"/>
                  <a:pt x="13274" y="1423"/>
                  <a:pt x="13274" y="1417"/>
                </a:cubicBezTo>
                <a:cubicBezTo>
                  <a:pt x="13274" y="1411"/>
                  <a:pt x="13274" y="1411"/>
                  <a:pt x="13274" y="1405"/>
                </a:cubicBezTo>
                <a:cubicBezTo>
                  <a:pt x="13274" y="1382"/>
                  <a:pt x="13274" y="1382"/>
                  <a:pt x="13274" y="1382"/>
                </a:cubicBezTo>
                <a:cubicBezTo>
                  <a:pt x="13274" y="1376"/>
                  <a:pt x="13274" y="1370"/>
                  <a:pt x="13274" y="1358"/>
                </a:cubicBezTo>
                <a:cubicBezTo>
                  <a:pt x="13274" y="1358"/>
                  <a:pt x="13280" y="1352"/>
                  <a:pt x="13280" y="1346"/>
                </a:cubicBezTo>
                <a:cubicBezTo>
                  <a:pt x="13286" y="1346"/>
                  <a:pt x="13280" y="1340"/>
                  <a:pt x="13280" y="1340"/>
                </a:cubicBezTo>
                <a:cubicBezTo>
                  <a:pt x="13280" y="1334"/>
                  <a:pt x="13286" y="1328"/>
                  <a:pt x="13280" y="1328"/>
                </a:cubicBezTo>
                <a:cubicBezTo>
                  <a:pt x="13280" y="1322"/>
                  <a:pt x="13280" y="1316"/>
                  <a:pt x="13280" y="1316"/>
                </a:cubicBezTo>
                <a:cubicBezTo>
                  <a:pt x="13280" y="1310"/>
                  <a:pt x="13268" y="1310"/>
                  <a:pt x="13268" y="1310"/>
                </a:cubicBezTo>
                <a:cubicBezTo>
                  <a:pt x="13268" y="1304"/>
                  <a:pt x="13268" y="1299"/>
                  <a:pt x="13268" y="1299"/>
                </a:cubicBezTo>
                <a:cubicBezTo>
                  <a:pt x="13262" y="1287"/>
                  <a:pt x="13262" y="1281"/>
                  <a:pt x="13257" y="1275"/>
                </a:cubicBezTo>
                <a:cubicBezTo>
                  <a:pt x="13250" y="1275"/>
                  <a:pt x="13250" y="1281"/>
                  <a:pt x="13245" y="1281"/>
                </a:cubicBezTo>
                <a:cubicBezTo>
                  <a:pt x="13239" y="1281"/>
                  <a:pt x="13239" y="1281"/>
                  <a:pt x="13233" y="1281"/>
                </a:cubicBezTo>
                <a:cubicBezTo>
                  <a:pt x="13233" y="1287"/>
                  <a:pt x="13233" y="1293"/>
                  <a:pt x="13233" y="1299"/>
                </a:cubicBezTo>
                <a:cubicBezTo>
                  <a:pt x="13233" y="1299"/>
                  <a:pt x="13239" y="1304"/>
                  <a:pt x="13239" y="1310"/>
                </a:cubicBezTo>
                <a:cubicBezTo>
                  <a:pt x="13239" y="1322"/>
                  <a:pt x="13239" y="1328"/>
                  <a:pt x="13239" y="1340"/>
                </a:cubicBezTo>
                <a:cubicBezTo>
                  <a:pt x="13239" y="1346"/>
                  <a:pt x="13233" y="1352"/>
                  <a:pt x="13233" y="1352"/>
                </a:cubicBezTo>
                <a:cubicBezTo>
                  <a:pt x="13233" y="1370"/>
                  <a:pt x="13233" y="1370"/>
                  <a:pt x="13233" y="1370"/>
                </a:cubicBezTo>
                <a:cubicBezTo>
                  <a:pt x="13227" y="1370"/>
                  <a:pt x="13221" y="1364"/>
                  <a:pt x="13209" y="1364"/>
                </a:cubicBezTo>
                <a:cubicBezTo>
                  <a:pt x="13203" y="1364"/>
                  <a:pt x="13203" y="1370"/>
                  <a:pt x="13197" y="1370"/>
                </a:cubicBezTo>
                <a:cubicBezTo>
                  <a:pt x="13191" y="1370"/>
                  <a:pt x="13191" y="1370"/>
                  <a:pt x="13185" y="1370"/>
                </a:cubicBezTo>
                <a:cubicBezTo>
                  <a:pt x="13185" y="1376"/>
                  <a:pt x="13185" y="1382"/>
                  <a:pt x="13185" y="1387"/>
                </a:cubicBezTo>
                <a:cubicBezTo>
                  <a:pt x="13185" y="1387"/>
                  <a:pt x="13185" y="1393"/>
                  <a:pt x="13185" y="1399"/>
                </a:cubicBezTo>
                <a:cubicBezTo>
                  <a:pt x="13179" y="1399"/>
                  <a:pt x="13173" y="1399"/>
                  <a:pt x="13173" y="1405"/>
                </a:cubicBezTo>
                <a:cubicBezTo>
                  <a:pt x="13168" y="1405"/>
                  <a:pt x="13162" y="1405"/>
                  <a:pt x="13162" y="1405"/>
                </a:cubicBezTo>
                <a:cubicBezTo>
                  <a:pt x="13150" y="1411"/>
                  <a:pt x="13144" y="1417"/>
                  <a:pt x="13144" y="1429"/>
                </a:cubicBezTo>
                <a:cubicBezTo>
                  <a:pt x="13144" y="1435"/>
                  <a:pt x="13144" y="1435"/>
                  <a:pt x="13144" y="1435"/>
                </a:cubicBezTo>
                <a:cubicBezTo>
                  <a:pt x="13150" y="1453"/>
                  <a:pt x="13162" y="1459"/>
                  <a:pt x="13173" y="1470"/>
                </a:cubicBezTo>
                <a:cubicBezTo>
                  <a:pt x="13179" y="1476"/>
                  <a:pt x="13185" y="1476"/>
                  <a:pt x="13191" y="1488"/>
                </a:cubicBezTo>
                <a:cubicBezTo>
                  <a:pt x="13191" y="1494"/>
                  <a:pt x="13191" y="1494"/>
                  <a:pt x="13191" y="1500"/>
                </a:cubicBezTo>
                <a:cubicBezTo>
                  <a:pt x="13191" y="1506"/>
                  <a:pt x="13197" y="1512"/>
                  <a:pt x="13197" y="1524"/>
                </a:cubicBezTo>
                <a:cubicBezTo>
                  <a:pt x="13197" y="1530"/>
                  <a:pt x="13197" y="1530"/>
                  <a:pt x="13197" y="1536"/>
                </a:cubicBezTo>
                <a:cubicBezTo>
                  <a:pt x="13191" y="1536"/>
                  <a:pt x="13191" y="1542"/>
                  <a:pt x="13191" y="1548"/>
                </a:cubicBezTo>
                <a:cubicBezTo>
                  <a:pt x="13185" y="1554"/>
                  <a:pt x="13173" y="1554"/>
                  <a:pt x="13173" y="1565"/>
                </a:cubicBezTo>
                <a:cubicBezTo>
                  <a:pt x="13173" y="1571"/>
                  <a:pt x="13173" y="1571"/>
                  <a:pt x="13173" y="1571"/>
                </a:cubicBezTo>
                <a:lnTo>
                  <a:pt x="13179" y="1577"/>
                </a:lnTo>
                <a:cubicBezTo>
                  <a:pt x="13179" y="1583"/>
                  <a:pt x="13179" y="1589"/>
                  <a:pt x="13185" y="1595"/>
                </a:cubicBezTo>
                <a:cubicBezTo>
                  <a:pt x="13185" y="1595"/>
                  <a:pt x="13185" y="1601"/>
                  <a:pt x="13185" y="1607"/>
                </a:cubicBezTo>
                <a:cubicBezTo>
                  <a:pt x="13185" y="1613"/>
                  <a:pt x="13179" y="1613"/>
                  <a:pt x="13179" y="1619"/>
                </a:cubicBezTo>
                <a:cubicBezTo>
                  <a:pt x="13179" y="1619"/>
                  <a:pt x="13179" y="1625"/>
                  <a:pt x="13185" y="1631"/>
                </a:cubicBezTo>
                <a:cubicBezTo>
                  <a:pt x="13185" y="1636"/>
                  <a:pt x="13191" y="1642"/>
                  <a:pt x="13197" y="1648"/>
                </a:cubicBezTo>
                <a:cubicBezTo>
                  <a:pt x="13197" y="1654"/>
                  <a:pt x="13203" y="1654"/>
                  <a:pt x="13209" y="1654"/>
                </a:cubicBezTo>
                <a:cubicBezTo>
                  <a:pt x="13262" y="1654"/>
                  <a:pt x="13262" y="1654"/>
                  <a:pt x="13262" y="1654"/>
                </a:cubicBezTo>
                <a:cubicBezTo>
                  <a:pt x="13268" y="1654"/>
                  <a:pt x="13268" y="1648"/>
                  <a:pt x="13274" y="1648"/>
                </a:cubicBezTo>
                <a:cubicBezTo>
                  <a:pt x="13274" y="1642"/>
                  <a:pt x="13280" y="1642"/>
                  <a:pt x="13280" y="1636"/>
                </a:cubicBezTo>
                <a:cubicBezTo>
                  <a:pt x="13286" y="1631"/>
                  <a:pt x="13286" y="1625"/>
                  <a:pt x="13292" y="1625"/>
                </a:cubicBezTo>
                <a:cubicBezTo>
                  <a:pt x="13298" y="1625"/>
                  <a:pt x="13298" y="1625"/>
                  <a:pt x="13298" y="1625"/>
                </a:cubicBezTo>
                <a:cubicBezTo>
                  <a:pt x="13304" y="1625"/>
                  <a:pt x="13310" y="1625"/>
                  <a:pt x="13310" y="1631"/>
                </a:cubicBezTo>
                <a:cubicBezTo>
                  <a:pt x="13316" y="1631"/>
                  <a:pt x="13316" y="1636"/>
                  <a:pt x="13322" y="1642"/>
                </a:cubicBezTo>
                <a:cubicBezTo>
                  <a:pt x="13328" y="1648"/>
                  <a:pt x="13334" y="1648"/>
                  <a:pt x="13345" y="1654"/>
                </a:cubicBezTo>
                <a:lnTo>
                  <a:pt x="13351" y="1654"/>
                </a:lnTo>
                <a:cubicBezTo>
                  <a:pt x="13357" y="1660"/>
                  <a:pt x="13363" y="1660"/>
                  <a:pt x="13363" y="1666"/>
                </a:cubicBezTo>
                <a:cubicBezTo>
                  <a:pt x="13369" y="1672"/>
                  <a:pt x="13369" y="1678"/>
                  <a:pt x="13375" y="1690"/>
                </a:cubicBezTo>
                <a:cubicBezTo>
                  <a:pt x="13381" y="1696"/>
                  <a:pt x="13387" y="1702"/>
                  <a:pt x="13399" y="1708"/>
                </a:cubicBezTo>
                <a:cubicBezTo>
                  <a:pt x="13399" y="1714"/>
                  <a:pt x="13405" y="1714"/>
                  <a:pt x="13411" y="1720"/>
                </a:cubicBezTo>
                <a:lnTo>
                  <a:pt x="13416" y="1725"/>
                </a:lnTo>
                <a:cubicBezTo>
                  <a:pt x="13416" y="1737"/>
                  <a:pt x="13411" y="1743"/>
                  <a:pt x="13411" y="1749"/>
                </a:cubicBezTo>
                <a:cubicBezTo>
                  <a:pt x="13405" y="1755"/>
                  <a:pt x="13405" y="1761"/>
                  <a:pt x="13399" y="1761"/>
                </a:cubicBezTo>
                <a:cubicBezTo>
                  <a:pt x="13399" y="1767"/>
                  <a:pt x="13387" y="1767"/>
                  <a:pt x="13387" y="1773"/>
                </a:cubicBezTo>
                <a:cubicBezTo>
                  <a:pt x="13387" y="1779"/>
                  <a:pt x="13393" y="1779"/>
                  <a:pt x="13393" y="1785"/>
                </a:cubicBezTo>
                <a:cubicBezTo>
                  <a:pt x="13399" y="1785"/>
                  <a:pt x="13405" y="1779"/>
                  <a:pt x="13405" y="1785"/>
                </a:cubicBezTo>
                <a:cubicBezTo>
                  <a:pt x="13416" y="1791"/>
                  <a:pt x="13416" y="1791"/>
                  <a:pt x="13416" y="1791"/>
                </a:cubicBezTo>
                <a:cubicBezTo>
                  <a:pt x="13423" y="1791"/>
                  <a:pt x="13423" y="1797"/>
                  <a:pt x="13428" y="1802"/>
                </a:cubicBezTo>
                <a:cubicBezTo>
                  <a:pt x="13434" y="1802"/>
                  <a:pt x="13446" y="1802"/>
                  <a:pt x="13458" y="1802"/>
                </a:cubicBezTo>
                <a:cubicBezTo>
                  <a:pt x="13464" y="1802"/>
                  <a:pt x="13464" y="1802"/>
                  <a:pt x="13470" y="1802"/>
                </a:cubicBezTo>
                <a:cubicBezTo>
                  <a:pt x="13464" y="1814"/>
                  <a:pt x="13464" y="1814"/>
                  <a:pt x="13464" y="1814"/>
                </a:cubicBezTo>
                <a:cubicBezTo>
                  <a:pt x="13458" y="1820"/>
                  <a:pt x="13458" y="1820"/>
                  <a:pt x="13452" y="1820"/>
                </a:cubicBezTo>
                <a:cubicBezTo>
                  <a:pt x="13446" y="1826"/>
                  <a:pt x="13434" y="1826"/>
                  <a:pt x="13428" y="1826"/>
                </a:cubicBezTo>
                <a:cubicBezTo>
                  <a:pt x="13416" y="1826"/>
                  <a:pt x="13416" y="1826"/>
                  <a:pt x="13416" y="1826"/>
                </a:cubicBezTo>
                <a:cubicBezTo>
                  <a:pt x="13411" y="1826"/>
                  <a:pt x="13411" y="1820"/>
                  <a:pt x="13405" y="1814"/>
                </a:cubicBezTo>
                <a:cubicBezTo>
                  <a:pt x="13399" y="1814"/>
                  <a:pt x="13399" y="1809"/>
                  <a:pt x="13393" y="1809"/>
                </a:cubicBezTo>
                <a:cubicBezTo>
                  <a:pt x="13393" y="1809"/>
                  <a:pt x="13387" y="1809"/>
                  <a:pt x="13381" y="1802"/>
                </a:cubicBezTo>
                <a:cubicBezTo>
                  <a:pt x="13375" y="1802"/>
                  <a:pt x="13375" y="1791"/>
                  <a:pt x="13375" y="1779"/>
                </a:cubicBezTo>
                <a:cubicBezTo>
                  <a:pt x="13375" y="1761"/>
                  <a:pt x="13375" y="1761"/>
                  <a:pt x="13375" y="1761"/>
                </a:cubicBezTo>
                <a:cubicBezTo>
                  <a:pt x="13375" y="1755"/>
                  <a:pt x="13381" y="1755"/>
                  <a:pt x="13381" y="1749"/>
                </a:cubicBezTo>
                <a:cubicBezTo>
                  <a:pt x="13381" y="1737"/>
                  <a:pt x="13369" y="1731"/>
                  <a:pt x="13363" y="1725"/>
                </a:cubicBezTo>
                <a:cubicBezTo>
                  <a:pt x="13357" y="1720"/>
                  <a:pt x="13351" y="1725"/>
                  <a:pt x="13351" y="1720"/>
                </a:cubicBezTo>
                <a:cubicBezTo>
                  <a:pt x="13351" y="1714"/>
                  <a:pt x="13351" y="1714"/>
                  <a:pt x="13351" y="1708"/>
                </a:cubicBezTo>
                <a:cubicBezTo>
                  <a:pt x="13351" y="1702"/>
                  <a:pt x="13345" y="1702"/>
                  <a:pt x="13345" y="1696"/>
                </a:cubicBezTo>
                <a:cubicBezTo>
                  <a:pt x="13339" y="1696"/>
                  <a:pt x="13334" y="1696"/>
                  <a:pt x="13334" y="1696"/>
                </a:cubicBezTo>
                <a:cubicBezTo>
                  <a:pt x="13328" y="1690"/>
                  <a:pt x="13322" y="1690"/>
                  <a:pt x="13316" y="1690"/>
                </a:cubicBezTo>
                <a:cubicBezTo>
                  <a:pt x="13310" y="1690"/>
                  <a:pt x="13304" y="1690"/>
                  <a:pt x="13292" y="1690"/>
                </a:cubicBezTo>
                <a:cubicBezTo>
                  <a:pt x="13280" y="1690"/>
                  <a:pt x="13274" y="1690"/>
                  <a:pt x="13262" y="1690"/>
                </a:cubicBezTo>
                <a:cubicBezTo>
                  <a:pt x="13257" y="1690"/>
                  <a:pt x="13250" y="1690"/>
                  <a:pt x="13250" y="1690"/>
                </a:cubicBezTo>
                <a:cubicBezTo>
                  <a:pt x="13245" y="1690"/>
                  <a:pt x="13239" y="1696"/>
                  <a:pt x="13239" y="1696"/>
                </a:cubicBezTo>
                <a:cubicBezTo>
                  <a:pt x="13233" y="1696"/>
                  <a:pt x="13227" y="1702"/>
                  <a:pt x="13227" y="1702"/>
                </a:cubicBezTo>
                <a:cubicBezTo>
                  <a:pt x="13221" y="1708"/>
                  <a:pt x="13215" y="1708"/>
                  <a:pt x="13215" y="1714"/>
                </a:cubicBezTo>
                <a:cubicBezTo>
                  <a:pt x="13215" y="1720"/>
                  <a:pt x="13215" y="1720"/>
                  <a:pt x="13215" y="1725"/>
                </a:cubicBezTo>
                <a:cubicBezTo>
                  <a:pt x="13215" y="1731"/>
                  <a:pt x="13221" y="1731"/>
                  <a:pt x="13221" y="1737"/>
                </a:cubicBezTo>
                <a:cubicBezTo>
                  <a:pt x="13221" y="1749"/>
                  <a:pt x="13227" y="1755"/>
                  <a:pt x="13227" y="1767"/>
                </a:cubicBezTo>
                <a:cubicBezTo>
                  <a:pt x="13227" y="1779"/>
                  <a:pt x="13227" y="1785"/>
                  <a:pt x="13221" y="1797"/>
                </a:cubicBezTo>
                <a:lnTo>
                  <a:pt x="13221" y="1802"/>
                </a:lnTo>
                <a:cubicBezTo>
                  <a:pt x="13215" y="1809"/>
                  <a:pt x="13215" y="1814"/>
                  <a:pt x="13209" y="1814"/>
                </a:cubicBezTo>
                <a:cubicBezTo>
                  <a:pt x="13203" y="1820"/>
                  <a:pt x="13203" y="1820"/>
                  <a:pt x="13197" y="1826"/>
                </a:cubicBezTo>
                <a:cubicBezTo>
                  <a:pt x="13191" y="1832"/>
                  <a:pt x="13185" y="1832"/>
                  <a:pt x="13185" y="1838"/>
                </a:cubicBezTo>
                <a:cubicBezTo>
                  <a:pt x="13179" y="1838"/>
                  <a:pt x="13173" y="1838"/>
                  <a:pt x="13173" y="1844"/>
                </a:cubicBezTo>
                <a:cubicBezTo>
                  <a:pt x="13168" y="1856"/>
                  <a:pt x="13173" y="1862"/>
                  <a:pt x="13173" y="1874"/>
                </a:cubicBezTo>
                <a:cubicBezTo>
                  <a:pt x="13162" y="1874"/>
                  <a:pt x="13156" y="1874"/>
                  <a:pt x="13150" y="1874"/>
                </a:cubicBezTo>
                <a:cubicBezTo>
                  <a:pt x="13132" y="1880"/>
                  <a:pt x="13126" y="1886"/>
                  <a:pt x="13114" y="1891"/>
                </a:cubicBezTo>
                <a:cubicBezTo>
                  <a:pt x="13108" y="1897"/>
                  <a:pt x="13096" y="1897"/>
                  <a:pt x="13090" y="1909"/>
                </a:cubicBezTo>
                <a:cubicBezTo>
                  <a:pt x="13090" y="1909"/>
                  <a:pt x="13090" y="1915"/>
                  <a:pt x="13090" y="1921"/>
                </a:cubicBezTo>
                <a:cubicBezTo>
                  <a:pt x="13090" y="1921"/>
                  <a:pt x="13084" y="1927"/>
                  <a:pt x="13084" y="1933"/>
                </a:cubicBezTo>
                <a:cubicBezTo>
                  <a:pt x="13079" y="1933"/>
                  <a:pt x="13079" y="1933"/>
                  <a:pt x="13073" y="1933"/>
                </a:cubicBezTo>
                <a:cubicBezTo>
                  <a:pt x="13061" y="1933"/>
                  <a:pt x="13055" y="1933"/>
                  <a:pt x="13049" y="1927"/>
                </a:cubicBezTo>
                <a:cubicBezTo>
                  <a:pt x="13043" y="1927"/>
                  <a:pt x="13043" y="1921"/>
                  <a:pt x="13037" y="1921"/>
                </a:cubicBezTo>
                <a:cubicBezTo>
                  <a:pt x="13031" y="1921"/>
                  <a:pt x="13031" y="1921"/>
                  <a:pt x="13025" y="1921"/>
                </a:cubicBezTo>
                <a:cubicBezTo>
                  <a:pt x="13019" y="1915"/>
                  <a:pt x="13019" y="1909"/>
                  <a:pt x="13013" y="1909"/>
                </a:cubicBezTo>
                <a:cubicBezTo>
                  <a:pt x="12948" y="1909"/>
                  <a:pt x="12948" y="1909"/>
                  <a:pt x="12948" y="1909"/>
                </a:cubicBezTo>
                <a:cubicBezTo>
                  <a:pt x="12936" y="1903"/>
                  <a:pt x="12936" y="1903"/>
                  <a:pt x="12936" y="1903"/>
                </a:cubicBezTo>
                <a:cubicBezTo>
                  <a:pt x="12936" y="1903"/>
                  <a:pt x="12942" y="1897"/>
                  <a:pt x="12942" y="1891"/>
                </a:cubicBezTo>
                <a:cubicBezTo>
                  <a:pt x="12948" y="1891"/>
                  <a:pt x="12948" y="1886"/>
                  <a:pt x="12954" y="1880"/>
                </a:cubicBezTo>
                <a:cubicBezTo>
                  <a:pt x="12960" y="1880"/>
                  <a:pt x="12960" y="1880"/>
                  <a:pt x="12966" y="1880"/>
                </a:cubicBezTo>
                <a:cubicBezTo>
                  <a:pt x="12978" y="1880"/>
                  <a:pt x="12978" y="1880"/>
                  <a:pt x="12984" y="1880"/>
                </a:cubicBezTo>
                <a:cubicBezTo>
                  <a:pt x="12990" y="1886"/>
                  <a:pt x="12996" y="1886"/>
                  <a:pt x="12996" y="1886"/>
                </a:cubicBezTo>
                <a:cubicBezTo>
                  <a:pt x="13007" y="1891"/>
                  <a:pt x="13013" y="1886"/>
                  <a:pt x="13019" y="1886"/>
                </a:cubicBezTo>
                <a:cubicBezTo>
                  <a:pt x="13031" y="1886"/>
                  <a:pt x="13037" y="1891"/>
                  <a:pt x="13043" y="1886"/>
                </a:cubicBezTo>
                <a:cubicBezTo>
                  <a:pt x="13049" y="1886"/>
                  <a:pt x="13049" y="1880"/>
                  <a:pt x="13055" y="1880"/>
                </a:cubicBezTo>
                <a:cubicBezTo>
                  <a:pt x="13061" y="1880"/>
                  <a:pt x="13061" y="1874"/>
                  <a:pt x="13067" y="1874"/>
                </a:cubicBezTo>
                <a:cubicBezTo>
                  <a:pt x="13067" y="1868"/>
                  <a:pt x="13073" y="1868"/>
                  <a:pt x="13079" y="1862"/>
                </a:cubicBezTo>
                <a:cubicBezTo>
                  <a:pt x="13084" y="1856"/>
                  <a:pt x="13084" y="1844"/>
                  <a:pt x="13090" y="1838"/>
                </a:cubicBezTo>
                <a:cubicBezTo>
                  <a:pt x="13090" y="1838"/>
                  <a:pt x="13096" y="1838"/>
                  <a:pt x="13102" y="1832"/>
                </a:cubicBezTo>
                <a:cubicBezTo>
                  <a:pt x="13108" y="1826"/>
                  <a:pt x="13114" y="1820"/>
                  <a:pt x="13120" y="1814"/>
                </a:cubicBezTo>
                <a:cubicBezTo>
                  <a:pt x="13120" y="1809"/>
                  <a:pt x="13120" y="1802"/>
                  <a:pt x="13120" y="1802"/>
                </a:cubicBezTo>
                <a:cubicBezTo>
                  <a:pt x="13126" y="1797"/>
                  <a:pt x="13132" y="1802"/>
                  <a:pt x="13132" y="1797"/>
                </a:cubicBezTo>
                <a:cubicBezTo>
                  <a:pt x="13138" y="1797"/>
                  <a:pt x="13144" y="1797"/>
                  <a:pt x="13144" y="1791"/>
                </a:cubicBezTo>
                <a:cubicBezTo>
                  <a:pt x="13150" y="1791"/>
                  <a:pt x="13144" y="1785"/>
                  <a:pt x="13144" y="1779"/>
                </a:cubicBezTo>
                <a:cubicBezTo>
                  <a:pt x="13144" y="1779"/>
                  <a:pt x="13150" y="1773"/>
                  <a:pt x="13150" y="1767"/>
                </a:cubicBezTo>
                <a:cubicBezTo>
                  <a:pt x="13150" y="1761"/>
                  <a:pt x="13156" y="1755"/>
                  <a:pt x="13156" y="1743"/>
                </a:cubicBezTo>
                <a:cubicBezTo>
                  <a:pt x="13156" y="1743"/>
                  <a:pt x="13162" y="1737"/>
                  <a:pt x="13162" y="1731"/>
                </a:cubicBezTo>
                <a:lnTo>
                  <a:pt x="13162" y="1725"/>
                </a:lnTo>
                <a:cubicBezTo>
                  <a:pt x="13162" y="1720"/>
                  <a:pt x="13168" y="1720"/>
                  <a:pt x="13168" y="1714"/>
                </a:cubicBezTo>
                <a:cubicBezTo>
                  <a:pt x="13168" y="1708"/>
                  <a:pt x="13168" y="1702"/>
                  <a:pt x="13168" y="1696"/>
                </a:cubicBezTo>
                <a:cubicBezTo>
                  <a:pt x="13156" y="1696"/>
                  <a:pt x="13150" y="1702"/>
                  <a:pt x="13144" y="1702"/>
                </a:cubicBezTo>
                <a:cubicBezTo>
                  <a:pt x="13138" y="1702"/>
                  <a:pt x="13132" y="1696"/>
                  <a:pt x="13126" y="1696"/>
                </a:cubicBezTo>
                <a:cubicBezTo>
                  <a:pt x="13126" y="1696"/>
                  <a:pt x="13120" y="1690"/>
                  <a:pt x="13114" y="1690"/>
                </a:cubicBezTo>
                <a:cubicBezTo>
                  <a:pt x="13108" y="1690"/>
                  <a:pt x="13108" y="1684"/>
                  <a:pt x="13108" y="1678"/>
                </a:cubicBezTo>
                <a:cubicBezTo>
                  <a:pt x="13102" y="1672"/>
                  <a:pt x="13102" y="1666"/>
                  <a:pt x="13102" y="1660"/>
                </a:cubicBezTo>
                <a:cubicBezTo>
                  <a:pt x="13102" y="1648"/>
                  <a:pt x="13108" y="1648"/>
                  <a:pt x="13108" y="1636"/>
                </a:cubicBezTo>
                <a:cubicBezTo>
                  <a:pt x="13108" y="1619"/>
                  <a:pt x="13108" y="1613"/>
                  <a:pt x="13108" y="1601"/>
                </a:cubicBezTo>
                <a:cubicBezTo>
                  <a:pt x="13108" y="1589"/>
                  <a:pt x="13108" y="1589"/>
                  <a:pt x="13108" y="1589"/>
                </a:cubicBezTo>
                <a:cubicBezTo>
                  <a:pt x="13108" y="1577"/>
                  <a:pt x="13114" y="1571"/>
                  <a:pt x="13114" y="1565"/>
                </a:cubicBezTo>
                <a:cubicBezTo>
                  <a:pt x="13120" y="1554"/>
                  <a:pt x="13120" y="1548"/>
                  <a:pt x="13120" y="1530"/>
                </a:cubicBezTo>
                <a:cubicBezTo>
                  <a:pt x="13120" y="1530"/>
                  <a:pt x="13120" y="1524"/>
                  <a:pt x="13120" y="1518"/>
                </a:cubicBezTo>
                <a:cubicBezTo>
                  <a:pt x="13120" y="1512"/>
                  <a:pt x="13114" y="1506"/>
                  <a:pt x="13108" y="1494"/>
                </a:cubicBezTo>
                <a:lnTo>
                  <a:pt x="13108" y="1488"/>
                </a:lnTo>
                <a:cubicBezTo>
                  <a:pt x="13102" y="1476"/>
                  <a:pt x="13102" y="1470"/>
                  <a:pt x="13096" y="1465"/>
                </a:cubicBezTo>
                <a:cubicBezTo>
                  <a:pt x="13096" y="1459"/>
                  <a:pt x="13090" y="1453"/>
                  <a:pt x="13090" y="1453"/>
                </a:cubicBezTo>
                <a:cubicBezTo>
                  <a:pt x="13084" y="1447"/>
                  <a:pt x="13084" y="1447"/>
                  <a:pt x="13084" y="1441"/>
                </a:cubicBezTo>
                <a:cubicBezTo>
                  <a:pt x="13084" y="1370"/>
                  <a:pt x="13084" y="1370"/>
                  <a:pt x="13084" y="1370"/>
                </a:cubicBezTo>
                <a:cubicBezTo>
                  <a:pt x="13090" y="1370"/>
                  <a:pt x="13096" y="1370"/>
                  <a:pt x="13108" y="1370"/>
                </a:cubicBezTo>
                <a:cubicBezTo>
                  <a:pt x="13108" y="1370"/>
                  <a:pt x="13114" y="1370"/>
                  <a:pt x="13120" y="1370"/>
                </a:cubicBezTo>
                <a:lnTo>
                  <a:pt x="13120" y="1370"/>
                </a:lnTo>
                <a:cubicBezTo>
                  <a:pt x="13120" y="1299"/>
                  <a:pt x="13120" y="1299"/>
                  <a:pt x="13120" y="1299"/>
                </a:cubicBezTo>
                <a:cubicBezTo>
                  <a:pt x="13108" y="1299"/>
                  <a:pt x="13102" y="1299"/>
                  <a:pt x="13090" y="1299"/>
                </a:cubicBezTo>
                <a:cubicBezTo>
                  <a:pt x="13084" y="1299"/>
                  <a:pt x="13084" y="1287"/>
                  <a:pt x="13079" y="1287"/>
                </a:cubicBezTo>
                <a:cubicBezTo>
                  <a:pt x="13079" y="1287"/>
                  <a:pt x="13073" y="1281"/>
                  <a:pt x="13067" y="1281"/>
                </a:cubicBezTo>
                <a:cubicBezTo>
                  <a:pt x="13061" y="1281"/>
                  <a:pt x="13055" y="1281"/>
                  <a:pt x="13043" y="1281"/>
                </a:cubicBezTo>
                <a:cubicBezTo>
                  <a:pt x="13025" y="1281"/>
                  <a:pt x="13025" y="1281"/>
                  <a:pt x="13025" y="1281"/>
                </a:cubicBezTo>
                <a:cubicBezTo>
                  <a:pt x="13019" y="1281"/>
                  <a:pt x="13013" y="1281"/>
                  <a:pt x="13007" y="1281"/>
                </a:cubicBezTo>
                <a:cubicBezTo>
                  <a:pt x="12996" y="1281"/>
                  <a:pt x="12990" y="1281"/>
                  <a:pt x="12978" y="1287"/>
                </a:cubicBezTo>
                <a:cubicBezTo>
                  <a:pt x="12972" y="1287"/>
                  <a:pt x="12972" y="1293"/>
                  <a:pt x="12966" y="1293"/>
                </a:cubicBezTo>
                <a:cubicBezTo>
                  <a:pt x="12960" y="1299"/>
                  <a:pt x="12960" y="1299"/>
                  <a:pt x="12954" y="1299"/>
                </a:cubicBezTo>
                <a:cubicBezTo>
                  <a:pt x="12948" y="1299"/>
                  <a:pt x="12948" y="1299"/>
                  <a:pt x="12942" y="1299"/>
                </a:cubicBezTo>
                <a:cubicBezTo>
                  <a:pt x="12936" y="1299"/>
                  <a:pt x="12930" y="1299"/>
                  <a:pt x="12918" y="1299"/>
                </a:cubicBezTo>
                <a:cubicBezTo>
                  <a:pt x="12918" y="1299"/>
                  <a:pt x="12913" y="1304"/>
                  <a:pt x="12907" y="1304"/>
                </a:cubicBezTo>
                <a:cubicBezTo>
                  <a:pt x="12907" y="1316"/>
                  <a:pt x="12907" y="1322"/>
                  <a:pt x="12907" y="1340"/>
                </a:cubicBezTo>
                <a:cubicBezTo>
                  <a:pt x="12907" y="1340"/>
                  <a:pt x="12907" y="1346"/>
                  <a:pt x="12907" y="1352"/>
                </a:cubicBezTo>
                <a:cubicBezTo>
                  <a:pt x="12907" y="1358"/>
                  <a:pt x="12901" y="1364"/>
                  <a:pt x="12895" y="1376"/>
                </a:cubicBezTo>
                <a:cubicBezTo>
                  <a:pt x="12889" y="1382"/>
                  <a:pt x="12889" y="1382"/>
                  <a:pt x="12889" y="1387"/>
                </a:cubicBezTo>
                <a:cubicBezTo>
                  <a:pt x="12877" y="1393"/>
                  <a:pt x="12871" y="1399"/>
                  <a:pt x="12865" y="1411"/>
                </a:cubicBezTo>
                <a:cubicBezTo>
                  <a:pt x="12865" y="1417"/>
                  <a:pt x="12865" y="1423"/>
                  <a:pt x="12859" y="1429"/>
                </a:cubicBezTo>
                <a:cubicBezTo>
                  <a:pt x="12859" y="1435"/>
                  <a:pt x="12859" y="1441"/>
                  <a:pt x="12853" y="1447"/>
                </a:cubicBezTo>
                <a:cubicBezTo>
                  <a:pt x="12853" y="1447"/>
                  <a:pt x="12847" y="1447"/>
                  <a:pt x="12841" y="1447"/>
                </a:cubicBezTo>
                <a:cubicBezTo>
                  <a:pt x="12835" y="1453"/>
                  <a:pt x="12830" y="1447"/>
                  <a:pt x="12818" y="1447"/>
                </a:cubicBezTo>
                <a:cubicBezTo>
                  <a:pt x="12812" y="1447"/>
                  <a:pt x="12812" y="1447"/>
                  <a:pt x="12812" y="1447"/>
                </a:cubicBezTo>
                <a:cubicBezTo>
                  <a:pt x="12806" y="1447"/>
                  <a:pt x="12800" y="1453"/>
                  <a:pt x="12800" y="1453"/>
                </a:cubicBezTo>
                <a:cubicBezTo>
                  <a:pt x="12794" y="1459"/>
                  <a:pt x="12794" y="1465"/>
                  <a:pt x="12794" y="1470"/>
                </a:cubicBezTo>
                <a:cubicBezTo>
                  <a:pt x="12794" y="1476"/>
                  <a:pt x="12794" y="1476"/>
                  <a:pt x="12794" y="1476"/>
                </a:cubicBezTo>
                <a:cubicBezTo>
                  <a:pt x="12794" y="1482"/>
                  <a:pt x="12794" y="1488"/>
                  <a:pt x="12794" y="1494"/>
                </a:cubicBezTo>
                <a:cubicBezTo>
                  <a:pt x="12794" y="1494"/>
                  <a:pt x="12806" y="1488"/>
                  <a:pt x="12806" y="1494"/>
                </a:cubicBezTo>
                <a:cubicBezTo>
                  <a:pt x="12812" y="1500"/>
                  <a:pt x="12824" y="1500"/>
                  <a:pt x="12824" y="1512"/>
                </a:cubicBezTo>
                <a:cubicBezTo>
                  <a:pt x="12830" y="1518"/>
                  <a:pt x="12830" y="1524"/>
                  <a:pt x="12830" y="1536"/>
                </a:cubicBezTo>
                <a:cubicBezTo>
                  <a:pt x="12830" y="1542"/>
                  <a:pt x="12830" y="1554"/>
                  <a:pt x="12824" y="1559"/>
                </a:cubicBezTo>
                <a:cubicBezTo>
                  <a:pt x="12818" y="1559"/>
                  <a:pt x="12812" y="1559"/>
                  <a:pt x="12812" y="1559"/>
                </a:cubicBezTo>
                <a:cubicBezTo>
                  <a:pt x="12806" y="1565"/>
                  <a:pt x="12806" y="1565"/>
                  <a:pt x="12800" y="1565"/>
                </a:cubicBezTo>
                <a:cubicBezTo>
                  <a:pt x="12794" y="1571"/>
                  <a:pt x="12800" y="1577"/>
                  <a:pt x="12800" y="1583"/>
                </a:cubicBezTo>
                <a:cubicBezTo>
                  <a:pt x="12800" y="1589"/>
                  <a:pt x="12800" y="1595"/>
                  <a:pt x="12800" y="1607"/>
                </a:cubicBezTo>
                <a:cubicBezTo>
                  <a:pt x="12812" y="1607"/>
                  <a:pt x="12812" y="1607"/>
                  <a:pt x="12824" y="1607"/>
                </a:cubicBezTo>
                <a:cubicBezTo>
                  <a:pt x="12830" y="1607"/>
                  <a:pt x="12830" y="1601"/>
                  <a:pt x="12835" y="1607"/>
                </a:cubicBezTo>
                <a:cubicBezTo>
                  <a:pt x="12841" y="1607"/>
                  <a:pt x="12841" y="1613"/>
                  <a:pt x="12847" y="1613"/>
                </a:cubicBezTo>
                <a:cubicBezTo>
                  <a:pt x="12847" y="1619"/>
                  <a:pt x="12853" y="1619"/>
                  <a:pt x="12853" y="1625"/>
                </a:cubicBezTo>
                <a:cubicBezTo>
                  <a:pt x="12853" y="1631"/>
                  <a:pt x="12853" y="1631"/>
                  <a:pt x="12853" y="1636"/>
                </a:cubicBezTo>
                <a:cubicBezTo>
                  <a:pt x="12859" y="1642"/>
                  <a:pt x="12859" y="1642"/>
                  <a:pt x="12859" y="1648"/>
                </a:cubicBezTo>
                <a:cubicBezTo>
                  <a:pt x="12865" y="1654"/>
                  <a:pt x="12871" y="1648"/>
                  <a:pt x="12871" y="1654"/>
                </a:cubicBezTo>
                <a:cubicBezTo>
                  <a:pt x="12877" y="1660"/>
                  <a:pt x="12877" y="1660"/>
                  <a:pt x="12883" y="1666"/>
                </a:cubicBezTo>
                <a:lnTo>
                  <a:pt x="12889" y="1666"/>
                </a:lnTo>
                <a:cubicBezTo>
                  <a:pt x="12901" y="1672"/>
                  <a:pt x="12907" y="1684"/>
                  <a:pt x="12913" y="1690"/>
                </a:cubicBezTo>
                <a:cubicBezTo>
                  <a:pt x="12913" y="1690"/>
                  <a:pt x="12918" y="1690"/>
                  <a:pt x="12924" y="1696"/>
                </a:cubicBezTo>
                <a:cubicBezTo>
                  <a:pt x="12924" y="1696"/>
                  <a:pt x="12924" y="1702"/>
                  <a:pt x="12924" y="1708"/>
                </a:cubicBezTo>
                <a:cubicBezTo>
                  <a:pt x="12924" y="1708"/>
                  <a:pt x="12924" y="1714"/>
                  <a:pt x="12924" y="1720"/>
                </a:cubicBezTo>
                <a:cubicBezTo>
                  <a:pt x="12924" y="1725"/>
                  <a:pt x="12913" y="1725"/>
                  <a:pt x="12913" y="1725"/>
                </a:cubicBezTo>
                <a:cubicBezTo>
                  <a:pt x="12907" y="1731"/>
                  <a:pt x="12913" y="1737"/>
                  <a:pt x="12907" y="1737"/>
                </a:cubicBezTo>
                <a:cubicBezTo>
                  <a:pt x="12907" y="1743"/>
                  <a:pt x="12901" y="1737"/>
                  <a:pt x="12895" y="1737"/>
                </a:cubicBezTo>
                <a:cubicBezTo>
                  <a:pt x="12889" y="1737"/>
                  <a:pt x="12889" y="1737"/>
                  <a:pt x="12889" y="1737"/>
                </a:cubicBezTo>
                <a:cubicBezTo>
                  <a:pt x="12877" y="1737"/>
                  <a:pt x="12871" y="1743"/>
                  <a:pt x="12865" y="1737"/>
                </a:cubicBezTo>
                <a:cubicBezTo>
                  <a:pt x="12853" y="1737"/>
                  <a:pt x="12847" y="1731"/>
                  <a:pt x="12841" y="1725"/>
                </a:cubicBezTo>
                <a:cubicBezTo>
                  <a:pt x="12830" y="1720"/>
                  <a:pt x="12824" y="1708"/>
                  <a:pt x="12824" y="1690"/>
                </a:cubicBezTo>
                <a:cubicBezTo>
                  <a:pt x="12818" y="1690"/>
                  <a:pt x="12812" y="1684"/>
                  <a:pt x="12806" y="1684"/>
                </a:cubicBezTo>
                <a:cubicBezTo>
                  <a:pt x="12788" y="1684"/>
                  <a:pt x="12782" y="1684"/>
                  <a:pt x="12770" y="1678"/>
                </a:cubicBezTo>
                <a:cubicBezTo>
                  <a:pt x="12764" y="1678"/>
                  <a:pt x="12764" y="1672"/>
                  <a:pt x="12758" y="1666"/>
                </a:cubicBezTo>
                <a:cubicBezTo>
                  <a:pt x="12758" y="1666"/>
                  <a:pt x="12752" y="1660"/>
                  <a:pt x="12747" y="1660"/>
                </a:cubicBezTo>
                <a:cubicBezTo>
                  <a:pt x="12741" y="1654"/>
                  <a:pt x="12735" y="1660"/>
                  <a:pt x="12729" y="1660"/>
                </a:cubicBezTo>
                <a:cubicBezTo>
                  <a:pt x="12723" y="1660"/>
                  <a:pt x="12717" y="1654"/>
                  <a:pt x="12717" y="1654"/>
                </a:cubicBezTo>
                <a:cubicBezTo>
                  <a:pt x="12705" y="1654"/>
                  <a:pt x="12699" y="1654"/>
                  <a:pt x="12693" y="1654"/>
                </a:cubicBezTo>
                <a:cubicBezTo>
                  <a:pt x="12687" y="1654"/>
                  <a:pt x="12681" y="1648"/>
                  <a:pt x="12681" y="1642"/>
                </a:cubicBezTo>
                <a:cubicBezTo>
                  <a:pt x="12675" y="1636"/>
                  <a:pt x="12681" y="1631"/>
                  <a:pt x="12675" y="1631"/>
                </a:cubicBezTo>
                <a:cubicBezTo>
                  <a:pt x="12669" y="1625"/>
                  <a:pt x="12669" y="1625"/>
                  <a:pt x="12664" y="1625"/>
                </a:cubicBezTo>
                <a:cubicBezTo>
                  <a:pt x="12658" y="1625"/>
                  <a:pt x="12658" y="1625"/>
                  <a:pt x="12652" y="1625"/>
                </a:cubicBezTo>
                <a:cubicBezTo>
                  <a:pt x="12646" y="1619"/>
                  <a:pt x="12640" y="1619"/>
                  <a:pt x="12640" y="1613"/>
                </a:cubicBezTo>
                <a:cubicBezTo>
                  <a:pt x="12634" y="1613"/>
                  <a:pt x="12628" y="1607"/>
                  <a:pt x="12628" y="1607"/>
                </a:cubicBezTo>
                <a:cubicBezTo>
                  <a:pt x="12569" y="1607"/>
                  <a:pt x="12569" y="1607"/>
                  <a:pt x="12569" y="1607"/>
                </a:cubicBezTo>
                <a:cubicBezTo>
                  <a:pt x="12563" y="1607"/>
                  <a:pt x="12563" y="1607"/>
                  <a:pt x="12557" y="1601"/>
                </a:cubicBezTo>
                <a:cubicBezTo>
                  <a:pt x="12557" y="1601"/>
                  <a:pt x="12557" y="1595"/>
                  <a:pt x="12551" y="1589"/>
                </a:cubicBezTo>
                <a:cubicBezTo>
                  <a:pt x="12551" y="1589"/>
                  <a:pt x="12545" y="1583"/>
                  <a:pt x="12539" y="1583"/>
                </a:cubicBezTo>
                <a:cubicBezTo>
                  <a:pt x="12480" y="1583"/>
                  <a:pt x="12480" y="1583"/>
                  <a:pt x="12480" y="1583"/>
                </a:cubicBezTo>
                <a:cubicBezTo>
                  <a:pt x="12468" y="1583"/>
                  <a:pt x="12468" y="1577"/>
                  <a:pt x="12456" y="1571"/>
                </a:cubicBezTo>
                <a:cubicBezTo>
                  <a:pt x="12450" y="1565"/>
                  <a:pt x="12444" y="1559"/>
                  <a:pt x="12432" y="1559"/>
                </a:cubicBezTo>
                <a:cubicBezTo>
                  <a:pt x="12432" y="1554"/>
                  <a:pt x="12426" y="1554"/>
                  <a:pt x="12426" y="1554"/>
                </a:cubicBezTo>
                <a:cubicBezTo>
                  <a:pt x="12420" y="1554"/>
                  <a:pt x="12420" y="1548"/>
                  <a:pt x="12420" y="1542"/>
                </a:cubicBezTo>
                <a:cubicBezTo>
                  <a:pt x="12414" y="1542"/>
                  <a:pt x="12409" y="1542"/>
                  <a:pt x="12409" y="1542"/>
                </a:cubicBezTo>
                <a:cubicBezTo>
                  <a:pt x="12403" y="1536"/>
                  <a:pt x="12397" y="1536"/>
                  <a:pt x="12397" y="1530"/>
                </a:cubicBezTo>
                <a:cubicBezTo>
                  <a:pt x="12391" y="1530"/>
                  <a:pt x="12397" y="1524"/>
                  <a:pt x="12391" y="1518"/>
                </a:cubicBezTo>
                <a:cubicBezTo>
                  <a:pt x="12391" y="1518"/>
                  <a:pt x="12385" y="1518"/>
                  <a:pt x="12379" y="1518"/>
                </a:cubicBezTo>
                <a:cubicBezTo>
                  <a:pt x="12373" y="1518"/>
                  <a:pt x="12367" y="1518"/>
                  <a:pt x="12361" y="1518"/>
                </a:cubicBezTo>
                <a:cubicBezTo>
                  <a:pt x="12355" y="1518"/>
                  <a:pt x="12355" y="1518"/>
                  <a:pt x="12355" y="1518"/>
                </a:cubicBezTo>
                <a:cubicBezTo>
                  <a:pt x="12355" y="1518"/>
                  <a:pt x="12349" y="1518"/>
                  <a:pt x="12349" y="1524"/>
                </a:cubicBezTo>
                <a:cubicBezTo>
                  <a:pt x="12343" y="1524"/>
                  <a:pt x="12337" y="1530"/>
                  <a:pt x="12337" y="1536"/>
                </a:cubicBezTo>
                <a:cubicBezTo>
                  <a:pt x="12337" y="1542"/>
                  <a:pt x="12337" y="1548"/>
                  <a:pt x="12337" y="1554"/>
                </a:cubicBezTo>
                <a:cubicBezTo>
                  <a:pt x="12337" y="1559"/>
                  <a:pt x="12343" y="1559"/>
                  <a:pt x="12349" y="1565"/>
                </a:cubicBezTo>
                <a:cubicBezTo>
                  <a:pt x="12355" y="1565"/>
                  <a:pt x="12361" y="1565"/>
                  <a:pt x="12361" y="1571"/>
                </a:cubicBezTo>
                <a:cubicBezTo>
                  <a:pt x="12361" y="1577"/>
                  <a:pt x="12361" y="1577"/>
                  <a:pt x="12361" y="1583"/>
                </a:cubicBezTo>
                <a:cubicBezTo>
                  <a:pt x="12361" y="1589"/>
                  <a:pt x="12361" y="1589"/>
                  <a:pt x="12361" y="1595"/>
                </a:cubicBezTo>
                <a:cubicBezTo>
                  <a:pt x="12367" y="1595"/>
                  <a:pt x="12373" y="1595"/>
                  <a:pt x="12385" y="1595"/>
                </a:cubicBezTo>
                <a:cubicBezTo>
                  <a:pt x="12391" y="1595"/>
                  <a:pt x="12391" y="1601"/>
                  <a:pt x="12397" y="1601"/>
                </a:cubicBezTo>
                <a:cubicBezTo>
                  <a:pt x="12397" y="1601"/>
                  <a:pt x="12403" y="1601"/>
                  <a:pt x="12409" y="1601"/>
                </a:cubicBezTo>
                <a:cubicBezTo>
                  <a:pt x="12409" y="1601"/>
                  <a:pt x="12414" y="1601"/>
                  <a:pt x="12420" y="1607"/>
                </a:cubicBezTo>
                <a:cubicBezTo>
                  <a:pt x="12420" y="1607"/>
                  <a:pt x="12420" y="1613"/>
                  <a:pt x="12420" y="1619"/>
                </a:cubicBezTo>
                <a:cubicBezTo>
                  <a:pt x="12420" y="1625"/>
                  <a:pt x="12426" y="1625"/>
                  <a:pt x="12426" y="1631"/>
                </a:cubicBezTo>
                <a:cubicBezTo>
                  <a:pt x="12432" y="1636"/>
                  <a:pt x="12444" y="1636"/>
                  <a:pt x="12456" y="1642"/>
                </a:cubicBezTo>
                <a:cubicBezTo>
                  <a:pt x="12462" y="1642"/>
                  <a:pt x="12462" y="1642"/>
                  <a:pt x="12468" y="1648"/>
                </a:cubicBezTo>
                <a:cubicBezTo>
                  <a:pt x="12468" y="1648"/>
                  <a:pt x="12474" y="1648"/>
                  <a:pt x="12474" y="1654"/>
                </a:cubicBezTo>
                <a:cubicBezTo>
                  <a:pt x="12474" y="1660"/>
                  <a:pt x="12474" y="1666"/>
                  <a:pt x="12474" y="1666"/>
                </a:cubicBezTo>
                <a:cubicBezTo>
                  <a:pt x="12474" y="1672"/>
                  <a:pt x="12468" y="1678"/>
                  <a:pt x="12468" y="1678"/>
                </a:cubicBezTo>
                <a:cubicBezTo>
                  <a:pt x="12462" y="1690"/>
                  <a:pt x="12456" y="1696"/>
                  <a:pt x="12450" y="1702"/>
                </a:cubicBezTo>
                <a:cubicBezTo>
                  <a:pt x="12444" y="1702"/>
                  <a:pt x="12444" y="1702"/>
                  <a:pt x="12438" y="1702"/>
                </a:cubicBezTo>
                <a:cubicBezTo>
                  <a:pt x="12426" y="1702"/>
                  <a:pt x="12426" y="1702"/>
                  <a:pt x="12426" y="1702"/>
                </a:cubicBezTo>
                <a:cubicBezTo>
                  <a:pt x="12420" y="1702"/>
                  <a:pt x="12420" y="1696"/>
                  <a:pt x="12414" y="1702"/>
                </a:cubicBezTo>
                <a:cubicBezTo>
                  <a:pt x="12409" y="1702"/>
                  <a:pt x="12409" y="1708"/>
                  <a:pt x="12409" y="1714"/>
                </a:cubicBezTo>
                <a:cubicBezTo>
                  <a:pt x="12409" y="1714"/>
                  <a:pt x="12409" y="1720"/>
                  <a:pt x="12409" y="1725"/>
                </a:cubicBezTo>
                <a:cubicBezTo>
                  <a:pt x="12403" y="1725"/>
                  <a:pt x="12403" y="1731"/>
                  <a:pt x="12403" y="1731"/>
                </a:cubicBezTo>
                <a:cubicBezTo>
                  <a:pt x="12397" y="1737"/>
                  <a:pt x="12391" y="1737"/>
                  <a:pt x="12391" y="1737"/>
                </a:cubicBezTo>
                <a:cubicBezTo>
                  <a:pt x="12379" y="1737"/>
                  <a:pt x="12379" y="1737"/>
                  <a:pt x="12379" y="1737"/>
                </a:cubicBezTo>
                <a:cubicBezTo>
                  <a:pt x="12379" y="1725"/>
                  <a:pt x="12379" y="1725"/>
                  <a:pt x="12379" y="1714"/>
                </a:cubicBezTo>
                <a:cubicBezTo>
                  <a:pt x="12379" y="1708"/>
                  <a:pt x="12379" y="1708"/>
                  <a:pt x="12379" y="1702"/>
                </a:cubicBezTo>
                <a:cubicBezTo>
                  <a:pt x="12379" y="1696"/>
                  <a:pt x="12379" y="1690"/>
                  <a:pt x="12379" y="1678"/>
                </a:cubicBezTo>
                <a:cubicBezTo>
                  <a:pt x="12379" y="1672"/>
                  <a:pt x="12379" y="1672"/>
                  <a:pt x="12379" y="1666"/>
                </a:cubicBezTo>
                <a:cubicBezTo>
                  <a:pt x="12361" y="1666"/>
                  <a:pt x="12361" y="1666"/>
                  <a:pt x="12361" y="1666"/>
                </a:cubicBezTo>
                <a:cubicBezTo>
                  <a:pt x="12355" y="1672"/>
                  <a:pt x="12349" y="1666"/>
                  <a:pt x="12349" y="1672"/>
                </a:cubicBezTo>
                <a:cubicBezTo>
                  <a:pt x="12343" y="1672"/>
                  <a:pt x="12343" y="1678"/>
                  <a:pt x="12337" y="1678"/>
                </a:cubicBezTo>
                <a:cubicBezTo>
                  <a:pt x="12337" y="1684"/>
                  <a:pt x="12337" y="1690"/>
                  <a:pt x="12332" y="1690"/>
                </a:cubicBezTo>
                <a:cubicBezTo>
                  <a:pt x="12332" y="1696"/>
                  <a:pt x="12332" y="1702"/>
                  <a:pt x="12325" y="1702"/>
                </a:cubicBezTo>
                <a:cubicBezTo>
                  <a:pt x="12320" y="1708"/>
                  <a:pt x="12314" y="1702"/>
                  <a:pt x="12302" y="1702"/>
                </a:cubicBezTo>
                <a:cubicBezTo>
                  <a:pt x="12290" y="1702"/>
                  <a:pt x="12290" y="1702"/>
                  <a:pt x="12290" y="1702"/>
                </a:cubicBezTo>
                <a:cubicBezTo>
                  <a:pt x="12284" y="1702"/>
                  <a:pt x="12278" y="1702"/>
                  <a:pt x="12272" y="1702"/>
                </a:cubicBezTo>
                <a:cubicBezTo>
                  <a:pt x="12266" y="1702"/>
                  <a:pt x="12260" y="1696"/>
                  <a:pt x="12254" y="1702"/>
                </a:cubicBezTo>
                <a:cubicBezTo>
                  <a:pt x="12248" y="1702"/>
                  <a:pt x="12254" y="1708"/>
                  <a:pt x="12248" y="1714"/>
                </a:cubicBezTo>
                <a:cubicBezTo>
                  <a:pt x="12243" y="1714"/>
                  <a:pt x="12248" y="1720"/>
                  <a:pt x="12243" y="1725"/>
                </a:cubicBezTo>
                <a:cubicBezTo>
                  <a:pt x="12237" y="1725"/>
                  <a:pt x="12231" y="1725"/>
                  <a:pt x="12225" y="1725"/>
                </a:cubicBezTo>
                <a:cubicBezTo>
                  <a:pt x="12213" y="1725"/>
                  <a:pt x="12213" y="1725"/>
                  <a:pt x="12213" y="1725"/>
                </a:cubicBezTo>
                <a:cubicBezTo>
                  <a:pt x="12213" y="1725"/>
                  <a:pt x="12207" y="1720"/>
                  <a:pt x="12201" y="1720"/>
                </a:cubicBezTo>
                <a:cubicBezTo>
                  <a:pt x="12195" y="1720"/>
                  <a:pt x="12195" y="1720"/>
                  <a:pt x="12195" y="1720"/>
                </a:cubicBezTo>
                <a:cubicBezTo>
                  <a:pt x="12166" y="1720"/>
                  <a:pt x="12166" y="1720"/>
                  <a:pt x="12166" y="1720"/>
                </a:cubicBezTo>
                <a:cubicBezTo>
                  <a:pt x="12159" y="1720"/>
                  <a:pt x="12159" y="1720"/>
                  <a:pt x="12154" y="1720"/>
                </a:cubicBezTo>
                <a:cubicBezTo>
                  <a:pt x="12154" y="1749"/>
                  <a:pt x="12154" y="1749"/>
                  <a:pt x="12154" y="1749"/>
                </a:cubicBezTo>
                <a:cubicBezTo>
                  <a:pt x="12118" y="1749"/>
                  <a:pt x="12118" y="1749"/>
                  <a:pt x="12118" y="1749"/>
                </a:cubicBezTo>
                <a:lnTo>
                  <a:pt x="12112" y="1743"/>
                </a:lnTo>
                <a:cubicBezTo>
                  <a:pt x="12106" y="1737"/>
                  <a:pt x="12106" y="1737"/>
                  <a:pt x="12106" y="1731"/>
                </a:cubicBezTo>
                <a:cubicBezTo>
                  <a:pt x="12100" y="1725"/>
                  <a:pt x="12094" y="1731"/>
                  <a:pt x="12094" y="1725"/>
                </a:cubicBezTo>
                <a:lnTo>
                  <a:pt x="12100" y="1720"/>
                </a:lnTo>
                <a:cubicBezTo>
                  <a:pt x="12100" y="1714"/>
                  <a:pt x="12100" y="1708"/>
                  <a:pt x="12100" y="1708"/>
                </a:cubicBezTo>
                <a:cubicBezTo>
                  <a:pt x="12100" y="1696"/>
                  <a:pt x="12106" y="1690"/>
                  <a:pt x="12112" y="1684"/>
                </a:cubicBezTo>
                <a:cubicBezTo>
                  <a:pt x="12106" y="1672"/>
                  <a:pt x="12106" y="1672"/>
                  <a:pt x="12106" y="1672"/>
                </a:cubicBezTo>
                <a:cubicBezTo>
                  <a:pt x="12100" y="1672"/>
                  <a:pt x="12100" y="1672"/>
                  <a:pt x="12094" y="1672"/>
                </a:cubicBezTo>
                <a:cubicBezTo>
                  <a:pt x="12094" y="1678"/>
                  <a:pt x="12094" y="1684"/>
                  <a:pt x="12088" y="1684"/>
                </a:cubicBezTo>
                <a:cubicBezTo>
                  <a:pt x="12088" y="1690"/>
                  <a:pt x="12082" y="1690"/>
                  <a:pt x="12077" y="1690"/>
                </a:cubicBezTo>
                <a:cubicBezTo>
                  <a:pt x="12077" y="1690"/>
                  <a:pt x="12071" y="1690"/>
                  <a:pt x="12065" y="1690"/>
                </a:cubicBezTo>
                <a:cubicBezTo>
                  <a:pt x="12059" y="1690"/>
                  <a:pt x="12047" y="1690"/>
                  <a:pt x="12041" y="1696"/>
                </a:cubicBezTo>
                <a:cubicBezTo>
                  <a:pt x="12035" y="1696"/>
                  <a:pt x="12035" y="1702"/>
                  <a:pt x="12035" y="1708"/>
                </a:cubicBezTo>
                <a:cubicBezTo>
                  <a:pt x="12023" y="1708"/>
                  <a:pt x="12017" y="1714"/>
                  <a:pt x="12011" y="1720"/>
                </a:cubicBezTo>
                <a:cubicBezTo>
                  <a:pt x="11993" y="1720"/>
                  <a:pt x="11993" y="1720"/>
                  <a:pt x="11993" y="1720"/>
                </a:cubicBezTo>
                <a:cubicBezTo>
                  <a:pt x="11982" y="1720"/>
                  <a:pt x="11970" y="1714"/>
                  <a:pt x="11958" y="1720"/>
                </a:cubicBezTo>
                <a:cubicBezTo>
                  <a:pt x="11952" y="1720"/>
                  <a:pt x="11952" y="1725"/>
                  <a:pt x="11946" y="1725"/>
                </a:cubicBezTo>
                <a:lnTo>
                  <a:pt x="11946" y="1737"/>
                </a:lnTo>
                <a:cubicBezTo>
                  <a:pt x="11940" y="1737"/>
                  <a:pt x="11934" y="1743"/>
                  <a:pt x="11934" y="1743"/>
                </a:cubicBezTo>
                <a:cubicBezTo>
                  <a:pt x="11928" y="1743"/>
                  <a:pt x="11928" y="1743"/>
                  <a:pt x="11922" y="1743"/>
                </a:cubicBezTo>
                <a:cubicBezTo>
                  <a:pt x="11911" y="1743"/>
                  <a:pt x="11911" y="1743"/>
                  <a:pt x="11911" y="1743"/>
                </a:cubicBezTo>
                <a:cubicBezTo>
                  <a:pt x="11905" y="1743"/>
                  <a:pt x="11905" y="1743"/>
                  <a:pt x="11899" y="1743"/>
                </a:cubicBezTo>
                <a:cubicBezTo>
                  <a:pt x="11887" y="1749"/>
                  <a:pt x="11881" y="1749"/>
                  <a:pt x="11875" y="1749"/>
                </a:cubicBezTo>
                <a:cubicBezTo>
                  <a:pt x="11869" y="1755"/>
                  <a:pt x="11863" y="1755"/>
                  <a:pt x="11863" y="1761"/>
                </a:cubicBezTo>
                <a:cubicBezTo>
                  <a:pt x="11851" y="1767"/>
                  <a:pt x="11845" y="1773"/>
                  <a:pt x="11839" y="1779"/>
                </a:cubicBezTo>
                <a:cubicBezTo>
                  <a:pt x="11834" y="1785"/>
                  <a:pt x="11827" y="1785"/>
                  <a:pt x="11822" y="1791"/>
                </a:cubicBezTo>
                <a:cubicBezTo>
                  <a:pt x="11810" y="1791"/>
                  <a:pt x="11792" y="1785"/>
                  <a:pt x="11780" y="1791"/>
                </a:cubicBezTo>
                <a:cubicBezTo>
                  <a:pt x="11774" y="1791"/>
                  <a:pt x="11774" y="1797"/>
                  <a:pt x="11768" y="1802"/>
                </a:cubicBezTo>
                <a:cubicBezTo>
                  <a:pt x="11768" y="1809"/>
                  <a:pt x="11768" y="1809"/>
                  <a:pt x="11774" y="1814"/>
                </a:cubicBezTo>
                <a:cubicBezTo>
                  <a:pt x="11774" y="1820"/>
                  <a:pt x="11786" y="1820"/>
                  <a:pt x="11786" y="1826"/>
                </a:cubicBezTo>
                <a:cubicBezTo>
                  <a:pt x="11786" y="1838"/>
                  <a:pt x="11786" y="1838"/>
                  <a:pt x="11780" y="1844"/>
                </a:cubicBezTo>
                <a:cubicBezTo>
                  <a:pt x="11774" y="1850"/>
                  <a:pt x="11762" y="1850"/>
                  <a:pt x="11756" y="1856"/>
                </a:cubicBezTo>
                <a:cubicBezTo>
                  <a:pt x="11750" y="1862"/>
                  <a:pt x="11750" y="1862"/>
                  <a:pt x="11745" y="1868"/>
                </a:cubicBezTo>
                <a:cubicBezTo>
                  <a:pt x="11739" y="1868"/>
                  <a:pt x="11739" y="1868"/>
                  <a:pt x="11733" y="1868"/>
                </a:cubicBezTo>
                <a:cubicBezTo>
                  <a:pt x="11727" y="1868"/>
                  <a:pt x="11727" y="1868"/>
                  <a:pt x="11721" y="1868"/>
                </a:cubicBezTo>
                <a:cubicBezTo>
                  <a:pt x="11715" y="1868"/>
                  <a:pt x="11715" y="1868"/>
                  <a:pt x="11709" y="1868"/>
                </a:cubicBezTo>
                <a:cubicBezTo>
                  <a:pt x="11697" y="1868"/>
                  <a:pt x="11697" y="1880"/>
                  <a:pt x="11691" y="1880"/>
                </a:cubicBezTo>
                <a:cubicBezTo>
                  <a:pt x="11685" y="1880"/>
                  <a:pt x="11685" y="1880"/>
                  <a:pt x="11685" y="1880"/>
                </a:cubicBezTo>
                <a:cubicBezTo>
                  <a:pt x="11679" y="1880"/>
                  <a:pt x="11679" y="1868"/>
                  <a:pt x="11673" y="1868"/>
                </a:cubicBezTo>
                <a:cubicBezTo>
                  <a:pt x="11673" y="1862"/>
                  <a:pt x="11668" y="1862"/>
                  <a:pt x="11661" y="1862"/>
                </a:cubicBezTo>
                <a:cubicBezTo>
                  <a:pt x="11656" y="1856"/>
                  <a:pt x="11656" y="1850"/>
                  <a:pt x="11650" y="1850"/>
                </a:cubicBezTo>
                <a:cubicBezTo>
                  <a:pt x="11650" y="1844"/>
                  <a:pt x="11650" y="1838"/>
                  <a:pt x="11650" y="1838"/>
                </a:cubicBezTo>
                <a:cubicBezTo>
                  <a:pt x="11644" y="1832"/>
                  <a:pt x="11638" y="1826"/>
                  <a:pt x="11638" y="1820"/>
                </a:cubicBezTo>
                <a:cubicBezTo>
                  <a:pt x="11638" y="1809"/>
                  <a:pt x="11638" y="1802"/>
                  <a:pt x="11638" y="1791"/>
                </a:cubicBezTo>
                <a:cubicBezTo>
                  <a:pt x="11703" y="1791"/>
                  <a:pt x="11703" y="1791"/>
                  <a:pt x="11703" y="1791"/>
                </a:cubicBezTo>
                <a:cubicBezTo>
                  <a:pt x="11703" y="1755"/>
                  <a:pt x="11703" y="1755"/>
                  <a:pt x="11703" y="1755"/>
                </a:cubicBezTo>
                <a:cubicBezTo>
                  <a:pt x="11697" y="1755"/>
                  <a:pt x="11697" y="1749"/>
                  <a:pt x="11691" y="1743"/>
                </a:cubicBezTo>
                <a:cubicBezTo>
                  <a:pt x="11685" y="1743"/>
                  <a:pt x="11679" y="1743"/>
                  <a:pt x="11679" y="1743"/>
                </a:cubicBezTo>
                <a:cubicBezTo>
                  <a:pt x="11673" y="1737"/>
                  <a:pt x="11673" y="1737"/>
                  <a:pt x="11673" y="1731"/>
                </a:cubicBezTo>
                <a:cubicBezTo>
                  <a:pt x="11668" y="1725"/>
                  <a:pt x="11668" y="1725"/>
                  <a:pt x="11661" y="1720"/>
                </a:cubicBezTo>
                <a:cubicBezTo>
                  <a:pt x="11661" y="1714"/>
                  <a:pt x="11661" y="1708"/>
                  <a:pt x="11656" y="1708"/>
                </a:cubicBezTo>
                <a:cubicBezTo>
                  <a:pt x="11644" y="1708"/>
                  <a:pt x="11638" y="1714"/>
                  <a:pt x="11632" y="1714"/>
                </a:cubicBezTo>
                <a:cubicBezTo>
                  <a:pt x="11626" y="1714"/>
                  <a:pt x="11626" y="1714"/>
                  <a:pt x="11626" y="1714"/>
                </a:cubicBezTo>
                <a:cubicBezTo>
                  <a:pt x="11620" y="1714"/>
                  <a:pt x="11620" y="1708"/>
                  <a:pt x="11614" y="1702"/>
                </a:cubicBezTo>
                <a:cubicBezTo>
                  <a:pt x="11608" y="1702"/>
                  <a:pt x="11602" y="1702"/>
                  <a:pt x="11602" y="1702"/>
                </a:cubicBezTo>
                <a:cubicBezTo>
                  <a:pt x="11590" y="1696"/>
                  <a:pt x="11584" y="1702"/>
                  <a:pt x="11579" y="1702"/>
                </a:cubicBezTo>
                <a:cubicBezTo>
                  <a:pt x="11555" y="1702"/>
                  <a:pt x="11555" y="1702"/>
                  <a:pt x="11555" y="1702"/>
                </a:cubicBezTo>
                <a:cubicBezTo>
                  <a:pt x="11549" y="1702"/>
                  <a:pt x="11543" y="1702"/>
                  <a:pt x="11543" y="1702"/>
                </a:cubicBezTo>
                <a:cubicBezTo>
                  <a:pt x="11537" y="1702"/>
                  <a:pt x="11537" y="1702"/>
                  <a:pt x="11531" y="1702"/>
                </a:cubicBezTo>
                <a:cubicBezTo>
                  <a:pt x="11531" y="1725"/>
                  <a:pt x="11531" y="1725"/>
                  <a:pt x="11531" y="1725"/>
                </a:cubicBezTo>
                <a:cubicBezTo>
                  <a:pt x="11543" y="1725"/>
                  <a:pt x="11549" y="1725"/>
                  <a:pt x="11555" y="1725"/>
                </a:cubicBezTo>
                <a:cubicBezTo>
                  <a:pt x="11561" y="1725"/>
                  <a:pt x="11561" y="1731"/>
                  <a:pt x="11567" y="1731"/>
                </a:cubicBezTo>
                <a:cubicBezTo>
                  <a:pt x="11567" y="1802"/>
                  <a:pt x="11567" y="1802"/>
                  <a:pt x="11567" y="1802"/>
                </a:cubicBezTo>
                <a:cubicBezTo>
                  <a:pt x="11567" y="1809"/>
                  <a:pt x="11561" y="1809"/>
                  <a:pt x="11561" y="1814"/>
                </a:cubicBezTo>
                <a:cubicBezTo>
                  <a:pt x="11555" y="1820"/>
                  <a:pt x="11549" y="1814"/>
                  <a:pt x="11549" y="1820"/>
                </a:cubicBezTo>
                <a:cubicBezTo>
                  <a:pt x="11549" y="1826"/>
                  <a:pt x="11549" y="1832"/>
                  <a:pt x="11549" y="1832"/>
                </a:cubicBezTo>
                <a:cubicBezTo>
                  <a:pt x="11549" y="1838"/>
                  <a:pt x="11549" y="1844"/>
                  <a:pt x="11549" y="1844"/>
                </a:cubicBezTo>
                <a:cubicBezTo>
                  <a:pt x="11555" y="1850"/>
                  <a:pt x="11561" y="1844"/>
                  <a:pt x="11561" y="1850"/>
                </a:cubicBezTo>
                <a:cubicBezTo>
                  <a:pt x="11567" y="1850"/>
                  <a:pt x="11567" y="1850"/>
                  <a:pt x="11573" y="1856"/>
                </a:cubicBezTo>
                <a:cubicBezTo>
                  <a:pt x="11579" y="1856"/>
                  <a:pt x="11579" y="1862"/>
                  <a:pt x="11579" y="1868"/>
                </a:cubicBezTo>
                <a:cubicBezTo>
                  <a:pt x="11584" y="1868"/>
                  <a:pt x="11590" y="1874"/>
                  <a:pt x="11590" y="1880"/>
                </a:cubicBezTo>
                <a:cubicBezTo>
                  <a:pt x="11590" y="1886"/>
                  <a:pt x="11590" y="1886"/>
                  <a:pt x="11590" y="1886"/>
                </a:cubicBezTo>
                <a:cubicBezTo>
                  <a:pt x="11590" y="1891"/>
                  <a:pt x="11584" y="1886"/>
                  <a:pt x="11584" y="1891"/>
                </a:cubicBezTo>
                <a:cubicBezTo>
                  <a:pt x="11584" y="1897"/>
                  <a:pt x="11584" y="1897"/>
                  <a:pt x="11584" y="1903"/>
                </a:cubicBezTo>
                <a:cubicBezTo>
                  <a:pt x="11584" y="1915"/>
                  <a:pt x="11584" y="1921"/>
                  <a:pt x="11584" y="1939"/>
                </a:cubicBezTo>
                <a:cubicBezTo>
                  <a:pt x="11584" y="1939"/>
                  <a:pt x="11584" y="1939"/>
                  <a:pt x="11584" y="1945"/>
                </a:cubicBezTo>
                <a:cubicBezTo>
                  <a:pt x="11573" y="1939"/>
                  <a:pt x="11567" y="1939"/>
                  <a:pt x="11561" y="1939"/>
                </a:cubicBezTo>
                <a:cubicBezTo>
                  <a:pt x="11555" y="1939"/>
                  <a:pt x="11549" y="1939"/>
                  <a:pt x="11549" y="1939"/>
                </a:cubicBezTo>
                <a:cubicBezTo>
                  <a:pt x="11543" y="1939"/>
                  <a:pt x="11537" y="1933"/>
                  <a:pt x="11537" y="1933"/>
                </a:cubicBezTo>
                <a:cubicBezTo>
                  <a:pt x="11531" y="1927"/>
                  <a:pt x="11537" y="1921"/>
                  <a:pt x="11537" y="1921"/>
                </a:cubicBezTo>
                <a:cubicBezTo>
                  <a:pt x="11531" y="1915"/>
                  <a:pt x="11531" y="1909"/>
                  <a:pt x="11525" y="1909"/>
                </a:cubicBezTo>
                <a:cubicBezTo>
                  <a:pt x="11525" y="1903"/>
                  <a:pt x="11519" y="1909"/>
                  <a:pt x="11513" y="1909"/>
                </a:cubicBezTo>
                <a:cubicBezTo>
                  <a:pt x="11507" y="1909"/>
                  <a:pt x="11507" y="1909"/>
                  <a:pt x="11501" y="1909"/>
                </a:cubicBezTo>
                <a:cubicBezTo>
                  <a:pt x="11495" y="1909"/>
                  <a:pt x="11495" y="1915"/>
                  <a:pt x="11490" y="1915"/>
                </a:cubicBezTo>
                <a:cubicBezTo>
                  <a:pt x="11484" y="1915"/>
                  <a:pt x="11484" y="1915"/>
                  <a:pt x="11478" y="1915"/>
                </a:cubicBezTo>
                <a:cubicBezTo>
                  <a:pt x="11466" y="1915"/>
                  <a:pt x="11460" y="1915"/>
                  <a:pt x="11454" y="1915"/>
                </a:cubicBezTo>
                <a:cubicBezTo>
                  <a:pt x="11448" y="1915"/>
                  <a:pt x="11448" y="1921"/>
                  <a:pt x="11442" y="1921"/>
                </a:cubicBezTo>
                <a:cubicBezTo>
                  <a:pt x="11442" y="1921"/>
                  <a:pt x="11442" y="1927"/>
                  <a:pt x="11442" y="1933"/>
                </a:cubicBezTo>
                <a:cubicBezTo>
                  <a:pt x="11442" y="1933"/>
                  <a:pt x="11442" y="1939"/>
                  <a:pt x="11436" y="1945"/>
                </a:cubicBezTo>
                <a:cubicBezTo>
                  <a:pt x="11436" y="1945"/>
                  <a:pt x="11430" y="1945"/>
                  <a:pt x="11424" y="1951"/>
                </a:cubicBezTo>
                <a:lnTo>
                  <a:pt x="11418" y="1951"/>
                </a:lnTo>
                <a:cubicBezTo>
                  <a:pt x="11407" y="1951"/>
                  <a:pt x="11401" y="1957"/>
                  <a:pt x="11395" y="1957"/>
                </a:cubicBezTo>
                <a:cubicBezTo>
                  <a:pt x="11389" y="1957"/>
                  <a:pt x="11383" y="1957"/>
                  <a:pt x="11377" y="1957"/>
                </a:cubicBezTo>
                <a:cubicBezTo>
                  <a:pt x="11371" y="1963"/>
                  <a:pt x="11371" y="1963"/>
                  <a:pt x="11365" y="1968"/>
                </a:cubicBezTo>
                <a:cubicBezTo>
                  <a:pt x="11365" y="1975"/>
                  <a:pt x="11365" y="1975"/>
                  <a:pt x="11359" y="1980"/>
                </a:cubicBezTo>
                <a:cubicBezTo>
                  <a:pt x="11359" y="1980"/>
                  <a:pt x="11353" y="1986"/>
                  <a:pt x="11347" y="1986"/>
                </a:cubicBezTo>
                <a:cubicBezTo>
                  <a:pt x="11341" y="1992"/>
                  <a:pt x="11335" y="1992"/>
                  <a:pt x="11329" y="1992"/>
                </a:cubicBezTo>
                <a:cubicBezTo>
                  <a:pt x="11329" y="1992"/>
                  <a:pt x="11335" y="1986"/>
                  <a:pt x="11335" y="1992"/>
                </a:cubicBezTo>
                <a:cubicBezTo>
                  <a:pt x="11335" y="1998"/>
                  <a:pt x="11329" y="2004"/>
                  <a:pt x="11335" y="2016"/>
                </a:cubicBezTo>
                <a:cubicBezTo>
                  <a:pt x="11335" y="2016"/>
                  <a:pt x="11335" y="2022"/>
                  <a:pt x="11341" y="2028"/>
                </a:cubicBezTo>
                <a:lnTo>
                  <a:pt x="11341" y="2034"/>
                </a:lnTo>
                <a:cubicBezTo>
                  <a:pt x="11347" y="2040"/>
                  <a:pt x="11347" y="2040"/>
                  <a:pt x="11353" y="2040"/>
                </a:cubicBezTo>
                <a:cubicBezTo>
                  <a:pt x="11359" y="2040"/>
                  <a:pt x="11359" y="2046"/>
                  <a:pt x="11365" y="2046"/>
                </a:cubicBezTo>
                <a:cubicBezTo>
                  <a:pt x="11371" y="2052"/>
                  <a:pt x="11371" y="2057"/>
                  <a:pt x="11371" y="2063"/>
                </a:cubicBezTo>
                <a:cubicBezTo>
                  <a:pt x="11371" y="2069"/>
                  <a:pt x="11365" y="2075"/>
                  <a:pt x="11365" y="2081"/>
                </a:cubicBezTo>
                <a:cubicBezTo>
                  <a:pt x="11365" y="2081"/>
                  <a:pt x="11371" y="2075"/>
                  <a:pt x="11365" y="2075"/>
                </a:cubicBezTo>
                <a:cubicBezTo>
                  <a:pt x="11359" y="2069"/>
                  <a:pt x="11353" y="2075"/>
                  <a:pt x="11347" y="2075"/>
                </a:cubicBezTo>
                <a:cubicBezTo>
                  <a:pt x="11335" y="2075"/>
                  <a:pt x="11329" y="2075"/>
                  <a:pt x="11324" y="2075"/>
                </a:cubicBezTo>
                <a:cubicBezTo>
                  <a:pt x="11312" y="2075"/>
                  <a:pt x="11306" y="2069"/>
                  <a:pt x="11300" y="2069"/>
                </a:cubicBezTo>
                <a:cubicBezTo>
                  <a:pt x="11288" y="2069"/>
                  <a:pt x="11288" y="2069"/>
                  <a:pt x="11288" y="2069"/>
                </a:cubicBezTo>
                <a:cubicBezTo>
                  <a:pt x="11282" y="2069"/>
                  <a:pt x="11282" y="2063"/>
                  <a:pt x="11276" y="2063"/>
                </a:cubicBezTo>
                <a:cubicBezTo>
                  <a:pt x="11264" y="2063"/>
                  <a:pt x="11258" y="2063"/>
                  <a:pt x="11252" y="2063"/>
                </a:cubicBezTo>
                <a:cubicBezTo>
                  <a:pt x="11246" y="2063"/>
                  <a:pt x="11246" y="2057"/>
                  <a:pt x="11241" y="2052"/>
                </a:cubicBezTo>
                <a:cubicBezTo>
                  <a:pt x="11235" y="2052"/>
                  <a:pt x="11229" y="2052"/>
                  <a:pt x="11229" y="2052"/>
                </a:cubicBezTo>
                <a:cubicBezTo>
                  <a:pt x="11223" y="2052"/>
                  <a:pt x="11217" y="2052"/>
                  <a:pt x="11217" y="2052"/>
                </a:cubicBezTo>
                <a:cubicBezTo>
                  <a:pt x="11211" y="2052"/>
                  <a:pt x="11211" y="2046"/>
                  <a:pt x="11205" y="2040"/>
                </a:cubicBezTo>
                <a:cubicBezTo>
                  <a:pt x="11199" y="2040"/>
                  <a:pt x="11199" y="2034"/>
                  <a:pt x="11193" y="2028"/>
                </a:cubicBezTo>
                <a:cubicBezTo>
                  <a:pt x="11193" y="2016"/>
                  <a:pt x="11193" y="2016"/>
                  <a:pt x="11193" y="2016"/>
                </a:cubicBezTo>
                <a:cubicBezTo>
                  <a:pt x="11187" y="2016"/>
                  <a:pt x="11181" y="2022"/>
                  <a:pt x="11181" y="2022"/>
                </a:cubicBezTo>
                <a:cubicBezTo>
                  <a:pt x="11175" y="2028"/>
                  <a:pt x="11175" y="2034"/>
                  <a:pt x="11169" y="2034"/>
                </a:cubicBezTo>
                <a:cubicBezTo>
                  <a:pt x="11169" y="2034"/>
                  <a:pt x="11163" y="2034"/>
                  <a:pt x="11158" y="2034"/>
                </a:cubicBezTo>
                <a:cubicBezTo>
                  <a:pt x="11152" y="2034"/>
                  <a:pt x="11146" y="2040"/>
                  <a:pt x="11146" y="2046"/>
                </a:cubicBezTo>
                <a:cubicBezTo>
                  <a:pt x="11146" y="2057"/>
                  <a:pt x="11152" y="2057"/>
                  <a:pt x="11152" y="2063"/>
                </a:cubicBezTo>
                <a:cubicBezTo>
                  <a:pt x="11158" y="2069"/>
                  <a:pt x="11158" y="2069"/>
                  <a:pt x="11163" y="2075"/>
                </a:cubicBezTo>
                <a:cubicBezTo>
                  <a:pt x="11169" y="2075"/>
                  <a:pt x="11175" y="2075"/>
                  <a:pt x="11175" y="2075"/>
                </a:cubicBezTo>
                <a:cubicBezTo>
                  <a:pt x="11175" y="2081"/>
                  <a:pt x="11175" y="2087"/>
                  <a:pt x="11175" y="2087"/>
                </a:cubicBezTo>
                <a:cubicBezTo>
                  <a:pt x="11175" y="2093"/>
                  <a:pt x="11181" y="2093"/>
                  <a:pt x="11181" y="2099"/>
                </a:cubicBezTo>
                <a:cubicBezTo>
                  <a:pt x="11193" y="2099"/>
                  <a:pt x="11193" y="2099"/>
                  <a:pt x="11193" y="2099"/>
                </a:cubicBezTo>
                <a:cubicBezTo>
                  <a:pt x="11205" y="2099"/>
                  <a:pt x="11211" y="2093"/>
                  <a:pt x="11217" y="2099"/>
                </a:cubicBezTo>
                <a:cubicBezTo>
                  <a:pt x="11229" y="2099"/>
                  <a:pt x="11235" y="2105"/>
                  <a:pt x="11241" y="2111"/>
                </a:cubicBezTo>
                <a:cubicBezTo>
                  <a:pt x="11246" y="2117"/>
                  <a:pt x="11252" y="2117"/>
                  <a:pt x="11252" y="2123"/>
                </a:cubicBezTo>
                <a:cubicBezTo>
                  <a:pt x="11252" y="2129"/>
                  <a:pt x="11241" y="2129"/>
                  <a:pt x="11241" y="2134"/>
                </a:cubicBezTo>
                <a:cubicBezTo>
                  <a:pt x="11187" y="2134"/>
                  <a:pt x="11187" y="2134"/>
                  <a:pt x="11187" y="2134"/>
                </a:cubicBezTo>
                <a:cubicBezTo>
                  <a:pt x="11181" y="2141"/>
                  <a:pt x="11181" y="2146"/>
                  <a:pt x="11181" y="2146"/>
                </a:cubicBezTo>
                <a:cubicBezTo>
                  <a:pt x="11175" y="2146"/>
                  <a:pt x="11169" y="2152"/>
                  <a:pt x="11169" y="2152"/>
                </a:cubicBezTo>
                <a:cubicBezTo>
                  <a:pt x="11163" y="2152"/>
                  <a:pt x="11158" y="2152"/>
                  <a:pt x="11158" y="2146"/>
                </a:cubicBezTo>
                <a:cubicBezTo>
                  <a:pt x="11152" y="2146"/>
                  <a:pt x="11158" y="2141"/>
                  <a:pt x="11152" y="2134"/>
                </a:cubicBezTo>
                <a:cubicBezTo>
                  <a:pt x="11152" y="2134"/>
                  <a:pt x="11146" y="2129"/>
                  <a:pt x="11140" y="2129"/>
                </a:cubicBezTo>
                <a:cubicBezTo>
                  <a:pt x="11134" y="2117"/>
                  <a:pt x="11122" y="2117"/>
                  <a:pt x="11110" y="2111"/>
                </a:cubicBezTo>
                <a:cubicBezTo>
                  <a:pt x="11104" y="2111"/>
                  <a:pt x="11098" y="2117"/>
                  <a:pt x="11098" y="2111"/>
                </a:cubicBezTo>
                <a:cubicBezTo>
                  <a:pt x="11086" y="2111"/>
                  <a:pt x="11080" y="2105"/>
                  <a:pt x="11075" y="2099"/>
                </a:cubicBezTo>
                <a:cubicBezTo>
                  <a:pt x="11075" y="2093"/>
                  <a:pt x="11069" y="2087"/>
                  <a:pt x="11069" y="2087"/>
                </a:cubicBezTo>
                <a:cubicBezTo>
                  <a:pt x="11069" y="2081"/>
                  <a:pt x="11069" y="2075"/>
                  <a:pt x="11069" y="2075"/>
                </a:cubicBezTo>
                <a:cubicBezTo>
                  <a:pt x="11069" y="2057"/>
                  <a:pt x="11069" y="2052"/>
                  <a:pt x="11069" y="2040"/>
                </a:cubicBezTo>
                <a:cubicBezTo>
                  <a:pt x="11033" y="2040"/>
                  <a:pt x="11033" y="2040"/>
                  <a:pt x="11033" y="2040"/>
                </a:cubicBezTo>
                <a:cubicBezTo>
                  <a:pt x="11033" y="2004"/>
                  <a:pt x="11033" y="2004"/>
                  <a:pt x="11033" y="2004"/>
                </a:cubicBezTo>
                <a:cubicBezTo>
                  <a:pt x="11033" y="1986"/>
                  <a:pt x="11039" y="1968"/>
                  <a:pt x="11039" y="1957"/>
                </a:cubicBezTo>
                <a:cubicBezTo>
                  <a:pt x="11039" y="1945"/>
                  <a:pt x="11039" y="1939"/>
                  <a:pt x="11033" y="1933"/>
                </a:cubicBezTo>
                <a:cubicBezTo>
                  <a:pt x="11021" y="1921"/>
                  <a:pt x="11009" y="1927"/>
                  <a:pt x="10997" y="1927"/>
                </a:cubicBezTo>
                <a:cubicBezTo>
                  <a:pt x="10991" y="1927"/>
                  <a:pt x="10991" y="1915"/>
                  <a:pt x="10991" y="1915"/>
                </a:cubicBezTo>
                <a:cubicBezTo>
                  <a:pt x="10986" y="1909"/>
                  <a:pt x="10980" y="1909"/>
                  <a:pt x="10980" y="1903"/>
                </a:cubicBezTo>
                <a:cubicBezTo>
                  <a:pt x="10974" y="1897"/>
                  <a:pt x="10980" y="1886"/>
                  <a:pt x="10968" y="1880"/>
                </a:cubicBezTo>
                <a:cubicBezTo>
                  <a:pt x="10962" y="1874"/>
                  <a:pt x="10956" y="1880"/>
                  <a:pt x="10944" y="1880"/>
                </a:cubicBezTo>
                <a:cubicBezTo>
                  <a:pt x="10938" y="1874"/>
                  <a:pt x="10938" y="1868"/>
                  <a:pt x="10932" y="1868"/>
                </a:cubicBezTo>
                <a:cubicBezTo>
                  <a:pt x="10926" y="1862"/>
                  <a:pt x="10920" y="1856"/>
                  <a:pt x="10909" y="1856"/>
                </a:cubicBezTo>
                <a:cubicBezTo>
                  <a:pt x="10914" y="1844"/>
                  <a:pt x="10914" y="1844"/>
                  <a:pt x="10914" y="1844"/>
                </a:cubicBezTo>
                <a:cubicBezTo>
                  <a:pt x="10914" y="1844"/>
                  <a:pt x="10920" y="1844"/>
                  <a:pt x="10926" y="1844"/>
                </a:cubicBezTo>
                <a:cubicBezTo>
                  <a:pt x="10926" y="1844"/>
                  <a:pt x="10932" y="1844"/>
                  <a:pt x="10938" y="1850"/>
                </a:cubicBezTo>
                <a:cubicBezTo>
                  <a:pt x="10938" y="1850"/>
                  <a:pt x="10938" y="1856"/>
                  <a:pt x="10944" y="1862"/>
                </a:cubicBezTo>
                <a:cubicBezTo>
                  <a:pt x="10950" y="1862"/>
                  <a:pt x="10956" y="1862"/>
                  <a:pt x="10962" y="1868"/>
                </a:cubicBezTo>
                <a:cubicBezTo>
                  <a:pt x="10974" y="1874"/>
                  <a:pt x="10980" y="1880"/>
                  <a:pt x="10986" y="1880"/>
                </a:cubicBezTo>
                <a:cubicBezTo>
                  <a:pt x="10991" y="1886"/>
                  <a:pt x="10997" y="1886"/>
                  <a:pt x="10997" y="1886"/>
                </a:cubicBezTo>
                <a:cubicBezTo>
                  <a:pt x="11015" y="1891"/>
                  <a:pt x="11021" y="1886"/>
                  <a:pt x="11039" y="1886"/>
                </a:cubicBezTo>
                <a:cubicBezTo>
                  <a:pt x="11045" y="1886"/>
                  <a:pt x="11045" y="1886"/>
                  <a:pt x="11051" y="1886"/>
                </a:cubicBezTo>
                <a:cubicBezTo>
                  <a:pt x="11057" y="1891"/>
                  <a:pt x="11057" y="1897"/>
                  <a:pt x="11057" y="1897"/>
                </a:cubicBezTo>
                <a:cubicBezTo>
                  <a:pt x="11069" y="1903"/>
                  <a:pt x="11075" y="1909"/>
                  <a:pt x="11080" y="1909"/>
                </a:cubicBezTo>
                <a:cubicBezTo>
                  <a:pt x="11163" y="1909"/>
                  <a:pt x="11163" y="1909"/>
                  <a:pt x="11163" y="1909"/>
                </a:cubicBezTo>
                <a:cubicBezTo>
                  <a:pt x="11163" y="1909"/>
                  <a:pt x="11169" y="1915"/>
                  <a:pt x="11175" y="1915"/>
                </a:cubicBezTo>
                <a:cubicBezTo>
                  <a:pt x="11175" y="1915"/>
                  <a:pt x="11181" y="1915"/>
                  <a:pt x="11187" y="1915"/>
                </a:cubicBezTo>
                <a:cubicBezTo>
                  <a:pt x="11187" y="1921"/>
                  <a:pt x="11187" y="1927"/>
                  <a:pt x="11193" y="1927"/>
                </a:cubicBezTo>
                <a:lnTo>
                  <a:pt x="11199" y="1933"/>
                </a:lnTo>
                <a:cubicBezTo>
                  <a:pt x="11205" y="1933"/>
                  <a:pt x="11211" y="1933"/>
                  <a:pt x="11211" y="1933"/>
                </a:cubicBezTo>
                <a:cubicBezTo>
                  <a:pt x="11217" y="1933"/>
                  <a:pt x="11223" y="1933"/>
                  <a:pt x="11223" y="1933"/>
                </a:cubicBezTo>
                <a:cubicBezTo>
                  <a:pt x="11235" y="1933"/>
                  <a:pt x="11241" y="1933"/>
                  <a:pt x="11246" y="1933"/>
                </a:cubicBezTo>
                <a:cubicBezTo>
                  <a:pt x="11258" y="1933"/>
                  <a:pt x="11258" y="1933"/>
                  <a:pt x="11258" y="1933"/>
                </a:cubicBezTo>
                <a:cubicBezTo>
                  <a:pt x="11270" y="1933"/>
                  <a:pt x="11270" y="1933"/>
                  <a:pt x="11270" y="1933"/>
                </a:cubicBezTo>
                <a:cubicBezTo>
                  <a:pt x="11276" y="1933"/>
                  <a:pt x="11276" y="1927"/>
                  <a:pt x="11282" y="1927"/>
                </a:cubicBezTo>
                <a:cubicBezTo>
                  <a:pt x="11288" y="1927"/>
                  <a:pt x="11288" y="1927"/>
                  <a:pt x="11294" y="1927"/>
                </a:cubicBezTo>
                <a:cubicBezTo>
                  <a:pt x="11294" y="1927"/>
                  <a:pt x="11300" y="1927"/>
                  <a:pt x="11306" y="1927"/>
                </a:cubicBezTo>
                <a:cubicBezTo>
                  <a:pt x="11312" y="1921"/>
                  <a:pt x="11318" y="1915"/>
                  <a:pt x="11329" y="1915"/>
                </a:cubicBezTo>
                <a:cubicBezTo>
                  <a:pt x="11329" y="1915"/>
                  <a:pt x="11335" y="1915"/>
                  <a:pt x="11341" y="1915"/>
                </a:cubicBezTo>
                <a:cubicBezTo>
                  <a:pt x="11347" y="1915"/>
                  <a:pt x="11353" y="1915"/>
                  <a:pt x="11359" y="1909"/>
                </a:cubicBezTo>
                <a:cubicBezTo>
                  <a:pt x="11365" y="1909"/>
                  <a:pt x="11371" y="1903"/>
                  <a:pt x="11371" y="1903"/>
                </a:cubicBezTo>
                <a:cubicBezTo>
                  <a:pt x="11377" y="1897"/>
                  <a:pt x="11383" y="1897"/>
                  <a:pt x="11383" y="1891"/>
                </a:cubicBezTo>
                <a:cubicBezTo>
                  <a:pt x="11389" y="1891"/>
                  <a:pt x="11395" y="1891"/>
                  <a:pt x="11395" y="1886"/>
                </a:cubicBezTo>
                <a:cubicBezTo>
                  <a:pt x="11401" y="1880"/>
                  <a:pt x="11401" y="1880"/>
                  <a:pt x="11401" y="1874"/>
                </a:cubicBezTo>
                <a:cubicBezTo>
                  <a:pt x="11407" y="1868"/>
                  <a:pt x="11407" y="1862"/>
                  <a:pt x="11407" y="1850"/>
                </a:cubicBezTo>
                <a:cubicBezTo>
                  <a:pt x="11407" y="1838"/>
                  <a:pt x="11401" y="1832"/>
                  <a:pt x="11401" y="1814"/>
                </a:cubicBezTo>
                <a:cubicBezTo>
                  <a:pt x="11401" y="1814"/>
                  <a:pt x="11401" y="1809"/>
                  <a:pt x="11401" y="1802"/>
                </a:cubicBezTo>
                <a:cubicBezTo>
                  <a:pt x="11401" y="1797"/>
                  <a:pt x="11395" y="1791"/>
                  <a:pt x="11389" y="1785"/>
                </a:cubicBezTo>
                <a:cubicBezTo>
                  <a:pt x="11389" y="1779"/>
                  <a:pt x="11383" y="1779"/>
                  <a:pt x="11377" y="1773"/>
                </a:cubicBezTo>
                <a:cubicBezTo>
                  <a:pt x="11377" y="1767"/>
                  <a:pt x="11371" y="1767"/>
                  <a:pt x="11365" y="1761"/>
                </a:cubicBezTo>
                <a:cubicBezTo>
                  <a:pt x="11365" y="1761"/>
                  <a:pt x="11359" y="1761"/>
                  <a:pt x="11353" y="1761"/>
                </a:cubicBezTo>
                <a:cubicBezTo>
                  <a:pt x="11353" y="1761"/>
                  <a:pt x="11347" y="1755"/>
                  <a:pt x="11341" y="1755"/>
                </a:cubicBezTo>
                <a:cubicBezTo>
                  <a:pt x="11335" y="1755"/>
                  <a:pt x="11329" y="1755"/>
                  <a:pt x="11318" y="1755"/>
                </a:cubicBezTo>
                <a:cubicBezTo>
                  <a:pt x="11312" y="1755"/>
                  <a:pt x="11306" y="1761"/>
                  <a:pt x="11294" y="1755"/>
                </a:cubicBezTo>
                <a:cubicBezTo>
                  <a:pt x="11288" y="1755"/>
                  <a:pt x="11282" y="1749"/>
                  <a:pt x="11270" y="1743"/>
                </a:cubicBezTo>
                <a:lnTo>
                  <a:pt x="11264" y="1737"/>
                </a:lnTo>
                <a:cubicBezTo>
                  <a:pt x="11258" y="1731"/>
                  <a:pt x="11258" y="1725"/>
                  <a:pt x="11258" y="1725"/>
                </a:cubicBezTo>
                <a:cubicBezTo>
                  <a:pt x="11252" y="1725"/>
                  <a:pt x="11246" y="1725"/>
                  <a:pt x="11246" y="1720"/>
                </a:cubicBezTo>
                <a:cubicBezTo>
                  <a:pt x="11241" y="1720"/>
                  <a:pt x="11241" y="1708"/>
                  <a:pt x="11235" y="1708"/>
                </a:cubicBezTo>
                <a:cubicBezTo>
                  <a:pt x="11235" y="1708"/>
                  <a:pt x="11229" y="1708"/>
                  <a:pt x="11223" y="1708"/>
                </a:cubicBezTo>
                <a:cubicBezTo>
                  <a:pt x="11211" y="1702"/>
                  <a:pt x="11211" y="1702"/>
                  <a:pt x="11211" y="1702"/>
                </a:cubicBezTo>
                <a:cubicBezTo>
                  <a:pt x="11211" y="1702"/>
                  <a:pt x="11211" y="1696"/>
                  <a:pt x="11205" y="1690"/>
                </a:cubicBezTo>
                <a:cubicBezTo>
                  <a:pt x="11199" y="1690"/>
                  <a:pt x="11199" y="1690"/>
                  <a:pt x="11193" y="1690"/>
                </a:cubicBezTo>
                <a:cubicBezTo>
                  <a:pt x="11181" y="1684"/>
                  <a:pt x="11181" y="1684"/>
                  <a:pt x="11181" y="1684"/>
                </a:cubicBezTo>
                <a:cubicBezTo>
                  <a:pt x="11175" y="1678"/>
                  <a:pt x="11175" y="1678"/>
                  <a:pt x="11169" y="1672"/>
                </a:cubicBezTo>
                <a:cubicBezTo>
                  <a:pt x="11169" y="1672"/>
                  <a:pt x="11163" y="1672"/>
                  <a:pt x="11158" y="1672"/>
                </a:cubicBezTo>
                <a:cubicBezTo>
                  <a:pt x="11152" y="1666"/>
                  <a:pt x="11140" y="1666"/>
                  <a:pt x="11134" y="1666"/>
                </a:cubicBezTo>
                <a:cubicBezTo>
                  <a:pt x="11122" y="1666"/>
                  <a:pt x="11116" y="1672"/>
                  <a:pt x="11104" y="1672"/>
                </a:cubicBezTo>
                <a:cubicBezTo>
                  <a:pt x="11098" y="1672"/>
                  <a:pt x="11092" y="1672"/>
                  <a:pt x="11086" y="1672"/>
                </a:cubicBezTo>
                <a:cubicBezTo>
                  <a:pt x="11080" y="1672"/>
                  <a:pt x="11080" y="1672"/>
                  <a:pt x="11080" y="1672"/>
                </a:cubicBezTo>
                <a:cubicBezTo>
                  <a:pt x="11075" y="1672"/>
                  <a:pt x="11075" y="1666"/>
                  <a:pt x="11069" y="1666"/>
                </a:cubicBezTo>
                <a:cubicBezTo>
                  <a:pt x="11063" y="1666"/>
                  <a:pt x="11063" y="1660"/>
                  <a:pt x="11057" y="1660"/>
                </a:cubicBezTo>
                <a:cubicBezTo>
                  <a:pt x="11045" y="1654"/>
                  <a:pt x="11045" y="1648"/>
                  <a:pt x="11039" y="1642"/>
                </a:cubicBezTo>
                <a:cubicBezTo>
                  <a:pt x="11003" y="1642"/>
                  <a:pt x="11003" y="1642"/>
                  <a:pt x="11003" y="1642"/>
                </a:cubicBezTo>
                <a:cubicBezTo>
                  <a:pt x="11003" y="1648"/>
                  <a:pt x="11003" y="1654"/>
                  <a:pt x="11003" y="1654"/>
                </a:cubicBezTo>
                <a:cubicBezTo>
                  <a:pt x="10997" y="1660"/>
                  <a:pt x="11003" y="1666"/>
                  <a:pt x="10997" y="1666"/>
                </a:cubicBezTo>
                <a:cubicBezTo>
                  <a:pt x="10991" y="1666"/>
                  <a:pt x="10991" y="1666"/>
                  <a:pt x="10986" y="1666"/>
                </a:cubicBezTo>
                <a:cubicBezTo>
                  <a:pt x="10974" y="1666"/>
                  <a:pt x="10974" y="1666"/>
                  <a:pt x="10974" y="1666"/>
                </a:cubicBezTo>
                <a:cubicBezTo>
                  <a:pt x="10968" y="1666"/>
                  <a:pt x="10962" y="1660"/>
                  <a:pt x="10962" y="1660"/>
                </a:cubicBezTo>
                <a:cubicBezTo>
                  <a:pt x="10962" y="1654"/>
                  <a:pt x="10962" y="1654"/>
                  <a:pt x="10962" y="1648"/>
                </a:cubicBezTo>
                <a:cubicBezTo>
                  <a:pt x="10968" y="1642"/>
                  <a:pt x="10968" y="1636"/>
                  <a:pt x="10968" y="1631"/>
                </a:cubicBezTo>
                <a:cubicBezTo>
                  <a:pt x="10968" y="1631"/>
                  <a:pt x="10974" y="1625"/>
                  <a:pt x="10968" y="1625"/>
                </a:cubicBezTo>
                <a:cubicBezTo>
                  <a:pt x="10968" y="1625"/>
                  <a:pt x="10962" y="1625"/>
                  <a:pt x="10962" y="1619"/>
                </a:cubicBezTo>
                <a:cubicBezTo>
                  <a:pt x="10956" y="1619"/>
                  <a:pt x="10950" y="1619"/>
                  <a:pt x="10950" y="1613"/>
                </a:cubicBezTo>
                <a:cubicBezTo>
                  <a:pt x="10944" y="1613"/>
                  <a:pt x="10950" y="1607"/>
                  <a:pt x="10950" y="1601"/>
                </a:cubicBezTo>
                <a:cubicBezTo>
                  <a:pt x="10944" y="1595"/>
                  <a:pt x="10944" y="1595"/>
                  <a:pt x="10944" y="1589"/>
                </a:cubicBezTo>
                <a:cubicBezTo>
                  <a:pt x="10909" y="1589"/>
                  <a:pt x="10909" y="1589"/>
                  <a:pt x="10909" y="1589"/>
                </a:cubicBezTo>
                <a:cubicBezTo>
                  <a:pt x="10909" y="1589"/>
                  <a:pt x="10903" y="1589"/>
                  <a:pt x="10897" y="1595"/>
                </a:cubicBezTo>
                <a:cubicBezTo>
                  <a:pt x="10897" y="1595"/>
                  <a:pt x="10897" y="1607"/>
                  <a:pt x="10885" y="1607"/>
                </a:cubicBezTo>
                <a:cubicBezTo>
                  <a:pt x="10879" y="1607"/>
                  <a:pt x="10879" y="1601"/>
                  <a:pt x="10873" y="1601"/>
                </a:cubicBezTo>
                <a:cubicBezTo>
                  <a:pt x="10867" y="1595"/>
                  <a:pt x="10861" y="1595"/>
                  <a:pt x="10861" y="1595"/>
                </a:cubicBezTo>
                <a:cubicBezTo>
                  <a:pt x="10855" y="1589"/>
                  <a:pt x="10861" y="1589"/>
                  <a:pt x="10855" y="1583"/>
                </a:cubicBezTo>
                <a:cubicBezTo>
                  <a:pt x="10849" y="1583"/>
                  <a:pt x="10837" y="1589"/>
                  <a:pt x="10831" y="1583"/>
                </a:cubicBezTo>
                <a:cubicBezTo>
                  <a:pt x="10820" y="1583"/>
                  <a:pt x="10814" y="1583"/>
                  <a:pt x="10808" y="1577"/>
                </a:cubicBezTo>
                <a:cubicBezTo>
                  <a:pt x="10802" y="1577"/>
                  <a:pt x="10796" y="1577"/>
                  <a:pt x="10796" y="1577"/>
                </a:cubicBezTo>
                <a:cubicBezTo>
                  <a:pt x="10796" y="1565"/>
                  <a:pt x="10796" y="1565"/>
                  <a:pt x="10796" y="1565"/>
                </a:cubicBezTo>
                <a:cubicBezTo>
                  <a:pt x="10796" y="1565"/>
                  <a:pt x="10802" y="1565"/>
                  <a:pt x="10808" y="1565"/>
                </a:cubicBezTo>
                <a:lnTo>
                  <a:pt x="10814" y="1565"/>
                </a:lnTo>
                <a:cubicBezTo>
                  <a:pt x="10820" y="1565"/>
                  <a:pt x="10825" y="1565"/>
                  <a:pt x="10831" y="1565"/>
                </a:cubicBezTo>
                <a:cubicBezTo>
                  <a:pt x="10831" y="1542"/>
                  <a:pt x="10831" y="1542"/>
                  <a:pt x="10831" y="1542"/>
                </a:cubicBezTo>
                <a:cubicBezTo>
                  <a:pt x="10831" y="1536"/>
                  <a:pt x="10825" y="1530"/>
                  <a:pt x="10825" y="1530"/>
                </a:cubicBezTo>
                <a:cubicBezTo>
                  <a:pt x="10820" y="1524"/>
                  <a:pt x="10820" y="1518"/>
                  <a:pt x="10814" y="1518"/>
                </a:cubicBezTo>
                <a:lnTo>
                  <a:pt x="10808" y="1518"/>
                </a:lnTo>
                <a:cubicBezTo>
                  <a:pt x="10796" y="1518"/>
                  <a:pt x="10790" y="1518"/>
                  <a:pt x="10778" y="1518"/>
                </a:cubicBezTo>
                <a:cubicBezTo>
                  <a:pt x="10772" y="1518"/>
                  <a:pt x="10766" y="1518"/>
                  <a:pt x="10754" y="1512"/>
                </a:cubicBezTo>
                <a:cubicBezTo>
                  <a:pt x="10748" y="1512"/>
                  <a:pt x="10748" y="1506"/>
                  <a:pt x="10748" y="1500"/>
                </a:cubicBezTo>
                <a:cubicBezTo>
                  <a:pt x="10743" y="1500"/>
                  <a:pt x="10743" y="1494"/>
                  <a:pt x="10736" y="1494"/>
                </a:cubicBezTo>
                <a:cubicBezTo>
                  <a:pt x="10736" y="1488"/>
                  <a:pt x="10731" y="1488"/>
                  <a:pt x="10731" y="1488"/>
                </a:cubicBezTo>
                <a:cubicBezTo>
                  <a:pt x="10719" y="1494"/>
                  <a:pt x="10719" y="1494"/>
                  <a:pt x="10719" y="1494"/>
                </a:cubicBezTo>
                <a:cubicBezTo>
                  <a:pt x="10719" y="1524"/>
                  <a:pt x="10719" y="1524"/>
                  <a:pt x="10719" y="1524"/>
                </a:cubicBezTo>
                <a:cubicBezTo>
                  <a:pt x="10707" y="1530"/>
                  <a:pt x="10695" y="1530"/>
                  <a:pt x="10683" y="1530"/>
                </a:cubicBezTo>
                <a:cubicBezTo>
                  <a:pt x="10683" y="1506"/>
                  <a:pt x="10683" y="1506"/>
                  <a:pt x="10683" y="1506"/>
                </a:cubicBezTo>
                <a:cubicBezTo>
                  <a:pt x="10683" y="1500"/>
                  <a:pt x="10689" y="1500"/>
                  <a:pt x="10689" y="1494"/>
                </a:cubicBezTo>
                <a:cubicBezTo>
                  <a:pt x="10695" y="1488"/>
                  <a:pt x="10701" y="1488"/>
                  <a:pt x="10701" y="1482"/>
                </a:cubicBezTo>
                <a:cubicBezTo>
                  <a:pt x="10701" y="1482"/>
                  <a:pt x="10701" y="1476"/>
                  <a:pt x="10701" y="1470"/>
                </a:cubicBezTo>
                <a:cubicBezTo>
                  <a:pt x="10624" y="1470"/>
                  <a:pt x="10624" y="1470"/>
                  <a:pt x="10624" y="1470"/>
                </a:cubicBezTo>
                <a:cubicBezTo>
                  <a:pt x="10624" y="1488"/>
                  <a:pt x="10630" y="1494"/>
                  <a:pt x="10624" y="1506"/>
                </a:cubicBezTo>
                <a:cubicBezTo>
                  <a:pt x="10624" y="1512"/>
                  <a:pt x="10618" y="1512"/>
                  <a:pt x="10618" y="1518"/>
                </a:cubicBezTo>
                <a:cubicBezTo>
                  <a:pt x="10618" y="1530"/>
                  <a:pt x="10618" y="1530"/>
                  <a:pt x="10618" y="1530"/>
                </a:cubicBezTo>
                <a:cubicBezTo>
                  <a:pt x="10618" y="1536"/>
                  <a:pt x="10624" y="1536"/>
                  <a:pt x="10624" y="1542"/>
                </a:cubicBezTo>
                <a:cubicBezTo>
                  <a:pt x="10606" y="1542"/>
                  <a:pt x="10606" y="1542"/>
                  <a:pt x="10606" y="1542"/>
                </a:cubicBezTo>
                <a:cubicBezTo>
                  <a:pt x="10606" y="1536"/>
                  <a:pt x="10612" y="1536"/>
                  <a:pt x="10612" y="1530"/>
                </a:cubicBezTo>
                <a:cubicBezTo>
                  <a:pt x="10612" y="1524"/>
                  <a:pt x="10612" y="1518"/>
                  <a:pt x="10612" y="1512"/>
                </a:cubicBezTo>
                <a:cubicBezTo>
                  <a:pt x="10612" y="1506"/>
                  <a:pt x="10606" y="1500"/>
                  <a:pt x="10606" y="1494"/>
                </a:cubicBezTo>
                <a:cubicBezTo>
                  <a:pt x="10600" y="1488"/>
                  <a:pt x="10600" y="1488"/>
                  <a:pt x="10594" y="1488"/>
                </a:cubicBezTo>
                <a:cubicBezTo>
                  <a:pt x="10570" y="1488"/>
                  <a:pt x="10570" y="1488"/>
                  <a:pt x="10570" y="1488"/>
                </a:cubicBezTo>
                <a:cubicBezTo>
                  <a:pt x="10570" y="1548"/>
                  <a:pt x="10570" y="1548"/>
                  <a:pt x="10570" y="1548"/>
                </a:cubicBezTo>
                <a:cubicBezTo>
                  <a:pt x="10529" y="1548"/>
                  <a:pt x="10529" y="1548"/>
                  <a:pt x="10529" y="1548"/>
                </a:cubicBezTo>
                <a:cubicBezTo>
                  <a:pt x="10529" y="1536"/>
                  <a:pt x="10529" y="1530"/>
                  <a:pt x="10529" y="1512"/>
                </a:cubicBezTo>
                <a:cubicBezTo>
                  <a:pt x="10529" y="1512"/>
                  <a:pt x="10529" y="1506"/>
                  <a:pt x="10529" y="1500"/>
                </a:cubicBezTo>
                <a:cubicBezTo>
                  <a:pt x="10529" y="1500"/>
                  <a:pt x="10529" y="1500"/>
                  <a:pt x="10529" y="1494"/>
                </a:cubicBezTo>
                <a:cubicBezTo>
                  <a:pt x="10553" y="1494"/>
                  <a:pt x="10553" y="1494"/>
                  <a:pt x="10553" y="1494"/>
                </a:cubicBezTo>
                <a:cubicBezTo>
                  <a:pt x="10559" y="1494"/>
                  <a:pt x="10559" y="1494"/>
                  <a:pt x="10565" y="1494"/>
                </a:cubicBezTo>
                <a:lnTo>
                  <a:pt x="10570" y="1494"/>
                </a:lnTo>
                <a:cubicBezTo>
                  <a:pt x="10570" y="1459"/>
                  <a:pt x="10570" y="1459"/>
                  <a:pt x="10570" y="1459"/>
                </a:cubicBezTo>
                <a:cubicBezTo>
                  <a:pt x="10559" y="1459"/>
                  <a:pt x="10559" y="1459"/>
                  <a:pt x="10559" y="1459"/>
                </a:cubicBezTo>
                <a:cubicBezTo>
                  <a:pt x="10547" y="1465"/>
                  <a:pt x="10541" y="1470"/>
                  <a:pt x="10529" y="1476"/>
                </a:cubicBezTo>
                <a:cubicBezTo>
                  <a:pt x="10529" y="1476"/>
                  <a:pt x="10523" y="1482"/>
                  <a:pt x="10517" y="1482"/>
                </a:cubicBezTo>
                <a:cubicBezTo>
                  <a:pt x="10517" y="1482"/>
                  <a:pt x="10511" y="1476"/>
                  <a:pt x="10505" y="1476"/>
                </a:cubicBezTo>
                <a:lnTo>
                  <a:pt x="10499" y="1476"/>
                </a:lnTo>
                <a:cubicBezTo>
                  <a:pt x="10493" y="1476"/>
                  <a:pt x="10488" y="1482"/>
                  <a:pt x="10488" y="1488"/>
                </a:cubicBezTo>
                <a:cubicBezTo>
                  <a:pt x="10488" y="1500"/>
                  <a:pt x="10482" y="1506"/>
                  <a:pt x="10476" y="1512"/>
                </a:cubicBezTo>
                <a:cubicBezTo>
                  <a:pt x="10470" y="1518"/>
                  <a:pt x="10464" y="1518"/>
                  <a:pt x="10458" y="1518"/>
                </a:cubicBezTo>
                <a:cubicBezTo>
                  <a:pt x="10452" y="1518"/>
                  <a:pt x="10452" y="1518"/>
                  <a:pt x="10452" y="1518"/>
                </a:cubicBezTo>
                <a:cubicBezTo>
                  <a:pt x="10446" y="1518"/>
                  <a:pt x="10446" y="1518"/>
                  <a:pt x="10440" y="1518"/>
                </a:cubicBezTo>
                <a:cubicBezTo>
                  <a:pt x="10434" y="1518"/>
                  <a:pt x="10434" y="1506"/>
                  <a:pt x="10428" y="1506"/>
                </a:cubicBezTo>
                <a:cubicBezTo>
                  <a:pt x="10434" y="1500"/>
                  <a:pt x="10434" y="1500"/>
                  <a:pt x="10434" y="1494"/>
                </a:cubicBezTo>
                <a:cubicBezTo>
                  <a:pt x="10440" y="1488"/>
                  <a:pt x="10446" y="1488"/>
                  <a:pt x="10446" y="1488"/>
                </a:cubicBezTo>
                <a:cubicBezTo>
                  <a:pt x="10411" y="1488"/>
                  <a:pt x="10411" y="1488"/>
                  <a:pt x="10411" y="1488"/>
                </a:cubicBezTo>
                <a:cubicBezTo>
                  <a:pt x="10393" y="1488"/>
                  <a:pt x="10387" y="1488"/>
                  <a:pt x="10375" y="1494"/>
                </a:cubicBezTo>
                <a:cubicBezTo>
                  <a:pt x="10369" y="1494"/>
                  <a:pt x="10363" y="1500"/>
                  <a:pt x="10357" y="1500"/>
                </a:cubicBezTo>
                <a:cubicBezTo>
                  <a:pt x="10351" y="1500"/>
                  <a:pt x="10345" y="1500"/>
                  <a:pt x="10345" y="1506"/>
                </a:cubicBezTo>
                <a:cubicBezTo>
                  <a:pt x="10345" y="1512"/>
                  <a:pt x="10345" y="1518"/>
                  <a:pt x="10345" y="1518"/>
                </a:cubicBezTo>
                <a:cubicBezTo>
                  <a:pt x="10345" y="1524"/>
                  <a:pt x="10345" y="1530"/>
                  <a:pt x="10351" y="1530"/>
                </a:cubicBezTo>
                <a:cubicBezTo>
                  <a:pt x="10351" y="1536"/>
                  <a:pt x="10351" y="1542"/>
                  <a:pt x="10357" y="1542"/>
                </a:cubicBezTo>
                <a:cubicBezTo>
                  <a:pt x="10369" y="1548"/>
                  <a:pt x="10375" y="1548"/>
                  <a:pt x="10381" y="1548"/>
                </a:cubicBezTo>
                <a:cubicBezTo>
                  <a:pt x="10393" y="1548"/>
                  <a:pt x="10393" y="1548"/>
                  <a:pt x="10404" y="1548"/>
                </a:cubicBezTo>
                <a:cubicBezTo>
                  <a:pt x="10404" y="1571"/>
                  <a:pt x="10404" y="1571"/>
                  <a:pt x="10404" y="1571"/>
                </a:cubicBezTo>
                <a:cubicBezTo>
                  <a:pt x="10381" y="1571"/>
                  <a:pt x="10381" y="1571"/>
                  <a:pt x="10381" y="1571"/>
                </a:cubicBezTo>
                <a:cubicBezTo>
                  <a:pt x="10375" y="1571"/>
                  <a:pt x="10375" y="1565"/>
                  <a:pt x="10369" y="1565"/>
                </a:cubicBezTo>
                <a:cubicBezTo>
                  <a:pt x="10357" y="1565"/>
                  <a:pt x="10351" y="1565"/>
                  <a:pt x="10345" y="1565"/>
                </a:cubicBezTo>
                <a:cubicBezTo>
                  <a:pt x="10333" y="1565"/>
                  <a:pt x="10327" y="1565"/>
                  <a:pt x="10322" y="1565"/>
                </a:cubicBezTo>
                <a:cubicBezTo>
                  <a:pt x="10316" y="1559"/>
                  <a:pt x="10310" y="1559"/>
                  <a:pt x="10310" y="1559"/>
                </a:cubicBezTo>
                <a:cubicBezTo>
                  <a:pt x="10286" y="1559"/>
                  <a:pt x="10286" y="1559"/>
                  <a:pt x="10286" y="1559"/>
                </a:cubicBezTo>
                <a:cubicBezTo>
                  <a:pt x="10286" y="1571"/>
                  <a:pt x="10286" y="1577"/>
                  <a:pt x="10286" y="1589"/>
                </a:cubicBezTo>
                <a:cubicBezTo>
                  <a:pt x="10286" y="1595"/>
                  <a:pt x="10286" y="1601"/>
                  <a:pt x="10286" y="1601"/>
                </a:cubicBezTo>
                <a:cubicBezTo>
                  <a:pt x="10286" y="1607"/>
                  <a:pt x="10280" y="1607"/>
                  <a:pt x="10280" y="1613"/>
                </a:cubicBezTo>
                <a:cubicBezTo>
                  <a:pt x="10280" y="1619"/>
                  <a:pt x="10274" y="1619"/>
                  <a:pt x="10268" y="1619"/>
                </a:cubicBezTo>
                <a:cubicBezTo>
                  <a:pt x="10268" y="1613"/>
                  <a:pt x="10268" y="1607"/>
                  <a:pt x="10268" y="1595"/>
                </a:cubicBezTo>
                <a:cubicBezTo>
                  <a:pt x="10268" y="1595"/>
                  <a:pt x="10268" y="1589"/>
                  <a:pt x="10268" y="1583"/>
                </a:cubicBezTo>
                <a:cubicBezTo>
                  <a:pt x="10262" y="1583"/>
                  <a:pt x="10256" y="1583"/>
                  <a:pt x="10256" y="1577"/>
                </a:cubicBezTo>
                <a:cubicBezTo>
                  <a:pt x="10250" y="1577"/>
                  <a:pt x="10245" y="1583"/>
                  <a:pt x="10245" y="1577"/>
                </a:cubicBezTo>
                <a:cubicBezTo>
                  <a:pt x="10238" y="1577"/>
                  <a:pt x="10233" y="1571"/>
                  <a:pt x="10233" y="1571"/>
                </a:cubicBezTo>
                <a:cubicBezTo>
                  <a:pt x="10227" y="1571"/>
                  <a:pt x="10227" y="1565"/>
                  <a:pt x="10221" y="1559"/>
                </a:cubicBezTo>
                <a:cubicBezTo>
                  <a:pt x="10221" y="1559"/>
                  <a:pt x="10215" y="1559"/>
                  <a:pt x="10209" y="1559"/>
                </a:cubicBezTo>
                <a:cubicBezTo>
                  <a:pt x="10203" y="1554"/>
                  <a:pt x="10197" y="1542"/>
                  <a:pt x="10185" y="1542"/>
                </a:cubicBezTo>
                <a:cubicBezTo>
                  <a:pt x="10179" y="1542"/>
                  <a:pt x="10173" y="1548"/>
                  <a:pt x="10167" y="1548"/>
                </a:cubicBezTo>
                <a:cubicBezTo>
                  <a:pt x="10167" y="1565"/>
                  <a:pt x="10167" y="1565"/>
                  <a:pt x="10167" y="1565"/>
                </a:cubicBezTo>
                <a:cubicBezTo>
                  <a:pt x="10167" y="1571"/>
                  <a:pt x="10173" y="1577"/>
                  <a:pt x="10173" y="1577"/>
                </a:cubicBezTo>
                <a:cubicBezTo>
                  <a:pt x="10173" y="1583"/>
                  <a:pt x="10179" y="1589"/>
                  <a:pt x="10179" y="1595"/>
                </a:cubicBezTo>
                <a:cubicBezTo>
                  <a:pt x="10179" y="1601"/>
                  <a:pt x="10167" y="1607"/>
                  <a:pt x="10167" y="1619"/>
                </a:cubicBezTo>
                <a:cubicBezTo>
                  <a:pt x="10167" y="1619"/>
                  <a:pt x="10173" y="1625"/>
                  <a:pt x="10173" y="1631"/>
                </a:cubicBezTo>
                <a:cubicBezTo>
                  <a:pt x="10167" y="1631"/>
                  <a:pt x="10161" y="1631"/>
                  <a:pt x="10161" y="1636"/>
                </a:cubicBezTo>
                <a:cubicBezTo>
                  <a:pt x="10156" y="1642"/>
                  <a:pt x="10150" y="1648"/>
                  <a:pt x="10144" y="1648"/>
                </a:cubicBezTo>
                <a:cubicBezTo>
                  <a:pt x="10138" y="1648"/>
                  <a:pt x="10132" y="1648"/>
                  <a:pt x="10126" y="1642"/>
                </a:cubicBezTo>
                <a:cubicBezTo>
                  <a:pt x="10126" y="1642"/>
                  <a:pt x="10126" y="1636"/>
                  <a:pt x="10126" y="1631"/>
                </a:cubicBezTo>
                <a:cubicBezTo>
                  <a:pt x="10126" y="1625"/>
                  <a:pt x="10120" y="1625"/>
                  <a:pt x="10120" y="1619"/>
                </a:cubicBezTo>
                <a:cubicBezTo>
                  <a:pt x="10120" y="1619"/>
                  <a:pt x="10120" y="1613"/>
                  <a:pt x="10120" y="1607"/>
                </a:cubicBezTo>
                <a:cubicBezTo>
                  <a:pt x="10114" y="1613"/>
                  <a:pt x="10114" y="1613"/>
                  <a:pt x="10108" y="1613"/>
                </a:cubicBezTo>
                <a:cubicBezTo>
                  <a:pt x="10102" y="1619"/>
                  <a:pt x="10108" y="1625"/>
                  <a:pt x="10108" y="1631"/>
                </a:cubicBezTo>
                <a:cubicBezTo>
                  <a:pt x="10102" y="1631"/>
                  <a:pt x="10096" y="1631"/>
                  <a:pt x="10096" y="1631"/>
                </a:cubicBezTo>
                <a:cubicBezTo>
                  <a:pt x="10084" y="1631"/>
                  <a:pt x="10079" y="1631"/>
                  <a:pt x="10072" y="1631"/>
                </a:cubicBezTo>
                <a:cubicBezTo>
                  <a:pt x="10067" y="1648"/>
                  <a:pt x="10067" y="1648"/>
                  <a:pt x="10067" y="1648"/>
                </a:cubicBezTo>
                <a:cubicBezTo>
                  <a:pt x="10072" y="1654"/>
                  <a:pt x="10072" y="1660"/>
                  <a:pt x="10072" y="1660"/>
                </a:cubicBezTo>
                <a:cubicBezTo>
                  <a:pt x="10079" y="1666"/>
                  <a:pt x="10084" y="1660"/>
                  <a:pt x="10084" y="1660"/>
                </a:cubicBezTo>
                <a:cubicBezTo>
                  <a:pt x="10090" y="1666"/>
                  <a:pt x="10096" y="1666"/>
                  <a:pt x="10096" y="1666"/>
                </a:cubicBezTo>
                <a:cubicBezTo>
                  <a:pt x="10096" y="1672"/>
                  <a:pt x="10096" y="1678"/>
                  <a:pt x="10096" y="1678"/>
                </a:cubicBezTo>
                <a:cubicBezTo>
                  <a:pt x="10096" y="1690"/>
                  <a:pt x="10096" y="1690"/>
                  <a:pt x="10096" y="1690"/>
                </a:cubicBezTo>
                <a:cubicBezTo>
                  <a:pt x="10096" y="1696"/>
                  <a:pt x="10090" y="1696"/>
                  <a:pt x="10090" y="1702"/>
                </a:cubicBezTo>
                <a:cubicBezTo>
                  <a:pt x="10090" y="1702"/>
                  <a:pt x="10084" y="1702"/>
                  <a:pt x="10079" y="1702"/>
                </a:cubicBezTo>
                <a:cubicBezTo>
                  <a:pt x="10072" y="1696"/>
                  <a:pt x="10072" y="1690"/>
                  <a:pt x="10067" y="1690"/>
                </a:cubicBezTo>
                <a:cubicBezTo>
                  <a:pt x="10061" y="1684"/>
                  <a:pt x="10055" y="1690"/>
                  <a:pt x="10043" y="1690"/>
                </a:cubicBezTo>
                <a:cubicBezTo>
                  <a:pt x="10037" y="1690"/>
                  <a:pt x="10031" y="1684"/>
                  <a:pt x="10031" y="1684"/>
                </a:cubicBezTo>
                <a:cubicBezTo>
                  <a:pt x="10031" y="1672"/>
                  <a:pt x="10037" y="1660"/>
                  <a:pt x="10037" y="1648"/>
                </a:cubicBezTo>
                <a:cubicBezTo>
                  <a:pt x="10037" y="1642"/>
                  <a:pt x="10031" y="1642"/>
                  <a:pt x="10031" y="1636"/>
                </a:cubicBezTo>
                <a:cubicBezTo>
                  <a:pt x="10019" y="1636"/>
                  <a:pt x="10019" y="1642"/>
                  <a:pt x="10013" y="1642"/>
                </a:cubicBezTo>
                <a:cubicBezTo>
                  <a:pt x="10013" y="1678"/>
                  <a:pt x="10013" y="1678"/>
                  <a:pt x="10013" y="1678"/>
                </a:cubicBezTo>
                <a:cubicBezTo>
                  <a:pt x="10007" y="1678"/>
                  <a:pt x="10007" y="1684"/>
                  <a:pt x="10001" y="1684"/>
                </a:cubicBezTo>
                <a:cubicBezTo>
                  <a:pt x="9995" y="1684"/>
                  <a:pt x="9990" y="1678"/>
                  <a:pt x="9983" y="1678"/>
                </a:cubicBezTo>
                <a:cubicBezTo>
                  <a:pt x="9972" y="1678"/>
                  <a:pt x="9966" y="1684"/>
                  <a:pt x="9954" y="1690"/>
                </a:cubicBezTo>
                <a:cubicBezTo>
                  <a:pt x="9954" y="1690"/>
                  <a:pt x="9954" y="1696"/>
                  <a:pt x="9960" y="1702"/>
                </a:cubicBezTo>
                <a:cubicBezTo>
                  <a:pt x="9960" y="1702"/>
                  <a:pt x="9966" y="1702"/>
                  <a:pt x="9966" y="1708"/>
                </a:cubicBezTo>
                <a:cubicBezTo>
                  <a:pt x="9966" y="1708"/>
                  <a:pt x="9966" y="1714"/>
                  <a:pt x="9966" y="1720"/>
                </a:cubicBezTo>
                <a:cubicBezTo>
                  <a:pt x="9954" y="1720"/>
                  <a:pt x="9948" y="1714"/>
                  <a:pt x="9936" y="1720"/>
                </a:cubicBezTo>
                <a:cubicBezTo>
                  <a:pt x="9930" y="1720"/>
                  <a:pt x="9924" y="1720"/>
                  <a:pt x="9924" y="1720"/>
                </a:cubicBezTo>
                <a:cubicBezTo>
                  <a:pt x="9918" y="1720"/>
                  <a:pt x="9912" y="1720"/>
                  <a:pt x="9912" y="1720"/>
                </a:cubicBezTo>
                <a:cubicBezTo>
                  <a:pt x="9906" y="1720"/>
                  <a:pt x="9906" y="1725"/>
                  <a:pt x="9901" y="1725"/>
                </a:cubicBezTo>
                <a:cubicBezTo>
                  <a:pt x="9895" y="1731"/>
                  <a:pt x="9901" y="1737"/>
                  <a:pt x="9895" y="1737"/>
                </a:cubicBezTo>
                <a:cubicBezTo>
                  <a:pt x="9895" y="1743"/>
                  <a:pt x="9889" y="1743"/>
                  <a:pt x="9883" y="1743"/>
                </a:cubicBezTo>
                <a:cubicBezTo>
                  <a:pt x="9883" y="1743"/>
                  <a:pt x="9877" y="1749"/>
                  <a:pt x="9877" y="1755"/>
                </a:cubicBezTo>
                <a:cubicBezTo>
                  <a:pt x="9871" y="1755"/>
                  <a:pt x="9877" y="1761"/>
                  <a:pt x="9871" y="1767"/>
                </a:cubicBezTo>
                <a:cubicBezTo>
                  <a:pt x="9871" y="1767"/>
                  <a:pt x="9865" y="1761"/>
                  <a:pt x="9859" y="1767"/>
                </a:cubicBezTo>
                <a:cubicBezTo>
                  <a:pt x="9853" y="1767"/>
                  <a:pt x="9853" y="1773"/>
                  <a:pt x="9847" y="1779"/>
                </a:cubicBezTo>
                <a:cubicBezTo>
                  <a:pt x="9871" y="1779"/>
                  <a:pt x="9871" y="1779"/>
                  <a:pt x="9871" y="1779"/>
                </a:cubicBezTo>
                <a:cubicBezTo>
                  <a:pt x="9877" y="1779"/>
                  <a:pt x="9877" y="1779"/>
                  <a:pt x="9883" y="1773"/>
                </a:cubicBezTo>
                <a:cubicBezTo>
                  <a:pt x="9889" y="1773"/>
                  <a:pt x="9889" y="1767"/>
                  <a:pt x="9889" y="1761"/>
                </a:cubicBezTo>
                <a:cubicBezTo>
                  <a:pt x="9895" y="1761"/>
                  <a:pt x="9901" y="1761"/>
                  <a:pt x="9901" y="1755"/>
                </a:cubicBezTo>
                <a:cubicBezTo>
                  <a:pt x="9906" y="1755"/>
                  <a:pt x="9912" y="1755"/>
                  <a:pt x="9912" y="1755"/>
                </a:cubicBezTo>
                <a:cubicBezTo>
                  <a:pt x="9918" y="1755"/>
                  <a:pt x="9924" y="1755"/>
                  <a:pt x="9924" y="1755"/>
                </a:cubicBezTo>
                <a:cubicBezTo>
                  <a:pt x="9930" y="1755"/>
                  <a:pt x="9936" y="1761"/>
                  <a:pt x="9936" y="1755"/>
                </a:cubicBezTo>
                <a:cubicBezTo>
                  <a:pt x="9942" y="1755"/>
                  <a:pt x="9942" y="1749"/>
                  <a:pt x="9948" y="1749"/>
                </a:cubicBezTo>
                <a:cubicBezTo>
                  <a:pt x="9954" y="1743"/>
                  <a:pt x="9948" y="1737"/>
                  <a:pt x="9954" y="1737"/>
                </a:cubicBezTo>
                <a:cubicBezTo>
                  <a:pt x="9960" y="1737"/>
                  <a:pt x="9960" y="1737"/>
                  <a:pt x="9966" y="1737"/>
                </a:cubicBezTo>
                <a:cubicBezTo>
                  <a:pt x="9972" y="1737"/>
                  <a:pt x="9972" y="1737"/>
                  <a:pt x="9978" y="1737"/>
                </a:cubicBezTo>
                <a:cubicBezTo>
                  <a:pt x="9983" y="1737"/>
                  <a:pt x="9983" y="1731"/>
                  <a:pt x="9990" y="1725"/>
                </a:cubicBezTo>
                <a:cubicBezTo>
                  <a:pt x="10001" y="1725"/>
                  <a:pt x="10007" y="1725"/>
                  <a:pt x="10019" y="1725"/>
                </a:cubicBezTo>
                <a:cubicBezTo>
                  <a:pt x="10031" y="1725"/>
                  <a:pt x="10037" y="1725"/>
                  <a:pt x="10049" y="1725"/>
                </a:cubicBezTo>
                <a:cubicBezTo>
                  <a:pt x="10055" y="1731"/>
                  <a:pt x="10055" y="1737"/>
                  <a:pt x="10061" y="1737"/>
                </a:cubicBezTo>
                <a:cubicBezTo>
                  <a:pt x="10055" y="1749"/>
                  <a:pt x="10055" y="1749"/>
                  <a:pt x="10055" y="1749"/>
                </a:cubicBezTo>
                <a:cubicBezTo>
                  <a:pt x="10043" y="1749"/>
                  <a:pt x="10037" y="1749"/>
                  <a:pt x="10031" y="1749"/>
                </a:cubicBezTo>
                <a:cubicBezTo>
                  <a:pt x="10025" y="1749"/>
                  <a:pt x="10025" y="1749"/>
                  <a:pt x="10019" y="1749"/>
                </a:cubicBezTo>
                <a:lnTo>
                  <a:pt x="10019" y="1761"/>
                </a:lnTo>
                <a:cubicBezTo>
                  <a:pt x="10013" y="1761"/>
                  <a:pt x="10007" y="1761"/>
                  <a:pt x="10007" y="1761"/>
                </a:cubicBezTo>
                <a:cubicBezTo>
                  <a:pt x="10001" y="1761"/>
                  <a:pt x="9995" y="1761"/>
                  <a:pt x="9995" y="1761"/>
                </a:cubicBezTo>
                <a:cubicBezTo>
                  <a:pt x="9990" y="1761"/>
                  <a:pt x="9983" y="1767"/>
                  <a:pt x="9983" y="1767"/>
                </a:cubicBezTo>
                <a:cubicBezTo>
                  <a:pt x="9983" y="1773"/>
                  <a:pt x="9983" y="1779"/>
                  <a:pt x="9978" y="1779"/>
                </a:cubicBezTo>
                <a:cubicBezTo>
                  <a:pt x="9978" y="1785"/>
                  <a:pt x="9978" y="1785"/>
                  <a:pt x="9972" y="1791"/>
                </a:cubicBezTo>
                <a:cubicBezTo>
                  <a:pt x="9972" y="1797"/>
                  <a:pt x="9966" y="1791"/>
                  <a:pt x="9966" y="1797"/>
                </a:cubicBezTo>
                <a:cubicBezTo>
                  <a:pt x="9960" y="1802"/>
                  <a:pt x="9960" y="1802"/>
                  <a:pt x="9960" y="1809"/>
                </a:cubicBezTo>
                <a:cubicBezTo>
                  <a:pt x="9954" y="1814"/>
                  <a:pt x="9960" y="1814"/>
                  <a:pt x="9960" y="1820"/>
                </a:cubicBezTo>
                <a:cubicBezTo>
                  <a:pt x="9960" y="1826"/>
                  <a:pt x="9960" y="1832"/>
                  <a:pt x="9960" y="1844"/>
                </a:cubicBezTo>
                <a:cubicBezTo>
                  <a:pt x="9942" y="1844"/>
                  <a:pt x="9930" y="1838"/>
                  <a:pt x="9924" y="1850"/>
                </a:cubicBezTo>
                <a:cubicBezTo>
                  <a:pt x="9918" y="1856"/>
                  <a:pt x="9918" y="1862"/>
                  <a:pt x="9912" y="1874"/>
                </a:cubicBezTo>
                <a:cubicBezTo>
                  <a:pt x="9912" y="1874"/>
                  <a:pt x="9906" y="1874"/>
                  <a:pt x="9901" y="1880"/>
                </a:cubicBezTo>
                <a:cubicBezTo>
                  <a:pt x="9901" y="1880"/>
                  <a:pt x="9895" y="1880"/>
                  <a:pt x="9889" y="1886"/>
                </a:cubicBezTo>
                <a:cubicBezTo>
                  <a:pt x="9889" y="1886"/>
                  <a:pt x="9889" y="1891"/>
                  <a:pt x="9883" y="1897"/>
                </a:cubicBezTo>
                <a:cubicBezTo>
                  <a:pt x="9883" y="1897"/>
                  <a:pt x="9877" y="1897"/>
                  <a:pt x="9877" y="1903"/>
                </a:cubicBezTo>
                <a:cubicBezTo>
                  <a:pt x="9871" y="1903"/>
                  <a:pt x="9865" y="1909"/>
                  <a:pt x="9865" y="1909"/>
                </a:cubicBezTo>
                <a:cubicBezTo>
                  <a:pt x="9859" y="1915"/>
                  <a:pt x="9865" y="1921"/>
                  <a:pt x="9865" y="1921"/>
                </a:cubicBezTo>
                <a:cubicBezTo>
                  <a:pt x="9865" y="1927"/>
                  <a:pt x="9865" y="1933"/>
                  <a:pt x="9865" y="1933"/>
                </a:cubicBezTo>
                <a:cubicBezTo>
                  <a:pt x="9859" y="1939"/>
                  <a:pt x="9853" y="1939"/>
                  <a:pt x="9853" y="1945"/>
                </a:cubicBezTo>
                <a:cubicBezTo>
                  <a:pt x="9847" y="1951"/>
                  <a:pt x="9841" y="1951"/>
                  <a:pt x="9841" y="1957"/>
                </a:cubicBezTo>
                <a:cubicBezTo>
                  <a:pt x="9841" y="1963"/>
                  <a:pt x="9841" y="1975"/>
                  <a:pt x="9841" y="1980"/>
                </a:cubicBezTo>
                <a:cubicBezTo>
                  <a:pt x="9841" y="1986"/>
                  <a:pt x="9835" y="1986"/>
                  <a:pt x="9835" y="1992"/>
                </a:cubicBezTo>
                <a:cubicBezTo>
                  <a:pt x="9835" y="1992"/>
                  <a:pt x="9835" y="1998"/>
                  <a:pt x="9835" y="2004"/>
                </a:cubicBezTo>
                <a:cubicBezTo>
                  <a:pt x="9829" y="1992"/>
                  <a:pt x="9829" y="1992"/>
                  <a:pt x="9829" y="1992"/>
                </a:cubicBezTo>
                <a:cubicBezTo>
                  <a:pt x="9829" y="1992"/>
                  <a:pt x="9824" y="1998"/>
                  <a:pt x="9818" y="1998"/>
                </a:cubicBezTo>
                <a:cubicBezTo>
                  <a:pt x="9812" y="2004"/>
                  <a:pt x="9806" y="2004"/>
                  <a:pt x="9800" y="2010"/>
                </a:cubicBezTo>
                <a:cubicBezTo>
                  <a:pt x="9795" y="2010"/>
                  <a:pt x="9795" y="2016"/>
                  <a:pt x="9789" y="2022"/>
                </a:cubicBezTo>
                <a:cubicBezTo>
                  <a:pt x="9783" y="2022"/>
                  <a:pt x="9783" y="2028"/>
                  <a:pt x="9777" y="2028"/>
                </a:cubicBezTo>
                <a:cubicBezTo>
                  <a:pt x="9777" y="2028"/>
                  <a:pt x="9771" y="2028"/>
                  <a:pt x="9765" y="2028"/>
                </a:cubicBezTo>
                <a:cubicBezTo>
                  <a:pt x="9765" y="2028"/>
                  <a:pt x="9753" y="2034"/>
                  <a:pt x="9747" y="2034"/>
                </a:cubicBezTo>
                <a:cubicBezTo>
                  <a:pt x="9747" y="2034"/>
                  <a:pt x="9741" y="2040"/>
                  <a:pt x="9736" y="2040"/>
                </a:cubicBezTo>
                <a:cubicBezTo>
                  <a:pt x="9741" y="2057"/>
                  <a:pt x="9741" y="2057"/>
                  <a:pt x="9741" y="2057"/>
                </a:cubicBezTo>
                <a:cubicBezTo>
                  <a:pt x="9747" y="2057"/>
                  <a:pt x="9747" y="2057"/>
                  <a:pt x="9753" y="2057"/>
                </a:cubicBezTo>
                <a:cubicBezTo>
                  <a:pt x="9759" y="2057"/>
                  <a:pt x="9759" y="2057"/>
                  <a:pt x="9765" y="2057"/>
                </a:cubicBezTo>
                <a:cubicBezTo>
                  <a:pt x="9789" y="2057"/>
                  <a:pt x="9789" y="2057"/>
                  <a:pt x="9789" y="2057"/>
                </a:cubicBezTo>
                <a:cubicBezTo>
                  <a:pt x="9789" y="2063"/>
                  <a:pt x="9783" y="2063"/>
                  <a:pt x="9783" y="2069"/>
                </a:cubicBezTo>
                <a:cubicBezTo>
                  <a:pt x="9783" y="2075"/>
                  <a:pt x="9783" y="2081"/>
                  <a:pt x="9783" y="2081"/>
                </a:cubicBezTo>
                <a:cubicBezTo>
                  <a:pt x="9783" y="2087"/>
                  <a:pt x="9777" y="2087"/>
                  <a:pt x="9771" y="2087"/>
                </a:cubicBezTo>
                <a:cubicBezTo>
                  <a:pt x="9771" y="2087"/>
                  <a:pt x="9765" y="2093"/>
                  <a:pt x="9759" y="2093"/>
                </a:cubicBezTo>
                <a:cubicBezTo>
                  <a:pt x="9753" y="2093"/>
                  <a:pt x="9753" y="2099"/>
                  <a:pt x="9747" y="2105"/>
                </a:cubicBezTo>
                <a:cubicBezTo>
                  <a:pt x="9747" y="2105"/>
                  <a:pt x="9736" y="2105"/>
                  <a:pt x="9730" y="2105"/>
                </a:cubicBezTo>
                <a:cubicBezTo>
                  <a:pt x="9730" y="2111"/>
                  <a:pt x="9724" y="2111"/>
                  <a:pt x="9724" y="2117"/>
                </a:cubicBezTo>
                <a:cubicBezTo>
                  <a:pt x="9718" y="2117"/>
                  <a:pt x="9712" y="2123"/>
                  <a:pt x="9712" y="2123"/>
                </a:cubicBezTo>
                <a:cubicBezTo>
                  <a:pt x="9706" y="2129"/>
                  <a:pt x="9700" y="2129"/>
                  <a:pt x="9700" y="2129"/>
                </a:cubicBezTo>
                <a:cubicBezTo>
                  <a:pt x="9694" y="2129"/>
                  <a:pt x="9688" y="2134"/>
                  <a:pt x="9688" y="2134"/>
                </a:cubicBezTo>
                <a:cubicBezTo>
                  <a:pt x="9682" y="2141"/>
                  <a:pt x="9682" y="2146"/>
                  <a:pt x="9682" y="2146"/>
                </a:cubicBezTo>
                <a:cubicBezTo>
                  <a:pt x="9676" y="2152"/>
                  <a:pt x="9682" y="2158"/>
                  <a:pt x="9676" y="2158"/>
                </a:cubicBezTo>
                <a:cubicBezTo>
                  <a:pt x="9676" y="2164"/>
                  <a:pt x="9670" y="2170"/>
                  <a:pt x="9658" y="2170"/>
                </a:cubicBezTo>
                <a:cubicBezTo>
                  <a:pt x="9647" y="2170"/>
                  <a:pt x="9647" y="2158"/>
                  <a:pt x="9635" y="2158"/>
                </a:cubicBezTo>
                <a:cubicBezTo>
                  <a:pt x="9611" y="2158"/>
                  <a:pt x="9611" y="2158"/>
                  <a:pt x="9611" y="2158"/>
                </a:cubicBezTo>
                <a:cubicBezTo>
                  <a:pt x="9605" y="2182"/>
                  <a:pt x="9605" y="2182"/>
                  <a:pt x="9605" y="2182"/>
                </a:cubicBezTo>
                <a:cubicBezTo>
                  <a:pt x="9611" y="2188"/>
                  <a:pt x="9611" y="2194"/>
                  <a:pt x="9617" y="2200"/>
                </a:cubicBezTo>
                <a:cubicBezTo>
                  <a:pt x="9605" y="2206"/>
                  <a:pt x="9593" y="2206"/>
                  <a:pt x="9581" y="2212"/>
                </a:cubicBezTo>
                <a:cubicBezTo>
                  <a:pt x="9575" y="2212"/>
                  <a:pt x="9575" y="2212"/>
                  <a:pt x="9570" y="2212"/>
                </a:cubicBezTo>
                <a:cubicBezTo>
                  <a:pt x="9558" y="2212"/>
                  <a:pt x="9558" y="2218"/>
                  <a:pt x="9546" y="2223"/>
                </a:cubicBezTo>
                <a:cubicBezTo>
                  <a:pt x="9540" y="2223"/>
                  <a:pt x="9540" y="2229"/>
                  <a:pt x="9534" y="2229"/>
                </a:cubicBezTo>
                <a:cubicBezTo>
                  <a:pt x="9534" y="2235"/>
                  <a:pt x="9528" y="2235"/>
                  <a:pt x="9522" y="2241"/>
                </a:cubicBezTo>
                <a:cubicBezTo>
                  <a:pt x="9522" y="2241"/>
                  <a:pt x="9516" y="2235"/>
                  <a:pt x="9510" y="2241"/>
                </a:cubicBezTo>
                <a:cubicBezTo>
                  <a:pt x="9510" y="2241"/>
                  <a:pt x="9504" y="2241"/>
                  <a:pt x="9498" y="2247"/>
                </a:cubicBezTo>
                <a:cubicBezTo>
                  <a:pt x="9498" y="2247"/>
                  <a:pt x="9504" y="2253"/>
                  <a:pt x="9498" y="2259"/>
                </a:cubicBezTo>
                <a:cubicBezTo>
                  <a:pt x="9498" y="2259"/>
                  <a:pt x="9504" y="2265"/>
                  <a:pt x="9498" y="2265"/>
                </a:cubicBezTo>
                <a:cubicBezTo>
                  <a:pt x="9498" y="2271"/>
                  <a:pt x="9492" y="2277"/>
                  <a:pt x="9492" y="2277"/>
                </a:cubicBezTo>
                <a:cubicBezTo>
                  <a:pt x="9487" y="2283"/>
                  <a:pt x="9481" y="2289"/>
                  <a:pt x="9481" y="2289"/>
                </a:cubicBezTo>
                <a:cubicBezTo>
                  <a:pt x="9475" y="2289"/>
                  <a:pt x="9469" y="2289"/>
                  <a:pt x="9469" y="2289"/>
                </a:cubicBezTo>
                <a:cubicBezTo>
                  <a:pt x="9463" y="2289"/>
                  <a:pt x="9457" y="2289"/>
                  <a:pt x="9457" y="2289"/>
                </a:cubicBezTo>
                <a:cubicBezTo>
                  <a:pt x="9451" y="2289"/>
                  <a:pt x="9451" y="2295"/>
                  <a:pt x="9445" y="2295"/>
                </a:cubicBezTo>
                <a:cubicBezTo>
                  <a:pt x="9439" y="2300"/>
                  <a:pt x="9433" y="2300"/>
                  <a:pt x="9433" y="2307"/>
                </a:cubicBezTo>
                <a:cubicBezTo>
                  <a:pt x="9433" y="2307"/>
                  <a:pt x="9433" y="2312"/>
                  <a:pt x="9433" y="2318"/>
                </a:cubicBezTo>
                <a:cubicBezTo>
                  <a:pt x="9433" y="2324"/>
                  <a:pt x="9439" y="2324"/>
                  <a:pt x="9439" y="2330"/>
                </a:cubicBezTo>
                <a:cubicBezTo>
                  <a:pt x="9439" y="2330"/>
                  <a:pt x="9439" y="2336"/>
                  <a:pt x="9433" y="2342"/>
                </a:cubicBezTo>
                <a:cubicBezTo>
                  <a:pt x="9433" y="2342"/>
                  <a:pt x="9427" y="2342"/>
                  <a:pt x="9421" y="2342"/>
                </a:cubicBezTo>
                <a:cubicBezTo>
                  <a:pt x="9421" y="2348"/>
                  <a:pt x="9421" y="2348"/>
                  <a:pt x="9421" y="2354"/>
                </a:cubicBezTo>
                <a:cubicBezTo>
                  <a:pt x="9421" y="2360"/>
                  <a:pt x="9421" y="2360"/>
                  <a:pt x="9421" y="2366"/>
                </a:cubicBezTo>
                <a:cubicBezTo>
                  <a:pt x="9421" y="2372"/>
                  <a:pt x="9427" y="2378"/>
                  <a:pt x="9427" y="2384"/>
                </a:cubicBezTo>
                <a:cubicBezTo>
                  <a:pt x="9427" y="2389"/>
                  <a:pt x="9433" y="2395"/>
                  <a:pt x="9427" y="2401"/>
                </a:cubicBezTo>
                <a:cubicBezTo>
                  <a:pt x="9427" y="2407"/>
                  <a:pt x="9421" y="2401"/>
                  <a:pt x="9415" y="2401"/>
                </a:cubicBezTo>
                <a:cubicBezTo>
                  <a:pt x="9409" y="2407"/>
                  <a:pt x="9415" y="2413"/>
                  <a:pt x="9409" y="2413"/>
                </a:cubicBezTo>
                <a:cubicBezTo>
                  <a:pt x="9409" y="2437"/>
                  <a:pt x="9409" y="2437"/>
                  <a:pt x="9409" y="2437"/>
                </a:cubicBezTo>
                <a:cubicBezTo>
                  <a:pt x="9439" y="2437"/>
                  <a:pt x="9439" y="2437"/>
                  <a:pt x="9439" y="2437"/>
                </a:cubicBezTo>
                <a:cubicBezTo>
                  <a:pt x="9445" y="2437"/>
                  <a:pt x="9451" y="2431"/>
                  <a:pt x="9451" y="2431"/>
                </a:cubicBezTo>
                <a:cubicBezTo>
                  <a:pt x="9457" y="2437"/>
                  <a:pt x="9463" y="2437"/>
                  <a:pt x="9463" y="2437"/>
                </a:cubicBezTo>
                <a:cubicBezTo>
                  <a:pt x="9469" y="2443"/>
                  <a:pt x="9469" y="2449"/>
                  <a:pt x="9469" y="2449"/>
                </a:cubicBezTo>
                <a:cubicBezTo>
                  <a:pt x="9469" y="2455"/>
                  <a:pt x="9463" y="2461"/>
                  <a:pt x="9463" y="2461"/>
                </a:cubicBezTo>
                <a:cubicBezTo>
                  <a:pt x="9457" y="2466"/>
                  <a:pt x="9451" y="2461"/>
                  <a:pt x="9451" y="2466"/>
                </a:cubicBezTo>
                <a:cubicBezTo>
                  <a:pt x="9451" y="2473"/>
                  <a:pt x="9451" y="2473"/>
                  <a:pt x="9451" y="2478"/>
                </a:cubicBezTo>
                <a:cubicBezTo>
                  <a:pt x="9451" y="2484"/>
                  <a:pt x="9451" y="2484"/>
                  <a:pt x="9451" y="2490"/>
                </a:cubicBezTo>
                <a:cubicBezTo>
                  <a:pt x="9451" y="2496"/>
                  <a:pt x="9439" y="2490"/>
                  <a:pt x="9433" y="2496"/>
                </a:cubicBezTo>
                <a:cubicBezTo>
                  <a:pt x="9433" y="2502"/>
                  <a:pt x="9433" y="2502"/>
                  <a:pt x="9433" y="2508"/>
                </a:cubicBezTo>
                <a:cubicBezTo>
                  <a:pt x="9433" y="2514"/>
                  <a:pt x="9433" y="2514"/>
                  <a:pt x="9433" y="2520"/>
                </a:cubicBezTo>
                <a:cubicBezTo>
                  <a:pt x="9451" y="2520"/>
                  <a:pt x="9463" y="2520"/>
                  <a:pt x="9481" y="2526"/>
                </a:cubicBezTo>
                <a:cubicBezTo>
                  <a:pt x="9481" y="2532"/>
                  <a:pt x="9481" y="2544"/>
                  <a:pt x="9481" y="2550"/>
                </a:cubicBezTo>
                <a:cubicBezTo>
                  <a:pt x="9475" y="2555"/>
                  <a:pt x="9469" y="2555"/>
                  <a:pt x="9469" y="2561"/>
                </a:cubicBezTo>
                <a:cubicBezTo>
                  <a:pt x="9463" y="2561"/>
                  <a:pt x="9463" y="2567"/>
                  <a:pt x="9463" y="2573"/>
                </a:cubicBezTo>
                <a:lnTo>
                  <a:pt x="9469" y="2579"/>
                </a:lnTo>
                <a:cubicBezTo>
                  <a:pt x="9469" y="2585"/>
                  <a:pt x="9469" y="2585"/>
                  <a:pt x="9469" y="2591"/>
                </a:cubicBezTo>
                <a:cubicBezTo>
                  <a:pt x="9475" y="2591"/>
                  <a:pt x="9481" y="2591"/>
                  <a:pt x="9492" y="2591"/>
                </a:cubicBezTo>
                <a:cubicBezTo>
                  <a:pt x="9492" y="2591"/>
                  <a:pt x="9498" y="2591"/>
                  <a:pt x="9504" y="2591"/>
                </a:cubicBezTo>
                <a:cubicBezTo>
                  <a:pt x="9510" y="2591"/>
                  <a:pt x="9510" y="2597"/>
                  <a:pt x="9510" y="2603"/>
                </a:cubicBezTo>
                <a:cubicBezTo>
                  <a:pt x="9516" y="2603"/>
                  <a:pt x="9522" y="2609"/>
                  <a:pt x="9522" y="2615"/>
                </a:cubicBezTo>
                <a:cubicBezTo>
                  <a:pt x="9546" y="2609"/>
                  <a:pt x="9546" y="2609"/>
                  <a:pt x="9546" y="2609"/>
                </a:cubicBezTo>
                <a:cubicBezTo>
                  <a:pt x="9552" y="2609"/>
                  <a:pt x="9558" y="2609"/>
                  <a:pt x="9558" y="2609"/>
                </a:cubicBezTo>
                <a:cubicBezTo>
                  <a:pt x="9564" y="2615"/>
                  <a:pt x="9570" y="2615"/>
                  <a:pt x="9575" y="2615"/>
                </a:cubicBezTo>
                <a:cubicBezTo>
                  <a:pt x="9587" y="2615"/>
                  <a:pt x="9593" y="2615"/>
                  <a:pt x="9605" y="2609"/>
                </a:cubicBezTo>
                <a:cubicBezTo>
                  <a:pt x="9611" y="2603"/>
                  <a:pt x="9605" y="2597"/>
                  <a:pt x="9611" y="2597"/>
                </a:cubicBezTo>
                <a:cubicBezTo>
                  <a:pt x="9617" y="2597"/>
                  <a:pt x="9623" y="2597"/>
                  <a:pt x="9623" y="2597"/>
                </a:cubicBezTo>
                <a:cubicBezTo>
                  <a:pt x="9629" y="2597"/>
                  <a:pt x="9635" y="2597"/>
                  <a:pt x="9635" y="2591"/>
                </a:cubicBezTo>
                <a:cubicBezTo>
                  <a:pt x="9641" y="2591"/>
                  <a:pt x="9641" y="2585"/>
                  <a:pt x="9647" y="2585"/>
                </a:cubicBezTo>
                <a:cubicBezTo>
                  <a:pt x="9653" y="2585"/>
                  <a:pt x="9653" y="2579"/>
                  <a:pt x="9653" y="2573"/>
                </a:cubicBezTo>
                <a:cubicBezTo>
                  <a:pt x="9658" y="2567"/>
                  <a:pt x="9658" y="2567"/>
                  <a:pt x="9664" y="2561"/>
                </a:cubicBezTo>
                <a:cubicBezTo>
                  <a:pt x="9670" y="2555"/>
                  <a:pt x="9676" y="2550"/>
                  <a:pt x="9682" y="2538"/>
                </a:cubicBezTo>
                <a:cubicBezTo>
                  <a:pt x="9682" y="2538"/>
                  <a:pt x="9682" y="2532"/>
                  <a:pt x="9688" y="2526"/>
                </a:cubicBezTo>
                <a:cubicBezTo>
                  <a:pt x="9694" y="2526"/>
                  <a:pt x="9700" y="2526"/>
                  <a:pt x="9700" y="2526"/>
                </a:cubicBezTo>
                <a:cubicBezTo>
                  <a:pt x="9706" y="2526"/>
                  <a:pt x="9706" y="2526"/>
                  <a:pt x="9712" y="2526"/>
                </a:cubicBezTo>
                <a:cubicBezTo>
                  <a:pt x="9718" y="2526"/>
                  <a:pt x="9718" y="2520"/>
                  <a:pt x="9724" y="2520"/>
                </a:cubicBezTo>
                <a:cubicBezTo>
                  <a:pt x="9724" y="2496"/>
                  <a:pt x="9724" y="2496"/>
                  <a:pt x="9724" y="2496"/>
                </a:cubicBezTo>
                <a:cubicBezTo>
                  <a:pt x="9730" y="2502"/>
                  <a:pt x="9730" y="2496"/>
                  <a:pt x="9736" y="2496"/>
                </a:cubicBezTo>
                <a:cubicBezTo>
                  <a:pt x="9741" y="2502"/>
                  <a:pt x="9741" y="2502"/>
                  <a:pt x="9747" y="2502"/>
                </a:cubicBezTo>
                <a:cubicBezTo>
                  <a:pt x="9747" y="2508"/>
                  <a:pt x="9753" y="2514"/>
                  <a:pt x="9753" y="2514"/>
                </a:cubicBezTo>
                <a:cubicBezTo>
                  <a:pt x="9753" y="2520"/>
                  <a:pt x="9753" y="2526"/>
                  <a:pt x="9753" y="2526"/>
                </a:cubicBezTo>
                <a:cubicBezTo>
                  <a:pt x="9753" y="2532"/>
                  <a:pt x="9765" y="2532"/>
                  <a:pt x="9765" y="2538"/>
                </a:cubicBezTo>
                <a:cubicBezTo>
                  <a:pt x="9765" y="2544"/>
                  <a:pt x="9759" y="2555"/>
                  <a:pt x="9765" y="2561"/>
                </a:cubicBezTo>
                <a:cubicBezTo>
                  <a:pt x="9765" y="2567"/>
                  <a:pt x="9765" y="2567"/>
                  <a:pt x="9765" y="2573"/>
                </a:cubicBezTo>
                <a:cubicBezTo>
                  <a:pt x="9771" y="2579"/>
                  <a:pt x="9777" y="2579"/>
                  <a:pt x="9777" y="2579"/>
                </a:cubicBezTo>
                <a:cubicBezTo>
                  <a:pt x="9783" y="2585"/>
                  <a:pt x="9789" y="2591"/>
                  <a:pt x="9789" y="2597"/>
                </a:cubicBezTo>
                <a:cubicBezTo>
                  <a:pt x="9789" y="2603"/>
                  <a:pt x="9789" y="2603"/>
                  <a:pt x="9789" y="2603"/>
                </a:cubicBezTo>
                <a:cubicBezTo>
                  <a:pt x="9789" y="2609"/>
                  <a:pt x="9777" y="2609"/>
                  <a:pt x="9777" y="2615"/>
                </a:cubicBezTo>
                <a:cubicBezTo>
                  <a:pt x="9777" y="2621"/>
                  <a:pt x="9783" y="2627"/>
                  <a:pt x="9783" y="2627"/>
                </a:cubicBezTo>
                <a:cubicBezTo>
                  <a:pt x="9783" y="2639"/>
                  <a:pt x="9789" y="2644"/>
                  <a:pt x="9795" y="2650"/>
                </a:cubicBezTo>
                <a:cubicBezTo>
                  <a:pt x="9800" y="2650"/>
                  <a:pt x="9800" y="2650"/>
                  <a:pt x="9806" y="2650"/>
                </a:cubicBezTo>
                <a:cubicBezTo>
                  <a:pt x="9812" y="2656"/>
                  <a:pt x="9812" y="2662"/>
                  <a:pt x="9812" y="2662"/>
                </a:cubicBezTo>
                <a:cubicBezTo>
                  <a:pt x="9818" y="2668"/>
                  <a:pt x="9824" y="2668"/>
                  <a:pt x="9824" y="2674"/>
                </a:cubicBezTo>
                <a:cubicBezTo>
                  <a:pt x="9824" y="2686"/>
                  <a:pt x="9824" y="2686"/>
                  <a:pt x="9824" y="2686"/>
                </a:cubicBezTo>
                <a:cubicBezTo>
                  <a:pt x="9824" y="2698"/>
                  <a:pt x="9824" y="2698"/>
                  <a:pt x="9824" y="2698"/>
                </a:cubicBezTo>
                <a:cubicBezTo>
                  <a:pt x="9824" y="2710"/>
                  <a:pt x="9829" y="2716"/>
                  <a:pt x="9829" y="2721"/>
                </a:cubicBezTo>
                <a:cubicBezTo>
                  <a:pt x="9835" y="2727"/>
                  <a:pt x="9841" y="2727"/>
                  <a:pt x="9841" y="2727"/>
                </a:cubicBezTo>
                <a:cubicBezTo>
                  <a:pt x="9847" y="2733"/>
                  <a:pt x="9853" y="2739"/>
                  <a:pt x="9853" y="2739"/>
                </a:cubicBezTo>
                <a:cubicBezTo>
                  <a:pt x="9859" y="2745"/>
                  <a:pt x="9865" y="2745"/>
                  <a:pt x="9865" y="2751"/>
                </a:cubicBezTo>
                <a:cubicBezTo>
                  <a:pt x="9865" y="2751"/>
                  <a:pt x="9871" y="2757"/>
                  <a:pt x="9871" y="2763"/>
                </a:cubicBezTo>
                <a:cubicBezTo>
                  <a:pt x="9871" y="2763"/>
                  <a:pt x="9865" y="2769"/>
                  <a:pt x="9865" y="2775"/>
                </a:cubicBezTo>
                <a:cubicBezTo>
                  <a:pt x="9865" y="2781"/>
                  <a:pt x="9859" y="2781"/>
                  <a:pt x="9859" y="2793"/>
                </a:cubicBezTo>
                <a:cubicBezTo>
                  <a:pt x="9859" y="2799"/>
                  <a:pt x="9859" y="2799"/>
                  <a:pt x="9859" y="2799"/>
                </a:cubicBezTo>
                <a:lnTo>
                  <a:pt x="9865" y="2805"/>
                </a:lnTo>
                <a:cubicBezTo>
                  <a:pt x="9865" y="2810"/>
                  <a:pt x="9865" y="2816"/>
                  <a:pt x="9865" y="2816"/>
                </a:cubicBezTo>
                <a:cubicBezTo>
                  <a:pt x="9942" y="2816"/>
                  <a:pt x="9942" y="2816"/>
                  <a:pt x="9942" y="2816"/>
                </a:cubicBezTo>
                <a:cubicBezTo>
                  <a:pt x="9942" y="2810"/>
                  <a:pt x="9942" y="2805"/>
                  <a:pt x="9948" y="2805"/>
                </a:cubicBezTo>
                <a:cubicBezTo>
                  <a:pt x="9948" y="2799"/>
                  <a:pt x="9942" y="2793"/>
                  <a:pt x="9948" y="2793"/>
                </a:cubicBezTo>
                <a:cubicBezTo>
                  <a:pt x="9948" y="2787"/>
                  <a:pt x="9954" y="2781"/>
                  <a:pt x="9954" y="2781"/>
                </a:cubicBezTo>
                <a:cubicBezTo>
                  <a:pt x="9960" y="2775"/>
                  <a:pt x="9960" y="2769"/>
                  <a:pt x="9966" y="2769"/>
                </a:cubicBezTo>
                <a:cubicBezTo>
                  <a:pt x="9972" y="2769"/>
                  <a:pt x="9972" y="2769"/>
                  <a:pt x="9978" y="2769"/>
                </a:cubicBezTo>
                <a:cubicBezTo>
                  <a:pt x="9990" y="2769"/>
                  <a:pt x="9990" y="2769"/>
                  <a:pt x="9990" y="2769"/>
                </a:cubicBezTo>
                <a:cubicBezTo>
                  <a:pt x="9990" y="2769"/>
                  <a:pt x="9995" y="2769"/>
                  <a:pt x="10001" y="2769"/>
                </a:cubicBezTo>
                <a:cubicBezTo>
                  <a:pt x="10001" y="2769"/>
                  <a:pt x="10007" y="2775"/>
                  <a:pt x="10013" y="2775"/>
                </a:cubicBezTo>
                <a:cubicBezTo>
                  <a:pt x="10019" y="2775"/>
                  <a:pt x="10019" y="2775"/>
                  <a:pt x="10025" y="2769"/>
                </a:cubicBezTo>
                <a:cubicBezTo>
                  <a:pt x="10025" y="2769"/>
                  <a:pt x="10025" y="2763"/>
                  <a:pt x="10031" y="2757"/>
                </a:cubicBezTo>
                <a:cubicBezTo>
                  <a:pt x="10037" y="2757"/>
                  <a:pt x="10049" y="2757"/>
                  <a:pt x="10055" y="2757"/>
                </a:cubicBezTo>
                <a:cubicBezTo>
                  <a:pt x="10055" y="2721"/>
                  <a:pt x="10055" y="2721"/>
                  <a:pt x="10055" y="2721"/>
                </a:cubicBezTo>
                <a:cubicBezTo>
                  <a:pt x="10102" y="2721"/>
                  <a:pt x="10102" y="2721"/>
                  <a:pt x="10102" y="2721"/>
                </a:cubicBezTo>
                <a:cubicBezTo>
                  <a:pt x="10102" y="2716"/>
                  <a:pt x="10108" y="2716"/>
                  <a:pt x="10108" y="2710"/>
                </a:cubicBezTo>
                <a:cubicBezTo>
                  <a:pt x="10108" y="2704"/>
                  <a:pt x="10102" y="2698"/>
                  <a:pt x="10102" y="2692"/>
                </a:cubicBezTo>
                <a:cubicBezTo>
                  <a:pt x="10079" y="2692"/>
                  <a:pt x="10079" y="2692"/>
                  <a:pt x="10079" y="2692"/>
                </a:cubicBezTo>
                <a:cubicBezTo>
                  <a:pt x="10079" y="2692"/>
                  <a:pt x="10072" y="2698"/>
                  <a:pt x="10067" y="2698"/>
                </a:cubicBezTo>
                <a:cubicBezTo>
                  <a:pt x="10067" y="2698"/>
                  <a:pt x="10061" y="2698"/>
                  <a:pt x="10055" y="2698"/>
                </a:cubicBezTo>
                <a:cubicBezTo>
                  <a:pt x="10055" y="2692"/>
                  <a:pt x="10061" y="2686"/>
                  <a:pt x="10055" y="2686"/>
                </a:cubicBezTo>
                <a:cubicBezTo>
                  <a:pt x="10055" y="2680"/>
                  <a:pt x="10049" y="2686"/>
                  <a:pt x="10043" y="2680"/>
                </a:cubicBezTo>
                <a:cubicBezTo>
                  <a:pt x="10049" y="2674"/>
                  <a:pt x="10055" y="2668"/>
                  <a:pt x="10061" y="2656"/>
                </a:cubicBezTo>
                <a:lnTo>
                  <a:pt x="10067" y="2650"/>
                </a:lnTo>
                <a:cubicBezTo>
                  <a:pt x="10072" y="2639"/>
                  <a:pt x="10072" y="2632"/>
                  <a:pt x="10072" y="2627"/>
                </a:cubicBezTo>
                <a:cubicBezTo>
                  <a:pt x="10072" y="2615"/>
                  <a:pt x="10072" y="2609"/>
                  <a:pt x="10072" y="2603"/>
                </a:cubicBezTo>
                <a:cubicBezTo>
                  <a:pt x="10072" y="2597"/>
                  <a:pt x="10072" y="2591"/>
                  <a:pt x="10072" y="2591"/>
                </a:cubicBezTo>
                <a:cubicBezTo>
                  <a:pt x="10079" y="2585"/>
                  <a:pt x="10079" y="2585"/>
                  <a:pt x="10079" y="2579"/>
                </a:cubicBezTo>
                <a:cubicBezTo>
                  <a:pt x="10084" y="2573"/>
                  <a:pt x="10090" y="2573"/>
                  <a:pt x="10090" y="2573"/>
                </a:cubicBezTo>
                <a:cubicBezTo>
                  <a:pt x="10096" y="2567"/>
                  <a:pt x="10096" y="2561"/>
                  <a:pt x="10102" y="2561"/>
                </a:cubicBezTo>
                <a:cubicBezTo>
                  <a:pt x="10108" y="2561"/>
                  <a:pt x="10108" y="2561"/>
                  <a:pt x="10114" y="2561"/>
                </a:cubicBezTo>
                <a:cubicBezTo>
                  <a:pt x="10120" y="2555"/>
                  <a:pt x="10120" y="2550"/>
                  <a:pt x="10126" y="2550"/>
                </a:cubicBezTo>
                <a:cubicBezTo>
                  <a:pt x="10132" y="2550"/>
                  <a:pt x="10132" y="2550"/>
                  <a:pt x="10138" y="2550"/>
                </a:cubicBezTo>
                <a:cubicBezTo>
                  <a:pt x="10138" y="2544"/>
                  <a:pt x="10144" y="2550"/>
                  <a:pt x="10150" y="2550"/>
                </a:cubicBezTo>
                <a:cubicBezTo>
                  <a:pt x="10150" y="2544"/>
                  <a:pt x="10150" y="2538"/>
                  <a:pt x="10156" y="2538"/>
                </a:cubicBezTo>
                <a:cubicBezTo>
                  <a:pt x="10156" y="2532"/>
                  <a:pt x="10156" y="2526"/>
                  <a:pt x="10156" y="2526"/>
                </a:cubicBezTo>
                <a:cubicBezTo>
                  <a:pt x="10156" y="2520"/>
                  <a:pt x="10161" y="2520"/>
                  <a:pt x="10161" y="2514"/>
                </a:cubicBezTo>
                <a:cubicBezTo>
                  <a:pt x="10167" y="2508"/>
                  <a:pt x="10173" y="2508"/>
                  <a:pt x="10173" y="2502"/>
                </a:cubicBezTo>
                <a:cubicBezTo>
                  <a:pt x="10179" y="2502"/>
                  <a:pt x="10185" y="2502"/>
                  <a:pt x="10185" y="2496"/>
                </a:cubicBezTo>
                <a:cubicBezTo>
                  <a:pt x="10185" y="2490"/>
                  <a:pt x="10185" y="2490"/>
                  <a:pt x="10185" y="2484"/>
                </a:cubicBezTo>
                <a:cubicBezTo>
                  <a:pt x="10185" y="2473"/>
                  <a:pt x="10185" y="2473"/>
                  <a:pt x="10185" y="2473"/>
                </a:cubicBezTo>
                <a:cubicBezTo>
                  <a:pt x="10185" y="2466"/>
                  <a:pt x="10185" y="2466"/>
                  <a:pt x="10185" y="2461"/>
                </a:cubicBezTo>
                <a:cubicBezTo>
                  <a:pt x="10173" y="2461"/>
                  <a:pt x="10167" y="2461"/>
                  <a:pt x="10161" y="2461"/>
                </a:cubicBezTo>
                <a:cubicBezTo>
                  <a:pt x="10150" y="2461"/>
                  <a:pt x="10144" y="2455"/>
                  <a:pt x="10138" y="2455"/>
                </a:cubicBezTo>
                <a:cubicBezTo>
                  <a:pt x="10132" y="2455"/>
                  <a:pt x="10132" y="2461"/>
                  <a:pt x="10126" y="2461"/>
                </a:cubicBezTo>
                <a:cubicBezTo>
                  <a:pt x="10126" y="2443"/>
                  <a:pt x="10126" y="2437"/>
                  <a:pt x="10126" y="2419"/>
                </a:cubicBezTo>
                <a:cubicBezTo>
                  <a:pt x="10126" y="2419"/>
                  <a:pt x="10120" y="2413"/>
                  <a:pt x="10114" y="2413"/>
                </a:cubicBezTo>
                <a:cubicBezTo>
                  <a:pt x="10108" y="2407"/>
                  <a:pt x="10108" y="2413"/>
                  <a:pt x="10102" y="2413"/>
                </a:cubicBezTo>
                <a:cubicBezTo>
                  <a:pt x="10096" y="2407"/>
                  <a:pt x="10096" y="2407"/>
                  <a:pt x="10090" y="2401"/>
                </a:cubicBezTo>
                <a:cubicBezTo>
                  <a:pt x="10090" y="2401"/>
                  <a:pt x="10090" y="2395"/>
                  <a:pt x="10090" y="2389"/>
                </a:cubicBezTo>
                <a:cubicBezTo>
                  <a:pt x="10090" y="2300"/>
                  <a:pt x="10090" y="2300"/>
                  <a:pt x="10090" y="2300"/>
                </a:cubicBezTo>
                <a:cubicBezTo>
                  <a:pt x="10096" y="2295"/>
                  <a:pt x="10102" y="2295"/>
                  <a:pt x="10108" y="2289"/>
                </a:cubicBezTo>
                <a:cubicBezTo>
                  <a:pt x="10108" y="2289"/>
                  <a:pt x="10108" y="2283"/>
                  <a:pt x="10114" y="2277"/>
                </a:cubicBezTo>
                <a:cubicBezTo>
                  <a:pt x="10114" y="2277"/>
                  <a:pt x="10120" y="2271"/>
                  <a:pt x="10120" y="2265"/>
                </a:cubicBezTo>
                <a:cubicBezTo>
                  <a:pt x="10126" y="2265"/>
                  <a:pt x="10126" y="2259"/>
                  <a:pt x="10126" y="2259"/>
                </a:cubicBezTo>
                <a:cubicBezTo>
                  <a:pt x="10132" y="2247"/>
                  <a:pt x="10132" y="2241"/>
                  <a:pt x="10132" y="2235"/>
                </a:cubicBezTo>
                <a:cubicBezTo>
                  <a:pt x="10138" y="2229"/>
                  <a:pt x="10138" y="2223"/>
                  <a:pt x="10138" y="2223"/>
                </a:cubicBezTo>
                <a:cubicBezTo>
                  <a:pt x="10144" y="2218"/>
                  <a:pt x="10150" y="2218"/>
                  <a:pt x="10150" y="2218"/>
                </a:cubicBezTo>
                <a:cubicBezTo>
                  <a:pt x="10156" y="2218"/>
                  <a:pt x="10161" y="2218"/>
                  <a:pt x="10161" y="2218"/>
                </a:cubicBezTo>
                <a:cubicBezTo>
                  <a:pt x="10173" y="2212"/>
                  <a:pt x="10179" y="2212"/>
                  <a:pt x="10185" y="2206"/>
                </a:cubicBezTo>
                <a:cubicBezTo>
                  <a:pt x="10191" y="2200"/>
                  <a:pt x="10191" y="2200"/>
                  <a:pt x="10197" y="2194"/>
                </a:cubicBezTo>
                <a:cubicBezTo>
                  <a:pt x="10197" y="2188"/>
                  <a:pt x="10203" y="2188"/>
                  <a:pt x="10203" y="2188"/>
                </a:cubicBezTo>
                <a:cubicBezTo>
                  <a:pt x="10209" y="2182"/>
                  <a:pt x="10209" y="2176"/>
                  <a:pt x="10209" y="2176"/>
                </a:cubicBezTo>
                <a:cubicBezTo>
                  <a:pt x="10221" y="2170"/>
                  <a:pt x="10227" y="2170"/>
                  <a:pt x="10233" y="2170"/>
                </a:cubicBezTo>
                <a:cubicBezTo>
                  <a:pt x="10238" y="2170"/>
                  <a:pt x="10245" y="2170"/>
                  <a:pt x="10250" y="2170"/>
                </a:cubicBezTo>
                <a:cubicBezTo>
                  <a:pt x="10250" y="2170"/>
                  <a:pt x="10250" y="2164"/>
                  <a:pt x="10256" y="2158"/>
                </a:cubicBezTo>
                <a:cubicBezTo>
                  <a:pt x="10262" y="2158"/>
                  <a:pt x="10268" y="2152"/>
                  <a:pt x="10268" y="2152"/>
                </a:cubicBezTo>
                <a:cubicBezTo>
                  <a:pt x="10268" y="2146"/>
                  <a:pt x="10268" y="2141"/>
                  <a:pt x="10268" y="2141"/>
                </a:cubicBezTo>
                <a:cubicBezTo>
                  <a:pt x="10268" y="2134"/>
                  <a:pt x="10274" y="2129"/>
                  <a:pt x="10274" y="2129"/>
                </a:cubicBezTo>
                <a:cubicBezTo>
                  <a:pt x="10280" y="2129"/>
                  <a:pt x="10286" y="2129"/>
                  <a:pt x="10286" y="2123"/>
                </a:cubicBezTo>
                <a:cubicBezTo>
                  <a:pt x="10292" y="2123"/>
                  <a:pt x="10298" y="2123"/>
                  <a:pt x="10298" y="2123"/>
                </a:cubicBezTo>
                <a:cubicBezTo>
                  <a:pt x="10304" y="2123"/>
                  <a:pt x="10310" y="2123"/>
                  <a:pt x="10310" y="2123"/>
                </a:cubicBezTo>
                <a:cubicBezTo>
                  <a:pt x="10316" y="2123"/>
                  <a:pt x="10322" y="2123"/>
                  <a:pt x="10322" y="2117"/>
                </a:cubicBezTo>
                <a:cubicBezTo>
                  <a:pt x="10327" y="2117"/>
                  <a:pt x="10333" y="2111"/>
                  <a:pt x="10333" y="2105"/>
                </a:cubicBezTo>
                <a:cubicBezTo>
                  <a:pt x="10333" y="2093"/>
                  <a:pt x="10327" y="2093"/>
                  <a:pt x="10322" y="2087"/>
                </a:cubicBezTo>
                <a:cubicBezTo>
                  <a:pt x="10322" y="2081"/>
                  <a:pt x="10316" y="2081"/>
                  <a:pt x="10310" y="2075"/>
                </a:cubicBezTo>
                <a:cubicBezTo>
                  <a:pt x="10310" y="2075"/>
                  <a:pt x="10310" y="2069"/>
                  <a:pt x="10310" y="2063"/>
                </a:cubicBezTo>
                <a:cubicBezTo>
                  <a:pt x="10310" y="2052"/>
                  <a:pt x="10310" y="2040"/>
                  <a:pt x="10322" y="2034"/>
                </a:cubicBezTo>
                <a:cubicBezTo>
                  <a:pt x="10322" y="2028"/>
                  <a:pt x="10322" y="2022"/>
                  <a:pt x="10327" y="2022"/>
                </a:cubicBezTo>
                <a:cubicBezTo>
                  <a:pt x="10333" y="2016"/>
                  <a:pt x="10333" y="2022"/>
                  <a:pt x="10339" y="2022"/>
                </a:cubicBezTo>
                <a:cubicBezTo>
                  <a:pt x="10345" y="2016"/>
                  <a:pt x="10345" y="2016"/>
                  <a:pt x="10351" y="2010"/>
                </a:cubicBezTo>
                <a:cubicBezTo>
                  <a:pt x="10357" y="2010"/>
                  <a:pt x="10357" y="2004"/>
                  <a:pt x="10357" y="1998"/>
                </a:cubicBezTo>
                <a:cubicBezTo>
                  <a:pt x="10363" y="1986"/>
                  <a:pt x="10363" y="1980"/>
                  <a:pt x="10369" y="1975"/>
                </a:cubicBezTo>
                <a:cubicBezTo>
                  <a:pt x="10369" y="1968"/>
                  <a:pt x="10369" y="1963"/>
                  <a:pt x="10369" y="1963"/>
                </a:cubicBezTo>
                <a:cubicBezTo>
                  <a:pt x="10375" y="1957"/>
                  <a:pt x="10387" y="1957"/>
                  <a:pt x="10393" y="1957"/>
                </a:cubicBezTo>
                <a:cubicBezTo>
                  <a:pt x="10404" y="1957"/>
                  <a:pt x="10411" y="1963"/>
                  <a:pt x="10416" y="1963"/>
                </a:cubicBezTo>
                <a:cubicBezTo>
                  <a:pt x="10422" y="1963"/>
                  <a:pt x="10422" y="1963"/>
                  <a:pt x="10428" y="1963"/>
                </a:cubicBezTo>
                <a:cubicBezTo>
                  <a:pt x="10434" y="1963"/>
                  <a:pt x="10434" y="1968"/>
                  <a:pt x="10434" y="1975"/>
                </a:cubicBezTo>
                <a:cubicBezTo>
                  <a:pt x="10446" y="1980"/>
                  <a:pt x="10446" y="1986"/>
                  <a:pt x="10452" y="1998"/>
                </a:cubicBezTo>
                <a:cubicBezTo>
                  <a:pt x="10458" y="1992"/>
                  <a:pt x="10464" y="1992"/>
                  <a:pt x="10464" y="1992"/>
                </a:cubicBezTo>
                <a:cubicBezTo>
                  <a:pt x="10470" y="1992"/>
                  <a:pt x="10470" y="1986"/>
                  <a:pt x="10476" y="1980"/>
                </a:cubicBezTo>
                <a:cubicBezTo>
                  <a:pt x="10476" y="1980"/>
                  <a:pt x="10482" y="1980"/>
                  <a:pt x="10488" y="1980"/>
                </a:cubicBezTo>
                <a:cubicBezTo>
                  <a:pt x="10493" y="1980"/>
                  <a:pt x="10493" y="1986"/>
                  <a:pt x="10499" y="1986"/>
                </a:cubicBezTo>
                <a:cubicBezTo>
                  <a:pt x="10499" y="1992"/>
                  <a:pt x="10505" y="1992"/>
                  <a:pt x="10505" y="1998"/>
                </a:cubicBezTo>
                <a:cubicBezTo>
                  <a:pt x="10511" y="1998"/>
                  <a:pt x="10511" y="2004"/>
                  <a:pt x="10511" y="2010"/>
                </a:cubicBezTo>
                <a:cubicBezTo>
                  <a:pt x="10517" y="2010"/>
                  <a:pt x="10517" y="2016"/>
                  <a:pt x="10517" y="2022"/>
                </a:cubicBezTo>
                <a:cubicBezTo>
                  <a:pt x="10517" y="2057"/>
                  <a:pt x="10517" y="2057"/>
                  <a:pt x="10517" y="2057"/>
                </a:cubicBezTo>
                <a:cubicBezTo>
                  <a:pt x="10488" y="2057"/>
                  <a:pt x="10488" y="2057"/>
                  <a:pt x="10488" y="2057"/>
                </a:cubicBezTo>
                <a:cubicBezTo>
                  <a:pt x="10488" y="2069"/>
                  <a:pt x="10488" y="2075"/>
                  <a:pt x="10488" y="2093"/>
                </a:cubicBezTo>
                <a:cubicBezTo>
                  <a:pt x="10488" y="2093"/>
                  <a:pt x="10488" y="2099"/>
                  <a:pt x="10488" y="2105"/>
                </a:cubicBezTo>
                <a:cubicBezTo>
                  <a:pt x="10482" y="2111"/>
                  <a:pt x="10482" y="2117"/>
                  <a:pt x="10476" y="2123"/>
                </a:cubicBezTo>
                <a:cubicBezTo>
                  <a:pt x="10470" y="2129"/>
                  <a:pt x="10464" y="2129"/>
                  <a:pt x="10464" y="2134"/>
                </a:cubicBezTo>
                <a:cubicBezTo>
                  <a:pt x="10458" y="2141"/>
                  <a:pt x="10452" y="2141"/>
                  <a:pt x="10446" y="2141"/>
                </a:cubicBezTo>
                <a:cubicBezTo>
                  <a:pt x="10434" y="2141"/>
                  <a:pt x="10428" y="2134"/>
                  <a:pt x="10416" y="2134"/>
                </a:cubicBezTo>
                <a:cubicBezTo>
                  <a:pt x="10411" y="2134"/>
                  <a:pt x="10404" y="2141"/>
                  <a:pt x="10404" y="2141"/>
                </a:cubicBezTo>
                <a:cubicBezTo>
                  <a:pt x="10399" y="2146"/>
                  <a:pt x="10393" y="2146"/>
                  <a:pt x="10393" y="2146"/>
                </a:cubicBezTo>
                <a:cubicBezTo>
                  <a:pt x="10387" y="2152"/>
                  <a:pt x="10387" y="2158"/>
                  <a:pt x="10387" y="2158"/>
                </a:cubicBezTo>
                <a:cubicBezTo>
                  <a:pt x="10381" y="2164"/>
                  <a:pt x="10381" y="2164"/>
                  <a:pt x="10375" y="2170"/>
                </a:cubicBezTo>
                <a:cubicBezTo>
                  <a:pt x="10375" y="2176"/>
                  <a:pt x="10375" y="2176"/>
                  <a:pt x="10375" y="2182"/>
                </a:cubicBezTo>
                <a:cubicBezTo>
                  <a:pt x="10369" y="2188"/>
                  <a:pt x="10363" y="2188"/>
                  <a:pt x="10363" y="2188"/>
                </a:cubicBezTo>
                <a:cubicBezTo>
                  <a:pt x="10357" y="2194"/>
                  <a:pt x="10357" y="2194"/>
                  <a:pt x="10351" y="2200"/>
                </a:cubicBezTo>
                <a:cubicBezTo>
                  <a:pt x="10351" y="2206"/>
                  <a:pt x="10351" y="2206"/>
                  <a:pt x="10345" y="2212"/>
                </a:cubicBezTo>
                <a:cubicBezTo>
                  <a:pt x="10339" y="2212"/>
                  <a:pt x="10339" y="2212"/>
                  <a:pt x="10333" y="2218"/>
                </a:cubicBezTo>
                <a:cubicBezTo>
                  <a:pt x="10327" y="2223"/>
                  <a:pt x="10316" y="2223"/>
                  <a:pt x="10316" y="2235"/>
                </a:cubicBezTo>
                <a:cubicBezTo>
                  <a:pt x="10316" y="2253"/>
                  <a:pt x="10322" y="2259"/>
                  <a:pt x="10322" y="2277"/>
                </a:cubicBezTo>
                <a:cubicBezTo>
                  <a:pt x="10322" y="2283"/>
                  <a:pt x="10322" y="2289"/>
                  <a:pt x="10316" y="2295"/>
                </a:cubicBezTo>
                <a:cubicBezTo>
                  <a:pt x="10316" y="2300"/>
                  <a:pt x="10304" y="2300"/>
                  <a:pt x="10304" y="2312"/>
                </a:cubicBezTo>
                <a:cubicBezTo>
                  <a:pt x="10304" y="2324"/>
                  <a:pt x="10310" y="2336"/>
                  <a:pt x="10310" y="2348"/>
                </a:cubicBezTo>
                <a:cubicBezTo>
                  <a:pt x="10310" y="2360"/>
                  <a:pt x="10310" y="2360"/>
                  <a:pt x="10310" y="2360"/>
                </a:cubicBezTo>
                <a:cubicBezTo>
                  <a:pt x="10310" y="2366"/>
                  <a:pt x="10316" y="2372"/>
                  <a:pt x="10316" y="2372"/>
                </a:cubicBezTo>
                <a:cubicBezTo>
                  <a:pt x="10316" y="2384"/>
                  <a:pt x="10316" y="2389"/>
                  <a:pt x="10316" y="2401"/>
                </a:cubicBezTo>
                <a:cubicBezTo>
                  <a:pt x="10327" y="2401"/>
                  <a:pt x="10333" y="2401"/>
                  <a:pt x="10345" y="2401"/>
                </a:cubicBezTo>
                <a:cubicBezTo>
                  <a:pt x="10351" y="2401"/>
                  <a:pt x="10357" y="2407"/>
                  <a:pt x="10363" y="2413"/>
                </a:cubicBezTo>
                <a:cubicBezTo>
                  <a:pt x="10369" y="2413"/>
                  <a:pt x="10369" y="2419"/>
                  <a:pt x="10375" y="2419"/>
                </a:cubicBezTo>
                <a:cubicBezTo>
                  <a:pt x="10375" y="2425"/>
                  <a:pt x="10381" y="2431"/>
                  <a:pt x="10381" y="2431"/>
                </a:cubicBezTo>
                <a:cubicBezTo>
                  <a:pt x="10393" y="2437"/>
                  <a:pt x="10399" y="2437"/>
                  <a:pt x="10404" y="2443"/>
                </a:cubicBezTo>
                <a:cubicBezTo>
                  <a:pt x="10411" y="2443"/>
                  <a:pt x="10411" y="2449"/>
                  <a:pt x="10416" y="2449"/>
                </a:cubicBezTo>
                <a:cubicBezTo>
                  <a:pt x="10428" y="2455"/>
                  <a:pt x="10434" y="2466"/>
                  <a:pt x="10446" y="2466"/>
                </a:cubicBezTo>
                <a:cubicBezTo>
                  <a:pt x="10452" y="2466"/>
                  <a:pt x="10452" y="2466"/>
                  <a:pt x="10452" y="2466"/>
                </a:cubicBezTo>
                <a:cubicBezTo>
                  <a:pt x="10458" y="2466"/>
                  <a:pt x="10458" y="2461"/>
                  <a:pt x="10464" y="2461"/>
                </a:cubicBezTo>
                <a:cubicBezTo>
                  <a:pt x="10476" y="2455"/>
                  <a:pt x="10488" y="2437"/>
                  <a:pt x="10499" y="2437"/>
                </a:cubicBezTo>
                <a:cubicBezTo>
                  <a:pt x="10511" y="2437"/>
                  <a:pt x="10517" y="2449"/>
                  <a:pt x="10529" y="2449"/>
                </a:cubicBezTo>
                <a:cubicBezTo>
                  <a:pt x="10535" y="2449"/>
                  <a:pt x="10541" y="2443"/>
                  <a:pt x="10547" y="2443"/>
                </a:cubicBezTo>
                <a:cubicBezTo>
                  <a:pt x="10553" y="2443"/>
                  <a:pt x="10559" y="2449"/>
                  <a:pt x="10559" y="2443"/>
                </a:cubicBezTo>
                <a:cubicBezTo>
                  <a:pt x="10565" y="2443"/>
                  <a:pt x="10565" y="2443"/>
                  <a:pt x="10570" y="2437"/>
                </a:cubicBezTo>
                <a:cubicBezTo>
                  <a:pt x="10577" y="2437"/>
                  <a:pt x="10570" y="2431"/>
                  <a:pt x="10577" y="2425"/>
                </a:cubicBezTo>
                <a:cubicBezTo>
                  <a:pt x="10577" y="2425"/>
                  <a:pt x="10582" y="2425"/>
                  <a:pt x="10582" y="2419"/>
                </a:cubicBezTo>
                <a:cubicBezTo>
                  <a:pt x="10677" y="2419"/>
                  <a:pt x="10677" y="2419"/>
                  <a:pt x="10677" y="2419"/>
                </a:cubicBezTo>
                <a:cubicBezTo>
                  <a:pt x="10683" y="2419"/>
                  <a:pt x="10683" y="2413"/>
                  <a:pt x="10689" y="2413"/>
                </a:cubicBezTo>
                <a:cubicBezTo>
                  <a:pt x="10695" y="2413"/>
                  <a:pt x="10701" y="2413"/>
                  <a:pt x="10707" y="2413"/>
                </a:cubicBezTo>
                <a:cubicBezTo>
                  <a:pt x="10707" y="2413"/>
                  <a:pt x="10707" y="2407"/>
                  <a:pt x="10713" y="2413"/>
                </a:cubicBezTo>
                <a:lnTo>
                  <a:pt x="10719" y="2419"/>
                </a:lnTo>
                <a:cubicBezTo>
                  <a:pt x="10719" y="2425"/>
                  <a:pt x="10719" y="2431"/>
                  <a:pt x="10725" y="2431"/>
                </a:cubicBezTo>
                <a:cubicBezTo>
                  <a:pt x="10725" y="2437"/>
                  <a:pt x="10731" y="2437"/>
                  <a:pt x="10731" y="2437"/>
                </a:cubicBezTo>
                <a:cubicBezTo>
                  <a:pt x="10790" y="2437"/>
                  <a:pt x="10790" y="2437"/>
                  <a:pt x="10790" y="2437"/>
                </a:cubicBezTo>
                <a:cubicBezTo>
                  <a:pt x="10796" y="2449"/>
                  <a:pt x="10796" y="2449"/>
                  <a:pt x="10796" y="2449"/>
                </a:cubicBezTo>
                <a:cubicBezTo>
                  <a:pt x="10790" y="2455"/>
                  <a:pt x="10790" y="2461"/>
                  <a:pt x="10784" y="2461"/>
                </a:cubicBezTo>
                <a:cubicBezTo>
                  <a:pt x="10778" y="2461"/>
                  <a:pt x="10772" y="2461"/>
                  <a:pt x="10760" y="2461"/>
                </a:cubicBezTo>
                <a:cubicBezTo>
                  <a:pt x="10748" y="2461"/>
                  <a:pt x="10743" y="2461"/>
                  <a:pt x="10731" y="2461"/>
                </a:cubicBezTo>
                <a:lnTo>
                  <a:pt x="10725" y="2466"/>
                </a:lnTo>
                <a:cubicBezTo>
                  <a:pt x="10719" y="2466"/>
                  <a:pt x="10713" y="2473"/>
                  <a:pt x="10713" y="2473"/>
                </a:cubicBezTo>
                <a:cubicBezTo>
                  <a:pt x="10707" y="2473"/>
                  <a:pt x="10701" y="2478"/>
                  <a:pt x="10701" y="2484"/>
                </a:cubicBezTo>
                <a:cubicBezTo>
                  <a:pt x="10695" y="2484"/>
                  <a:pt x="10689" y="2484"/>
                  <a:pt x="10689" y="2490"/>
                </a:cubicBezTo>
                <a:cubicBezTo>
                  <a:pt x="10683" y="2496"/>
                  <a:pt x="10683" y="2496"/>
                  <a:pt x="10677" y="2502"/>
                </a:cubicBezTo>
                <a:cubicBezTo>
                  <a:pt x="10677" y="2508"/>
                  <a:pt x="10677" y="2508"/>
                  <a:pt x="10671" y="2514"/>
                </a:cubicBezTo>
                <a:cubicBezTo>
                  <a:pt x="10671" y="2520"/>
                  <a:pt x="10671" y="2520"/>
                  <a:pt x="10665" y="2526"/>
                </a:cubicBezTo>
                <a:cubicBezTo>
                  <a:pt x="10659" y="2526"/>
                  <a:pt x="10659" y="2526"/>
                  <a:pt x="10654" y="2526"/>
                </a:cubicBezTo>
                <a:cubicBezTo>
                  <a:pt x="10648" y="2526"/>
                  <a:pt x="10636" y="2526"/>
                  <a:pt x="10630" y="2520"/>
                </a:cubicBezTo>
                <a:cubicBezTo>
                  <a:pt x="10624" y="2520"/>
                  <a:pt x="10624" y="2514"/>
                  <a:pt x="10618" y="2508"/>
                </a:cubicBezTo>
                <a:cubicBezTo>
                  <a:pt x="10612" y="2508"/>
                  <a:pt x="10612" y="2496"/>
                  <a:pt x="10600" y="2496"/>
                </a:cubicBezTo>
                <a:cubicBezTo>
                  <a:pt x="10588" y="2496"/>
                  <a:pt x="10582" y="2508"/>
                  <a:pt x="10577" y="2508"/>
                </a:cubicBezTo>
                <a:cubicBezTo>
                  <a:pt x="10565" y="2508"/>
                  <a:pt x="10559" y="2508"/>
                  <a:pt x="10553" y="2508"/>
                </a:cubicBezTo>
                <a:cubicBezTo>
                  <a:pt x="10541" y="2508"/>
                  <a:pt x="10535" y="2502"/>
                  <a:pt x="10529" y="2502"/>
                </a:cubicBezTo>
                <a:cubicBezTo>
                  <a:pt x="10523" y="2502"/>
                  <a:pt x="10517" y="2508"/>
                  <a:pt x="10517" y="2508"/>
                </a:cubicBezTo>
                <a:cubicBezTo>
                  <a:pt x="10511" y="2508"/>
                  <a:pt x="10511" y="2514"/>
                  <a:pt x="10505" y="2514"/>
                </a:cubicBezTo>
                <a:cubicBezTo>
                  <a:pt x="10499" y="2514"/>
                  <a:pt x="10499" y="2520"/>
                  <a:pt x="10493" y="2520"/>
                </a:cubicBezTo>
                <a:cubicBezTo>
                  <a:pt x="10488" y="2520"/>
                  <a:pt x="10488" y="2520"/>
                  <a:pt x="10482" y="2520"/>
                </a:cubicBezTo>
                <a:cubicBezTo>
                  <a:pt x="10476" y="2520"/>
                  <a:pt x="10476" y="2514"/>
                  <a:pt x="10470" y="2514"/>
                </a:cubicBezTo>
                <a:cubicBezTo>
                  <a:pt x="10464" y="2514"/>
                  <a:pt x="10464" y="2520"/>
                  <a:pt x="10458" y="2520"/>
                </a:cubicBezTo>
                <a:cubicBezTo>
                  <a:pt x="10458" y="2520"/>
                  <a:pt x="10452" y="2520"/>
                  <a:pt x="10446" y="2526"/>
                </a:cubicBezTo>
                <a:cubicBezTo>
                  <a:pt x="10446" y="2526"/>
                  <a:pt x="10452" y="2532"/>
                  <a:pt x="10446" y="2538"/>
                </a:cubicBezTo>
                <a:cubicBezTo>
                  <a:pt x="10446" y="2544"/>
                  <a:pt x="10440" y="2544"/>
                  <a:pt x="10434" y="2550"/>
                </a:cubicBezTo>
                <a:cubicBezTo>
                  <a:pt x="10434" y="2550"/>
                  <a:pt x="10440" y="2561"/>
                  <a:pt x="10434" y="2561"/>
                </a:cubicBezTo>
                <a:cubicBezTo>
                  <a:pt x="10428" y="2561"/>
                  <a:pt x="10428" y="2555"/>
                  <a:pt x="10422" y="2555"/>
                </a:cubicBezTo>
                <a:cubicBezTo>
                  <a:pt x="10416" y="2555"/>
                  <a:pt x="10416" y="2555"/>
                  <a:pt x="10411" y="2555"/>
                </a:cubicBezTo>
                <a:cubicBezTo>
                  <a:pt x="10404" y="2555"/>
                  <a:pt x="10404" y="2550"/>
                  <a:pt x="10399" y="2550"/>
                </a:cubicBezTo>
                <a:cubicBezTo>
                  <a:pt x="10399" y="2544"/>
                  <a:pt x="10404" y="2538"/>
                  <a:pt x="10399" y="2538"/>
                </a:cubicBezTo>
                <a:cubicBezTo>
                  <a:pt x="10399" y="2532"/>
                  <a:pt x="10393" y="2538"/>
                  <a:pt x="10387" y="2538"/>
                </a:cubicBezTo>
                <a:cubicBezTo>
                  <a:pt x="10387" y="2538"/>
                  <a:pt x="10381" y="2538"/>
                  <a:pt x="10375" y="2538"/>
                </a:cubicBezTo>
                <a:cubicBezTo>
                  <a:pt x="10375" y="2538"/>
                  <a:pt x="10369" y="2538"/>
                  <a:pt x="10363" y="2544"/>
                </a:cubicBezTo>
                <a:cubicBezTo>
                  <a:pt x="10363" y="2544"/>
                  <a:pt x="10363" y="2550"/>
                  <a:pt x="10363" y="2555"/>
                </a:cubicBezTo>
                <a:cubicBezTo>
                  <a:pt x="10369" y="2555"/>
                  <a:pt x="10369" y="2561"/>
                  <a:pt x="10375" y="2561"/>
                </a:cubicBezTo>
                <a:cubicBezTo>
                  <a:pt x="10375" y="2561"/>
                  <a:pt x="10381" y="2561"/>
                  <a:pt x="10387" y="2561"/>
                </a:cubicBezTo>
                <a:cubicBezTo>
                  <a:pt x="10393" y="2561"/>
                  <a:pt x="10393" y="2567"/>
                  <a:pt x="10399" y="2573"/>
                </a:cubicBezTo>
                <a:cubicBezTo>
                  <a:pt x="10387" y="2573"/>
                  <a:pt x="10381" y="2567"/>
                  <a:pt x="10375" y="2573"/>
                </a:cubicBezTo>
                <a:cubicBezTo>
                  <a:pt x="10357" y="2573"/>
                  <a:pt x="10351" y="2579"/>
                  <a:pt x="10339" y="2579"/>
                </a:cubicBezTo>
                <a:cubicBezTo>
                  <a:pt x="10333" y="2585"/>
                  <a:pt x="10327" y="2585"/>
                  <a:pt x="10327" y="2585"/>
                </a:cubicBezTo>
                <a:cubicBezTo>
                  <a:pt x="10327" y="2591"/>
                  <a:pt x="10327" y="2597"/>
                  <a:pt x="10327" y="2597"/>
                </a:cubicBezTo>
                <a:cubicBezTo>
                  <a:pt x="10333" y="2609"/>
                  <a:pt x="10339" y="2615"/>
                  <a:pt x="10351" y="2615"/>
                </a:cubicBezTo>
                <a:lnTo>
                  <a:pt x="10357" y="2615"/>
                </a:lnTo>
                <a:cubicBezTo>
                  <a:pt x="10363" y="2615"/>
                  <a:pt x="10369" y="2621"/>
                  <a:pt x="10369" y="2621"/>
                </a:cubicBezTo>
                <a:cubicBezTo>
                  <a:pt x="10375" y="2621"/>
                  <a:pt x="10381" y="2621"/>
                  <a:pt x="10387" y="2621"/>
                </a:cubicBezTo>
                <a:cubicBezTo>
                  <a:pt x="10393" y="2621"/>
                  <a:pt x="10399" y="2621"/>
                  <a:pt x="10404" y="2621"/>
                </a:cubicBezTo>
                <a:cubicBezTo>
                  <a:pt x="10416" y="2615"/>
                  <a:pt x="10416" y="2603"/>
                  <a:pt x="10422" y="2597"/>
                </a:cubicBezTo>
                <a:cubicBezTo>
                  <a:pt x="10428" y="2591"/>
                  <a:pt x="10428" y="2585"/>
                  <a:pt x="10434" y="2585"/>
                </a:cubicBezTo>
                <a:cubicBezTo>
                  <a:pt x="10446" y="2585"/>
                  <a:pt x="10446" y="2585"/>
                  <a:pt x="10452" y="2591"/>
                </a:cubicBezTo>
                <a:cubicBezTo>
                  <a:pt x="10458" y="2591"/>
                  <a:pt x="10464" y="2591"/>
                  <a:pt x="10464" y="2597"/>
                </a:cubicBezTo>
                <a:cubicBezTo>
                  <a:pt x="10470" y="2597"/>
                  <a:pt x="10476" y="2603"/>
                  <a:pt x="10476" y="2603"/>
                </a:cubicBezTo>
                <a:cubicBezTo>
                  <a:pt x="10476" y="2609"/>
                  <a:pt x="10476" y="2615"/>
                  <a:pt x="10482" y="2615"/>
                </a:cubicBezTo>
                <a:cubicBezTo>
                  <a:pt x="10482" y="2621"/>
                  <a:pt x="10476" y="2627"/>
                  <a:pt x="10482" y="2627"/>
                </a:cubicBezTo>
                <a:cubicBezTo>
                  <a:pt x="10482" y="2632"/>
                  <a:pt x="10488" y="2632"/>
                  <a:pt x="10493" y="2632"/>
                </a:cubicBezTo>
                <a:lnTo>
                  <a:pt x="10499" y="2639"/>
                </a:lnTo>
                <a:cubicBezTo>
                  <a:pt x="10505" y="2639"/>
                  <a:pt x="10511" y="2644"/>
                  <a:pt x="10511" y="2650"/>
                </a:cubicBezTo>
                <a:cubicBezTo>
                  <a:pt x="10511" y="2650"/>
                  <a:pt x="10511" y="2656"/>
                  <a:pt x="10505" y="2656"/>
                </a:cubicBezTo>
                <a:cubicBezTo>
                  <a:pt x="10499" y="2668"/>
                  <a:pt x="10488" y="2668"/>
                  <a:pt x="10476" y="2674"/>
                </a:cubicBezTo>
                <a:cubicBezTo>
                  <a:pt x="10476" y="2674"/>
                  <a:pt x="10464" y="2674"/>
                  <a:pt x="10464" y="2680"/>
                </a:cubicBezTo>
                <a:cubicBezTo>
                  <a:pt x="10464" y="2680"/>
                  <a:pt x="10464" y="2686"/>
                  <a:pt x="10464" y="2692"/>
                </a:cubicBezTo>
                <a:cubicBezTo>
                  <a:pt x="10464" y="2698"/>
                  <a:pt x="10464" y="2704"/>
                  <a:pt x="10464" y="2710"/>
                </a:cubicBezTo>
                <a:cubicBezTo>
                  <a:pt x="10440" y="2710"/>
                  <a:pt x="10440" y="2710"/>
                  <a:pt x="10440" y="2710"/>
                </a:cubicBezTo>
                <a:cubicBezTo>
                  <a:pt x="10434" y="2710"/>
                  <a:pt x="10428" y="2710"/>
                  <a:pt x="10422" y="2710"/>
                </a:cubicBezTo>
                <a:cubicBezTo>
                  <a:pt x="10422" y="2704"/>
                  <a:pt x="10416" y="2704"/>
                  <a:pt x="10416" y="2704"/>
                </a:cubicBezTo>
                <a:cubicBezTo>
                  <a:pt x="10411" y="2704"/>
                  <a:pt x="10411" y="2698"/>
                  <a:pt x="10411" y="2692"/>
                </a:cubicBezTo>
                <a:cubicBezTo>
                  <a:pt x="10404" y="2692"/>
                  <a:pt x="10411" y="2686"/>
                  <a:pt x="10411" y="2680"/>
                </a:cubicBezTo>
                <a:cubicBezTo>
                  <a:pt x="10404" y="2680"/>
                  <a:pt x="10404" y="2674"/>
                  <a:pt x="10399" y="2668"/>
                </a:cubicBezTo>
                <a:cubicBezTo>
                  <a:pt x="10399" y="2668"/>
                  <a:pt x="10387" y="2674"/>
                  <a:pt x="10387" y="2668"/>
                </a:cubicBezTo>
                <a:cubicBezTo>
                  <a:pt x="10387" y="2668"/>
                  <a:pt x="10387" y="2662"/>
                  <a:pt x="10387" y="2656"/>
                </a:cubicBezTo>
                <a:lnTo>
                  <a:pt x="10387" y="2650"/>
                </a:lnTo>
                <a:cubicBezTo>
                  <a:pt x="10363" y="2650"/>
                  <a:pt x="10363" y="2650"/>
                  <a:pt x="10363" y="2650"/>
                </a:cubicBezTo>
                <a:cubicBezTo>
                  <a:pt x="10357" y="2656"/>
                  <a:pt x="10357" y="2662"/>
                  <a:pt x="10351" y="2668"/>
                </a:cubicBezTo>
                <a:cubicBezTo>
                  <a:pt x="10345" y="2674"/>
                  <a:pt x="10339" y="2674"/>
                  <a:pt x="10339" y="2680"/>
                </a:cubicBezTo>
                <a:cubicBezTo>
                  <a:pt x="10333" y="2680"/>
                  <a:pt x="10327" y="2680"/>
                  <a:pt x="10327" y="2686"/>
                </a:cubicBezTo>
                <a:cubicBezTo>
                  <a:pt x="10322" y="2686"/>
                  <a:pt x="10327" y="2692"/>
                  <a:pt x="10327" y="2698"/>
                </a:cubicBezTo>
                <a:cubicBezTo>
                  <a:pt x="10327" y="2698"/>
                  <a:pt x="10327" y="2704"/>
                  <a:pt x="10327" y="2710"/>
                </a:cubicBezTo>
                <a:cubicBezTo>
                  <a:pt x="10327" y="2710"/>
                  <a:pt x="10322" y="2716"/>
                  <a:pt x="10322" y="2721"/>
                </a:cubicBezTo>
                <a:cubicBezTo>
                  <a:pt x="10316" y="2721"/>
                  <a:pt x="10316" y="2727"/>
                  <a:pt x="10310" y="2727"/>
                </a:cubicBezTo>
                <a:cubicBezTo>
                  <a:pt x="10310" y="2733"/>
                  <a:pt x="10310" y="2739"/>
                  <a:pt x="10310" y="2739"/>
                </a:cubicBezTo>
                <a:cubicBezTo>
                  <a:pt x="10310" y="2745"/>
                  <a:pt x="10304" y="2751"/>
                  <a:pt x="10304" y="2757"/>
                </a:cubicBezTo>
                <a:cubicBezTo>
                  <a:pt x="10304" y="2763"/>
                  <a:pt x="10304" y="2769"/>
                  <a:pt x="10304" y="2775"/>
                </a:cubicBezTo>
                <a:cubicBezTo>
                  <a:pt x="10304" y="2781"/>
                  <a:pt x="10310" y="2781"/>
                  <a:pt x="10310" y="2787"/>
                </a:cubicBezTo>
                <a:cubicBezTo>
                  <a:pt x="10310" y="2793"/>
                  <a:pt x="10316" y="2793"/>
                  <a:pt x="10316" y="2799"/>
                </a:cubicBezTo>
                <a:cubicBezTo>
                  <a:pt x="10316" y="2805"/>
                  <a:pt x="10310" y="2805"/>
                  <a:pt x="10304" y="2810"/>
                </a:cubicBezTo>
                <a:cubicBezTo>
                  <a:pt x="10304" y="2816"/>
                  <a:pt x="10298" y="2816"/>
                  <a:pt x="10292" y="2822"/>
                </a:cubicBezTo>
                <a:cubicBezTo>
                  <a:pt x="10292" y="2828"/>
                  <a:pt x="10292" y="2828"/>
                  <a:pt x="10292" y="2834"/>
                </a:cubicBezTo>
                <a:cubicBezTo>
                  <a:pt x="10304" y="2846"/>
                  <a:pt x="10304" y="2846"/>
                  <a:pt x="10304" y="2846"/>
                </a:cubicBezTo>
                <a:cubicBezTo>
                  <a:pt x="10298" y="2858"/>
                  <a:pt x="10298" y="2858"/>
                  <a:pt x="10298" y="2858"/>
                </a:cubicBezTo>
                <a:cubicBezTo>
                  <a:pt x="10298" y="2858"/>
                  <a:pt x="10292" y="2858"/>
                  <a:pt x="10286" y="2858"/>
                </a:cubicBezTo>
                <a:cubicBezTo>
                  <a:pt x="10274" y="2858"/>
                  <a:pt x="10274" y="2846"/>
                  <a:pt x="10262" y="2846"/>
                </a:cubicBezTo>
                <a:cubicBezTo>
                  <a:pt x="10250" y="2846"/>
                  <a:pt x="10245" y="2846"/>
                  <a:pt x="10238" y="2846"/>
                </a:cubicBezTo>
                <a:cubicBezTo>
                  <a:pt x="10227" y="2846"/>
                  <a:pt x="10221" y="2846"/>
                  <a:pt x="10215" y="2846"/>
                </a:cubicBezTo>
                <a:cubicBezTo>
                  <a:pt x="10209" y="2846"/>
                  <a:pt x="10203" y="2846"/>
                  <a:pt x="10197" y="2852"/>
                </a:cubicBezTo>
                <a:cubicBezTo>
                  <a:pt x="10197" y="2858"/>
                  <a:pt x="10191" y="2858"/>
                  <a:pt x="10191" y="2864"/>
                </a:cubicBezTo>
                <a:cubicBezTo>
                  <a:pt x="10191" y="2870"/>
                  <a:pt x="10197" y="2870"/>
                  <a:pt x="10197" y="2876"/>
                </a:cubicBezTo>
                <a:cubicBezTo>
                  <a:pt x="10203" y="2887"/>
                  <a:pt x="10209" y="2887"/>
                  <a:pt x="10215" y="2893"/>
                </a:cubicBezTo>
                <a:cubicBezTo>
                  <a:pt x="10215" y="2905"/>
                  <a:pt x="10215" y="2905"/>
                  <a:pt x="10215" y="2905"/>
                </a:cubicBezTo>
                <a:cubicBezTo>
                  <a:pt x="10203" y="2911"/>
                  <a:pt x="10203" y="2911"/>
                  <a:pt x="10203" y="2911"/>
                </a:cubicBezTo>
                <a:cubicBezTo>
                  <a:pt x="10185" y="2899"/>
                  <a:pt x="10179" y="2893"/>
                  <a:pt x="10161" y="2882"/>
                </a:cubicBezTo>
                <a:cubicBezTo>
                  <a:pt x="10156" y="2882"/>
                  <a:pt x="10156" y="2882"/>
                  <a:pt x="10150" y="2876"/>
                </a:cubicBezTo>
                <a:cubicBezTo>
                  <a:pt x="10144" y="2870"/>
                  <a:pt x="10144" y="2864"/>
                  <a:pt x="10138" y="2864"/>
                </a:cubicBezTo>
                <a:cubicBezTo>
                  <a:pt x="10138" y="2858"/>
                  <a:pt x="10132" y="2858"/>
                  <a:pt x="10126" y="2858"/>
                </a:cubicBezTo>
                <a:cubicBezTo>
                  <a:pt x="10126" y="2858"/>
                  <a:pt x="10120" y="2864"/>
                  <a:pt x="10114" y="2864"/>
                </a:cubicBezTo>
                <a:cubicBezTo>
                  <a:pt x="10108" y="2870"/>
                  <a:pt x="10102" y="2876"/>
                  <a:pt x="10090" y="2882"/>
                </a:cubicBezTo>
                <a:cubicBezTo>
                  <a:pt x="10084" y="2882"/>
                  <a:pt x="10084" y="2887"/>
                  <a:pt x="10079" y="2887"/>
                </a:cubicBezTo>
                <a:cubicBezTo>
                  <a:pt x="10079" y="2887"/>
                  <a:pt x="10072" y="2887"/>
                  <a:pt x="10067" y="2887"/>
                </a:cubicBezTo>
                <a:cubicBezTo>
                  <a:pt x="10067" y="2893"/>
                  <a:pt x="10061" y="2893"/>
                  <a:pt x="10055" y="2893"/>
                </a:cubicBezTo>
                <a:cubicBezTo>
                  <a:pt x="10055" y="2899"/>
                  <a:pt x="10055" y="2905"/>
                  <a:pt x="10049" y="2905"/>
                </a:cubicBezTo>
                <a:cubicBezTo>
                  <a:pt x="10043" y="2911"/>
                  <a:pt x="10043" y="2911"/>
                  <a:pt x="10037" y="2917"/>
                </a:cubicBezTo>
                <a:cubicBezTo>
                  <a:pt x="10025" y="2923"/>
                  <a:pt x="10019" y="2917"/>
                  <a:pt x="10001" y="2917"/>
                </a:cubicBezTo>
                <a:cubicBezTo>
                  <a:pt x="9995" y="2917"/>
                  <a:pt x="9990" y="2917"/>
                  <a:pt x="9978" y="2923"/>
                </a:cubicBezTo>
                <a:cubicBezTo>
                  <a:pt x="9972" y="2923"/>
                  <a:pt x="9972" y="2929"/>
                  <a:pt x="9966" y="2929"/>
                </a:cubicBezTo>
                <a:cubicBezTo>
                  <a:pt x="9960" y="2935"/>
                  <a:pt x="9954" y="2935"/>
                  <a:pt x="9948" y="2935"/>
                </a:cubicBezTo>
                <a:cubicBezTo>
                  <a:pt x="9936" y="2935"/>
                  <a:pt x="9924" y="2935"/>
                  <a:pt x="9912" y="2923"/>
                </a:cubicBezTo>
                <a:cubicBezTo>
                  <a:pt x="9906" y="2911"/>
                  <a:pt x="9906" y="2899"/>
                  <a:pt x="9906" y="2882"/>
                </a:cubicBezTo>
                <a:cubicBezTo>
                  <a:pt x="9883" y="2882"/>
                  <a:pt x="9883" y="2882"/>
                  <a:pt x="9883" y="2882"/>
                </a:cubicBezTo>
                <a:cubicBezTo>
                  <a:pt x="9883" y="2887"/>
                  <a:pt x="9877" y="2887"/>
                  <a:pt x="9877" y="2887"/>
                </a:cubicBezTo>
                <a:cubicBezTo>
                  <a:pt x="9871" y="2893"/>
                  <a:pt x="9871" y="2899"/>
                  <a:pt x="9871" y="2899"/>
                </a:cubicBezTo>
                <a:cubicBezTo>
                  <a:pt x="9865" y="2899"/>
                  <a:pt x="9859" y="2899"/>
                  <a:pt x="9859" y="2899"/>
                </a:cubicBezTo>
                <a:cubicBezTo>
                  <a:pt x="9853" y="2899"/>
                  <a:pt x="9847" y="2893"/>
                  <a:pt x="9841" y="2893"/>
                </a:cubicBezTo>
                <a:cubicBezTo>
                  <a:pt x="9818" y="2893"/>
                  <a:pt x="9818" y="2893"/>
                  <a:pt x="9818" y="2893"/>
                </a:cubicBezTo>
                <a:cubicBezTo>
                  <a:pt x="9812" y="2893"/>
                  <a:pt x="9806" y="2899"/>
                  <a:pt x="9795" y="2899"/>
                </a:cubicBezTo>
                <a:cubicBezTo>
                  <a:pt x="9795" y="2911"/>
                  <a:pt x="9800" y="2917"/>
                  <a:pt x="9795" y="2935"/>
                </a:cubicBezTo>
                <a:cubicBezTo>
                  <a:pt x="9771" y="2935"/>
                  <a:pt x="9771" y="2935"/>
                  <a:pt x="9771" y="2935"/>
                </a:cubicBezTo>
                <a:cubicBezTo>
                  <a:pt x="9765" y="2935"/>
                  <a:pt x="9759" y="2935"/>
                  <a:pt x="9753" y="2929"/>
                </a:cubicBezTo>
                <a:cubicBezTo>
                  <a:pt x="9753" y="2929"/>
                  <a:pt x="9747" y="2929"/>
                  <a:pt x="9741" y="2923"/>
                </a:cubicBezTo>
                <a:cubicBezTo>
                  <a:pt x="9741" y="2911"/>
                  <a:pt x="9741" y="2905"/>
                  <a:pt x="9736" y="2893"/>
                </a:cubicBezTo>
                <a:cubicBezTo>
                  <a:pt x="9730" y="2899"/>
                  <a:pt x="9730" y="2899"/>
                  <a:pt x="9730" y="2899"/>
                </a:cubicBezTo>
                <a:cubicBezTo>
                  <a:pt x="9706" y="2899"/>
                  <a:pt x="9706" y="2899"/>
                  <a:pt x="9706" y="2899"/>
                </a:cubicBezTo>
                <a:cubicBezTo>
                  <a:pt x="9706" y="2882"/>
                  <a:pt x="9706" y="2882"/>
                  <a:pt x="9706" y="2882"/>
                </a:cubicBezTo>
                <a:cubicBezTo>
                  <a:pt x="9706" y="2876"/>
                  <a:pt x="9700" y="2876"/>
                  <a:pt x="9700" y="2870"/>
                </a:cubicBezTo>
                <a:cubicBezTo>
                  <a:pt x="9700" y="2864"/>
                  <a:pt x="9706" y="2864"/>
                  <a:pt x="9706" y="2858"/>
                </a:cubicBezTo>
                <a:cubicBezTo>
                  <a:pt x="9753" y="2858"/>
                  <a:pt x="9753" y="2858"/>
                  <a:pt x="9753" y="2858"/>
                </a:cubicBezTo>
                <a:cubicBezTo>
                  <a:pt x="9759" y="2858"/>
                  <a:pt x="9765" y="2864"/>
                  <a:pt x="9777" y="2864"/>
                </a:cubicBezTo>
                <a:cubicBezTo>
                  <a:pt x="9783" y="2864"/>
                  <a:pt x="9783" y="2870"/>
                  <a:pt x="9789" y="2876"/>
                </a:cubicBezTo>
                <a:cubicBezTo>
                  <a:pt x="9795" y="2876"/>
                  <a:pt x="9795" y="2882"/>
                  <a:pt x="9806" y="2882"/>
                </a:cubicBezTo>
                <a:cubicBezTo>
                  <a:pt x="9812" y="2882"/>
                  <a:pt x="9818" y="2876"/>
                  <a:pt x="9824" y="2876"/>
                </a:cubicBezTo>
                <a:cubicBezTo>
                  <a:pt x="9829" y="2870"/>
                  <a:pt x="9829" y="2864"/>
                  <a:pt x="9829" y="2852"/>
                </a:cubicBezTo>
                <a:cubicBezTo>
                  <a:pt x="9829" y="2840"/>
                  <a:pt x="9824" y="2834"/>
                  <a:pt x="9824" y="2822"/>
                </a:cubicBezTo>
                <a:cubicBezTo>
                  <a:pt x="9824" y="2816"/>
                  <a:pt x="9829" y="2816"/>
                  <a:pt x="9829" y="2805"/>
                </a:cubicBezTo>
                <a:cubicBezTo>
                  <a:pt x="9835" y="2799"/>
                  <a:pt x="9841" y="2799"/>
                  <a:pt x="9841" y="2793"/>
                </a:cubicBezTo>
                <a:cubicBezTo>
                  <a:pt x="9841" y="2781"/>
                  <a:pt x="9841" y="2775"/>
                  <a:pt x="9841" y="2769"/>
                </a:cubicBezTo>
                <a:cubicBezTo>
                  <a:pt x="9818" y="2769"/>
                  <a:pt x="9818" y="2769"/>
                  <a:pt x="9818" y="2769"/>
                </a:cubicBezTo>
                <a:cubicBezTo>
                  <a:pt x="9812" y="2769"/>
                  <a:pt x="9812" y="2775"/>
                  <a:pt x="9806" y="2775"/>
                </a:cubicBezTo>
                <a:cubicBezTo>
                  <a:pt x="9800" y="2775"/>
                  <a:pt x="9789" y="2769"/>
                  <a:pt x="9783" y="2775"/>
                </a:cubicBezTo>
                <a:cubicBezTo>
                  <a:pt x="9777" y="2775"/>
                  <a:pt x="9777" y="2775"/>
                  <a:pt x="9771" y="2781"/>
                </a:cubicBezTo>
                <a:cubicBezTo>
                  <a:pt x="9771" y="2781"/>
                  <a:pt x="9771" y="2787"/>
                  <a:pt x="9765" y="2793"/>
                </a:cubicBezTo>
                <a:cubicBezTo>
                  <a:pt x="9765" y="2793"/>
                  <a:pt x="9759" y="2805"/>
                  <a:pt x="9753" y="2805"/>
                </a:cubicBezTo>
                <a:cubicBezTo>
                  <a:pt x="9747" y="2805"/>
                  <a:pt x="9747" y="2805"/>
                  <a:pt x="9747" y="2805"/>
                </a:cubicBezTo>
                <a:cubicBezTo>
                  <a:pt x="9747" y="2805"/>
                  <a:pt x="9741" y="2799"/>
                  <a:pt x="9736" y="2799"/>
                </a:cubicBezTo>
                <a:cubicBezTo>
                  <a:pt x="9741" y="2787"/>
                  <a:pt x="9736" y="2781"/>
                  <a:pt x="9741" y="2775"/>
                </a:cubicBezTo>
                <a:cubicBezTo>
                  <a:pt x="9741" y="2769"/>
                  <a:pt x="9753" y="2769"/>
                  <a:pt x="9753" y="2763"/>
                </a:cubicBezTo>
                <a:cubicBezTo>
                  <a:pt x="9753" y="2763"/>
                  <a:pt x="9753" y="2757"/>
                  <a:pt x="9753" y="2751"/>
                </a:cubicBezTo>
                <a:cubicBezTo>
                  <a:pt x="9753" y="2733"/>
                  <a:pt x="9753" y="2733"/>
                  <a:pt x="9753" y="2733"/>
                </a:cubicBezTo>
                <a:cubicBezTo>
                  <a:pt x="9747" y="2739"/>
                  <a:pt x="9741" y="2739"/>
                  <a:pt x="9730" y="2739"/>
                </a:cubicBezTo>
                <a:cubicBezTo>
                  <a:pt x="9730" y="2739"/>
                  <a:pt x="9724" y="2739"/>
                  <a:pt x="9724" y="2733"/>
                </a:cubicBezTo>
                <a:cubicBezTo>
                  <a:pt x="9724" y="2727"/>
                  <a:pt x="9724" y="2727"/>
                  <a:pt x="9724" y="2721"/>
                </a:cubicBezTo>
                <a:cubicBezTo>
                  <a:pt x="9730" y="2716"/>
                  <a:pt x="9736" y="2710"/>
                  <a:pt x="9736" y="2698"/>
                </a:cubicBezTo>
                <a:cubicBezTo>
                  <a:pt x="9741" y="2698"/>
                  <a:pt x="9736" y="2692"/>
                  <a:pt x="9736" y="2686"/>
                </a:cubicBezTo>
                <a:cubicBezTo>
                  <a:pt x="9736" y="2686"/>
                  <a:pt x="9741" y="2680"/>
                  <a:pt x="9736" y="2674"/>
                </a:cubicBezTo>
                <a:cubicBezTo>
                  <a:pt x="9736" y="2668"/>
                  <a:pt x="9730" y="2668"/>
                  <a:pt x="9730" y="2662"/>
                </a:cubicBezTo>
                <a:cubicBezTo>
                  <a:pt x="9730" y="2662"/>
                  <a:pt x="9730" y="2656"/>
                  <a:pt x="9724" y="2650"/>
                </a:cubicBezTo>
                <a:cubicBezTo>
                  <a:pt x="9718" y="2650"/>
                  <a:pt x="9724" y="2644"/>
                  <a:pt x="9718" y="2644"/>
                </a:cubicBezTo>
                <a:cubicBezTo>
                  <a:pt x="9712" y="2644"/>
                  <a:pt x="9706" y="2644"/>
                  <a:pt x="9706" y="2644"/>
                </a:cubicBezTo>
                <a:cubicBezTo>
                  <a:pt x="9700" y="2644"/>
                  <a:pt x="9694" y="2650"/>
                  <a:pt x="9688" y="2650"/>
                </a:cubicBezTo>
                <a:cubicBezTo>
                  <a:pt x="9688" y="2662"/>
                  <a:pt x="9688" y="2668"/>
                  <a:pt x="9682" y="2674"/>
                </a:cubicBezTo>
                <a:cubicBezTo>
                  <a:pt x="9676" y="2686"/>
                  <a:pt x="9676" y="2692"/>
                  <a:pt x="9664" y="2698"/>
                </a:cubicBezTo>
                <a:cubicBezTo>
                  <a:pt x="9658" y="2698"/>
                  <a:pt x="9658" y="2698"/>
                  <a:pt x="9653" y="2698"/>
                </a:cubicBezTo>
                <a:cubicBezTo>
                  <a:pt x="9647" y="2698"/>
                  <a:pt x="9641" y="2698"/>
                  <a:pt x="9641" y="2698"/>
                </a:cubicBezTo>
                <a:cubicBezTo>
                  <a:pt x="9635" y="2698"/>
                  <a:pt x="9629" y="2704"/>
                  <a:pt x="9629" y="2710"/>
                </a:cubicBezTo>
                <a:cubicBezTo>
                  <a:pt x="9629" y="2716"/>
                  <a:pt x="9635" y="2721"/>
                  <a:pt x="9635" y="2727"/>
                </a:cubicBezTo>
                <a:cubicBezTo>
                  <a:pt x="9635" y="2733"/>
                  <a:pt x="9635" y="2733"/>
                  <a:pt x="9635" y="2733"/>
                </a:cubicBezTo>
                <a:cubicBezTo>
                  <a:pt x="9635" y="2739"/>
                  <a:pt x="9635" y="2745"/>
                  <a:pt x="9629" y="2745"/>
                </a:cubicBezTo>
                <a:cubicBezTo>
                  <a:pt x="9629" y="2745"/>
                  <a:pt x="9623" y="2745"/>
                  <a:pt x="9617" y="2745"/>
                </a:cubicBezTo>
                <a:cubicBezTo>
                  <a:pt x="9617" y="2751"/>
                  <a:pt x="9611" y="2751"/>
                  <a:pt x="9605" y="2751"/>
                </a:cubicBezTo>
                <a:cubicBezTo>
                  <a:pt x="9593" y="2757"/>
                  <a:pt x="9587" y="2763"/>
                  <a:pt x="9587" y="2775"/>
                </a:cubicBezTo>
                <a:cubicBezTo>
                  <a:pt x="9587" y="2787"/>
                  <a:pt x="9593" y="2793"/>
                  <a:pt x="9599" y="2805"/>
                </a:cubicBezTo>
                <a:cubicBezTo>
                  <a:pt x="9599" y="2810"/>
                  <a:pt x="9605" y="2810"/>
                  <a:pt x="9605" y="2816"/>
                </a:cubicBezTo>
                <a:cubicBezTo>
                  <a:pt x="9611" y="2816"/>
                  <a:pt x="9617" y="2816"/>
                  <a:pt x="9617" y="2816"/>
                </a:cubicBezTo>
                <a:cubicBezTo>
                  <a:pt x="9623" y="2822"/>
                  <a:pt x="9623" y="2822"/>
                  <a:pt x="9629" y="2828"/>
                </a:cubicBezTo>
                <a:cubicBezTo>
                  <a:pt x="9629" y="2828"/>
                  <a:pt x="9629" y="2834"/>
                  <a:pt x="9629" y="2840"/>
                </a:cubicBezTo>
                <a:cubicBezTo>
                  <a:pt x="9629" y="2840"/>
                  <a:pt x="9617" y="2846"/>
                  <a:pt x="9617" y="2852"/>
                </a:cubicBezTo>
                <a:cubicBezTo>
                  <a:pt x="9617" y="2858"/>
                  <a:pt x="9623" y="2858"/>
                  <a:pt x="9623" y="2864"/>
                </a:cubicBezTo>
                <a:cubicBezTo>
                  <a:pt x="9623" y="2876"/>
                  <a:pt x="9623" y="2876"/>
                  <a:pt x="9623" y="2876"/>
                </a:cubicBezTo>
                <a:cubicBezTo>
                  <a:pt x="9623" y="2882"/>
                  <a:pt x="9617" y="2882"/>
                  <a:pt x="9617" y="2893"/>
                </a:cubicBezTo>
                <a:cubicBezTo>
                  <a:pt x="9617" y="2893"/>
                  <a:pt x="9617" y="2893"/>
                  <a:pt x="9617" y="2899"/>
                </a:cubicBezTo>
                <a:cubicBezTo>
                  <a:pt x="9617" y="2905"/>
                  <a:pt x="9617" y="2905"/>
                  <a:pt x="9623" y="2911"/>
                </a:cubicBezTo>
                <a:cubicBezTo>
                  <a:pt x="9623" y="2917"/>
                  <a:pt x="9629" y="2917"/>
                  <a:pt x="9629" y="2923"/>
                </a:cubicBezTo>
                <a:cubicBezTo>
                  <a:pt x="9635" y="2929"/>
                  <a:pt x="9641" y="2935"/>
                  <a:pt x="9641" y="2947"/>
                </a:cubicBezTo>
                <a:cubicBezTo>
                  <a:pt x="9641" y="2965"/>
                  <a:pt x="9641" y="2965"/>
                  <a:pt x="9641" y="2965"/>
                </a:cubicBezTo>
                <a:cubicBezTo>
                  <a:pt x="9623" y="2965"/>
                  <a:pt x="9623" y="2965"/>
                  <a:pt x="9623" y="2965"/>
                </a:cubicBezTo>
                <a:cubicBezTo>
                  <a:pt x="9617" y="2965"/>
                  <a:pt x="9611" y="2971"/>
                  <a:pt x="9605" y="2971"/>
                </a:cubicBezTo>
                <a:cubicBezTo>
                  <a:pt x="9593" y="2971"/>
                  <a:pt x="9587" y="2971"/>
                  <a:pt x="9575" y="2971"/>
                </a:cubicBezTo>
                <a:cubicBezTo>
                  <a:pt x="9564" y="2971"/>
                  <a:pt x="9564" y="2971"/>
                  <a:pt x="9564" y="2971"/>
                </a:cubicBezTo>
                <a:cubicBezTo>
                  <a:pt x="9558" y="2971"/>
                  <a:pt x="9552" y="2971"/>
                  <a:pt x="9546" y="2971"/>
                </a:cubicBezTo>
                <a:cubicBezTo>
                  <a:pt x="9534" y="2971"/>
                  <a:pt x="9528" y="2971"/>
                  <a:pt x="9516" y="2971"/>
                </a:cubicBezTo>
                <a:cubicBezTo>
                  <a:pt x="9504" y="2971"/>
                  <a:pt x="9498" y="2971"/>
                  <a:pt x="9492" y="2971"/>
                </a:cubicBezTo>
                <a:cubicBezTo>
                  <a:pt x="9487" y="2976"/>
                  <a:pt x="9492" y="2982"/>
                  <a:pt x="9487" y="2982"/>
                </a:cubicBezTo>
                <a:cubicBezTo>
                  <a:pt x="9481" y="2988"/>
                  <a:pt x="9481" y="2988"/>
                  <a:pt x="9475" y="2988"/>
                </a:cubicBezTo>
                <a:cubicBezTo>
                  <a:pt x="9469" y="2994"/>
                  <a:pt x="9457" y="2988"/>
                  <a:pt x="9451" y="2994"/>
                </a:cubicBezTo>
                <a:cubicBezTo>
                  <a:pt x="9445" y="3000"/>
                  <a:pt x="9451" y="3006"/>
                  <a:pt x="9445" y="3006"/>
                </a:cubicBezTo>
                <a:cubicBezTo>
                  <a:pt x="9445" y="3012"/>
                  <a:pt x="9445" y="3012"/>
                  <a:pt x="9439" y="3018"/>
                </a:cubicBezTo>
                <a:cubicBezTo>
                  <a:pt x="9433" y="3030"/>
                  <a:pt x="9427" y="3036"/>
                  <a:pt x="9415" y="3036"/>
                </a:cubicBezTo>
                <a:cubicBezTo>
                  <a:pt x="9409" y="3036"/>
                  <a:pt x="9409" y="3030"/>
                  <a:pt x="9403" y="3030"/>
                </a:cubicBezTo>
                <a:cubicBezTo>
                  <a:pt x="9392" y="3030"/>
                  <a:pt x="9392" y="3030"/>
                  <a:pt x="9392" y="3030"/>
                </a:cubicBezTo>
                <a:cubicBezTo>
                  <a:pt x="9380" y="3030"/>
                  <a:pt x="9380" y="3030"/>
                  <a:pt x="9380" y="3030"/>
                </a:cubicBezTo>
                <a:cubicBezTo>
                  <a:pt x="9380" y="3030"/>
                  <a:pt x="9374" y="3036"/>
                  <a:pt x="9368" y="3036"/>
                </a:cubicBezTo>
                <a:cubicBezTo>
                  <a:pt x="9368" y="3036"/>
                  <a:pt x="9362" y="3030"/>
                  <a:pt x="9356" y="3030"/>
                </a:cubicBezTo>
                <a:cubicBezTo>
                  <a:pt x="9356" y="3054"/>
                  <a:pt x="9356" y="3054"/>
                  <a:pt x="9356" y="3054"/>
                </a:cubicBezTo>
                <a:cubicBezTo>
                  <a:pt x="9380" y="3065"/>
                  <a:pt x="9380" y="3065"/>
                  <a:pt x="9380" y="3065"/>
                </a:cubicBezTo>
                <a:cubicBezTo>
                  <a:pt x="9380" y="3101"/>
                  <a:pt x="9380" y="3101"/>
                  <a:pt x="9380" y="3101"/>
                </a:cubicBezTo>
                <a:cubicBezTo>
                  <a:pt x="9374" y="3101"/>
                  <a:pt x="9368" y="3101"/>
                  <a:pt x="9362" y="3101"/>
                </a:cubicBezTo>
                <a:cubicBezTo>
                  <a:pt x="9362" y="3101"/>
                  <a:pt x="9356" y="3107"/>
                  <a:pt x="9350" y="3107"/>
                </a:cubicBezTo>
                <a:cubicBezTo>
                  <a:pt x="9350" y="3107"/>
                  <a:pt x="9344" y="3107"/>
                  <a:pt x="9344" y="3113"/>
                </a:cubicBezTo>
                <a:cubicBezTo>
                  <a:pt x="9338" y="3113"/>
                  <a:pt x="9332" y="3119"/>
                  <a:pt x="9332" y="3119"/>
                </a:cubicBezTo>
                <a:cubicBezTo>
                  <a:pt x="9321" y="3125"/>
                  <a:pt x="9315" y="3131"/>
                  <a:pt x="9309" y="3137"/>
                </a:cubicBezTo>
                <a:cubicBezTo>
                  <a:pt x="9303" y="3137"/>
                  <a:pt x="9303" y="3142"/>
                  <a:pt x="9297" y="3148"/>
                </a:cubicBezTo>
                <a:cubicBezTo>
                  <a:pt x="9291" y="3148"/>
                  <a:pt x="9291" y="3154"/>
                  <a:pt x="9285" y="3154"/>
                </a:cubicBezTo>
                <a:cubicBezTo>
                  <a:pt x="9273" y="3154"/>
                  <a:pt x="9273" y="3154"/>
                  <a:pt x="9273" y="3154"/>
                </a:cubicBezTo>
                <a:cubicBezTo>
                  <a:pt x="9261" y="3154"/>
                  <a:pt x="9249" y="3154"/>
                  <a:pt x="9237" y="3154"/>
                </a:cubicBezTo>
                <a:cubicBezTo>
                  <a:pt x="9237" y="3225"/>
                  <a:pt x="9237" y="3225"/>
                  <a:pt x="9237" y="3225"/>
                </a:cubicBezTo>
                <a:cubicBezTo>
                  <a:pt x="9220" y="3225"/>
                  <a:pt x="9208" y="3225"/>
                  <a:pt x="9190" y="3225"/>
                </a:cubicBezTo>
                <a:lnTo>
                  <a:pt x="9184" y="3231"/>
                </a:lnTo>
                <a:cubicBezTo>
                  <a:pt x="9178" y="3231"/>
                  <a:pt x="9172" y="3231"/>
                  <a:pt x="9172" y="3231"/>
                </a:cubicBezTo>
                <a:cubicBezTo>
                  <a:pt x="9172" y="3267"/>
                  <a:pt x="9172" y="3267"/>
                  <a:pt x="9172" y="3267"/>
                </a:cubicBezTo>
                <a:cubicBezTo>
                  <a:pt x="9131" y="3267"/>
                  <a:pt x="9131" y="3267"/>
                  <a:pt x="9131" y="3267"/>
                </a:cubicBezTo>
                <a:cubicBezTo>
                  <a:pt x="9125" y="3267"/>
                  <a:pt x="9119" y="3261"/>
                  <a:pt x="9113" y="3261"/>
                </a:cubicBezTo>
                <a:cubicBezTo>
                  <a:pt x="9107" y="3261"/>
                  <a:pt x="9101" y="3261"/>
                  <a:pt x="9095" y="3261"/>
                </a:cubicBezTo>
                <a:cubicBezTo>
                  <a:pt x="9089" y="3261"/>
                  <a:pt x="9083" y="3261"/>
                  <a:pt x="9077" y="3261"/>
                </a:cubicBezTo>
                <a:cubicBezTo>
                  <a:pt x="9077" y="3255"/>
                  <a:pt x="9083" y="3249"/>
                  <a:pt x="9077" y="3249"/>
                </a:cubicBezTo>
                <a:cubicBezTo>
                  <a:pt x="9077" y="3243"/>
                  <a:pt x="9071" y="3237"/>
                  <a:pt x="9066" y="3237"/>
                </a:cubicBezTo>
                <a:cubicBezTo>
                  <a:pt x="9060" y="3237"/>
                  <a:pt x="9054" y="3237"/>
                  <a:pt x="9048" y="3237"/>
                </a:cubicBezTo>
                <a:cubicBezTo>
                  <a:pt x="9048" y="3273"/>
                  <a:pt x="9048" y="3273"/>
                  <a:pt x="9048" y="3273"/>
                </a:cubicBezTo>
                <a:cubicBezTo>
                  <a:pt x="9054" y="3279"/>
                  <a:pt x="9060" y="3279"/>
                  <a:pt x="9071" y="3279"/>
                </a:cubicBezTo>
                <a:cubicBezTo>
                  <a:pt x="9060" y="3303"/>
                  <a:pt x="9060" y="3303"/>
                  <a:pt x="9060" y="3303"/>
                </a:cubicBezTo>
                <a:cubicBezTo>
                  <a:pt x="9066" y="3314"/>
                  <a:pt x="9066" y="3314"/>
                  <a:pt x="9066" y="3314"/>
                </a:cubicBezTo>
                <a:cubicBezTo>
                  <a:pt x="9066" y="3332"/>
                  <a:pt x="9066" y="3332"/>
                  <a:pt x="9066" y="3332"/>
                </a:cubicBezTo>
                <a:cubicBezTo>
                  <a:pt x="9048" y="3332"/>
                  <a:pt x="9042" y="3332"/>
                  <a:pt x="9030" y="3332"/>
                </a:cubicBezTo>
                <a:cubicBezTo>
                  <a:pt x="9024" y="3332"/>
                  <a:pt x="9018" y="3326"/>
                  <a:pt x="9018" y="3326"/>
                </a:cubicBezTo>
                <a:cubicBezTo>
                  <a:pt x="9012" y="3326"/>
                  <a:pt x="9006" y="3326"/>
                  <a:pt x="9006" y="3326"/>
                </a:cubicBezTo>
                <a:cubicBezTo>
                  <a:pt x="9000" y="3326"/>
                  <a:pt x="9000" y="3326"/>
                  <a:pt x="8994" y="3326"/>
                </a:cubicBezTo>
                <a:cubicBezTo>
                  <a:pt x="8989" y="3326"/>
                  <a:pt x="8982" y="3326"/>
                  <a:pt x="8977" y="3326"/>
                </a:cubicBezTo>
                <a:cubicBezTo>
                  <a:pt x="8977" y="3326"/>
                  <a:pt x="8971" y="3320"/>
                  <a:pt x="8965" y="3320"/>
                </a:cubicBezTo>
                <a:cubicBezTo>
                  <a:pt x="8965" y="3314"/>
                  <a:pt x="8965" y="3309"/>
                  <a:pt x="8959" y="3309"/>
                </a:cubicBezTo>
                <a:cubicBezTo>
                  <a:pt x="8953" y="3309"/>
                  <a:pt x="8947" y="3314"/>
                  <a:pt x="8941" y="3314"/>
                </a:cubicBezTo>
                <a:cubicBezTo>
                  <a:pt x="8935" y="3314"/>
                  <a:pt x="8929" y="3314"/>
                  <a:pt x="8929" y="3314"/>
                </a:cubicBezTo>
                <a:cubicBezTo>
                  <a:pt x="8917" y="3314"/>
                  <a:pt x="8911" y="3320"/>
                  <a:pt x="8905" y="3326"/>
                </a:cubicBezTo>
                <a:cubicBezTo>
                  <a:pt x="8900" y="3326"/>
                  <a:pt x="8894" y="3326"/>
                  <a:pt x="8894" y="3332"/>
                </a:cubicBezTo>
                <a:cubicBezTo>
                  <a:pt x="8894" y="3338"/>
                  <a:pt x="8888" y="3338"/>
                  <a:pt x="8888" y="3344"/>
                </a:cubicBezTo>
                <a:cubicBezTo>
                  <a:pt x="8888" y="3350"/>
                  <a:pt x="8894" y="3350"/>
                  <a:pt x="8894" y="3356"/>
                </a:cubicBezTo>
                <a:cubicBezTo>
                  <a:pt x="8900" y="3356"/>
                  <a:pt x="8905" y="3356"/>
                  <a:pt x="8905" y="3356"/>
                </a:cubicBezTo>
                <a:cubicBezTo>
                  <a:pt x="8911" y="3356"/>
                  <a:pt x="8911" y="3362"/>
                  <a:pt x="8917" y="3368"/>
                </a:cubicBezTo>
                <a:cubicBezTo>
                  <a:pt x="8917" y="3368"/>
                  <a:pt x="8923" y="3368"/>
                  <a:pt x="8929" y="3374"/>
                </a:cubicBezTo>
                <a:cubicBezTo>
                  <a:pt x="8929" y="3374"/>
                  <a:pt x="8935" y="3380"/>
                  <a:pt x="8941" y="3380"/>
                </a:cubicBezTo>
                <a:cubicBezTo>
                  <a:pt x="8947" y="3380"/>
                  <a:pt x="8953" y="3380"/>
                  <a:pt x="8965" y="3380"/>
                </a:cubicBezTo>
                <a:cubicBezTo>
                  <a:pt x="8977" y="3380"/>
                  <a:pt x="8977" y="3380"/>
                  <a:pt x="8977" y="3380"/>
                </a:cubicBezTo>
                <a:cubicBezTo>
                  <a:pt x="8982" y="3380"/>
                  <a:pt x="8982" y="3386"/>
                  <a:pt x="8989" y="3386"/>
                </a:cubicBezTo>
                <a:cubicBezTo>
                  <a:pt x="8994" y="3391"/>
                  <a:pt x="8994" y="3391"/>
                  <a:pt x="9000" y="3397"/>
                </a:cubicBezTo>
                <a:cubicBezTo>
                  <a:pt x="9000" y="3397"/>
                  <a:pt x="9006" y="3397"/>
                  <a:pt x="9012" y="3403"/>
                </a:cubicBezTo>
                <a:cubicBezTo>
                  <a:pt x="9012" y="3403"/>
                  <a:pt x="9018" y="3409"/>
                  <a:pt x="9018" y="3415"/>
                </a:cubicBezTo>
                <a:cubicBezTo>
                  <a:pt x="9024" y="3421"/>
                  <a:pt x="9036" y="3427"/>
                  <a:pt x="9042" y="3433"/>
                </a:cubicBezTo>
                <a:cubicBezTo>
                  <a:pt x="9042" y="3492"/>
                  <a:pt x="9042" y="3492"/>
                  <a:pt x="9042" y="3492"/>
                </a:cubicBezTo>
                <a:cubicBezTo>
                  <a:pt x="9048" y="3498"/>
                  <a:pt x="9048" y="3498"/>
                  <a:pt x="9048" y="3504"/>
                </a:cubicBezTo>
                <a:cubicBezTo>
                  <a:pt x="9054" y="3504"/>
                  <a:pt x="9060" y="3510"/>
                  <a:pt x="9060" y="3510"/>
                </a:cubicBezTo>
                <a:cubicBezTo>
                  <a:pt x="9071" y="3516"/>
                  <a:pt x="9077" y="3516"/>
                  <a:pt x="9083" y="3522"/>
                </a:cubicBezTo>
                <a:cubicBezTo>
                  <a:pt x="9089" y="3522"/>
                  <a:pt x="9095" y="3534"/>
                  <a:pt x="9095" y="3540"/>
                </a:cubicBezTo>
                <a:cubicBezTo>
                  <a:pt x="9095" y="3546"/>
                  <a:pt x="9089" y="3552"/>
                  <a:pt x="9089" y="3557"/>
                </a:cubicBezTo>
                <a:cubicBezTo>
                  <a:pt x="9089" y="3563"/>
                  <a:pt x="9083" y="3569"/>
                  <a:pt x="9083" y="3575"/>
                </a:cubicBezTo>
                <a:cubicBezTo>
                  <a:pt x="9083" y="3593"/>
                  <a:pt x="9089" y="3599"/>
                  <a:pt x="9095" y="3617"/>
                </a:cubicBezTo>
                <a:cubicBezTo>
                  <a:pt x="9095" y="3623"/>
                  <a:pt x="9095" y="3629"/>
                  <a:pt x="9095" y="3635"/>
                </a:cubicBezTo>
                <a:cubicBezTo>
                  <a:pt x="9095" y="3641"/>
                  <a:pt x="9095" y="3646"/>
                  <a:pt x="9095" y="3652"/>
                </a:cubicBezTo>
                <a:cubicBezTo>
                  <a:pt x="9089" y="3664"/>
                  <a:pt x="9071" y="3664"/>
                  <a:pt x="9060" y="3676"/>
                </a:cubicBezTo>
                <a:cubicBezTo>
                  <a:pt x="9060" y="3676"/>
                  <a:pt x="9060" y="3682"/>
                  <a:pt x="9060" y="3688"/>
                </a:cubicBezTo>
                <a:cubicBezTo>
                  <a:pt x="9054" y="3688"/>
                  <a:pt x="9054" y="3688"/>
                  <a:pt x="9048" y="3694"/>
                </a:cubicBezTo>
                <a:cubicBezTo>
                  <a:pt x="9036" y="3700"/>
                  <a:pt x="9030" y="3706"/>
                  <a:pt x="9012" y="3706"/>
                </a:cubicBezTo>
                <a:cubicBezTo>
                  <a:pt x="9000" y="3706"/>
                  <a:pt x="9000" y="3706"/>
                  <a:pt x="9000" y="3706"/>
                </a:cubicBezTo>
                <a:cubicBezTo>
                  <a:pt x="8994" y="3706"/>
                  <a:pt x="8994" y="3700"/>
                  <a:pt x="8989" y="3700"/>
                </a:cubicBezTo>
                <a:cubicBezTo>
                  <a:pt x="8982" y="3700"/>
                  <a:pt x="8977" y="3694"/>
                  <a:pt x="8965" y="3694"/>
                </a:cubicBezTo>
                <a:lnTo>
                  <a:pt x="8959" y="3694"/>
                </a:lnTo>
                <a:cubicBezTo>
                  <a:pt x="8947" y="3694"/>
                  <a:pt x="8941" y="3694"/>
                  <a:pt x="8929" y="3694"/>
                </a:cubicBezTo>
                <a:cubicBezTo>
                  <a:pt x="8923" y="3694"/>
                  <a:pt x="8923" y="3688"/>
                  <a:pt x="8917" y="3682"/>
                </a:cubicBezTo>
                <a:cubicBezTo>
                  <a:pt x="8911" y="3682"/>
                  <a:pt x="8911" y="3676"/>
                  <a:pt x="8905" y="3670"/>
                </a:cubicBezTo>
                <a:cubicBezTo>
                  <a:pt x="8900" y="3670"/>
                  <a:pt x="8900" y="3670"/>
                  <a:pt x="8894" y="3670"/>
                </a:cubicBezTo>
                <a:cubicBezTo>
                  <a:pt x="8793" y="3670"/>
                  <a:pt x="8793" y="3670"/>
                  <a:pt x="8793" y="3670"/>
                </a:cubicBezTo>
                <a:cubicBezTo>
                  <a:pt x="8781" y="3670"/>
                  <a:pt x="8775" y="3664"/>
                  <a:pt x="8763" y="3664"/>
                </a:cubicBezTo>
                <a:cubicBezTo>
                  <a:pt x="8757" y="3664"/>
                  <a:pt x="8751" y="3670"/>
                  <a:pt x="8745" y="3664"/>
                </a:cubicBezTo>
                <a:cubicBezTo>
                  <a:pt x="8739" y="3664"/>
                  <a:pt x="8739" y="3652"/>
                  <a:pt x="8734" y="3652"/>
                </a:cubicBezTo>
                <a:cubicBezTo>
                  <a:pt x="8727" y="3652"/>
                  <a:pt x="8727" y="3652"/>
                  <a:pt x="8727" y="3652"/>
                </a:cubicBezTo>
                <a:cubicBezTo>
                  <a:pt x="8722" y="3658"/>
                  <a:pt x="8716" y="3658"/>
                  <a:pt x="8716" y="3658"/>
                </a:cubicBezTo>
                <a:cubicBezTo>
                  <a:pt x="8710" y="3664"/>
                  <a:pt x="8716" y="3670"/>
                  <a:pt x="8716" y="3670"/>
                </a:cubicBezTo>
                <a:cubicBezTo>
                  <a:pt x="8710" y="3676"/>
                  <a:pt x="8710" y="3682"/>
                  <a:pt x="8710" y="3682"/>
                </a:cubicBezTo>
                <a:cubicBezTo>
                  <a:pt x="8650" y="3682"/>
                  <a:pt x="8650" y="3682"/>
                  <a:pt x="8650" y="3682"/>
                </a:cubicBezTo>
                <a:cubicBezTo>
                  <a:pt x="8645" y="3694"/>
                  <a:pt x="8645" y="3694"/>
                  <a:pt x="8645" y="3694"/>
                </a:cubicBezTo>
                <a:cubicBezTo>
                  <a:pt x="8650" y="3700"/>
                  <a:pt x="8650" y="3706"/>
                  <a:pt x="8650" y="3706"/>
                </a:cubicBezTo>
                <a:cubicBezTo>
                  <a:pt x="8657" y="3712"/>
                  <a:pt x="8662" y="3712"/>
                  <a:pt x="8662" y="3718"/>
                </a:cubicBezTo>
                <a:cubicBezTo>
                  <a:pt x="8668" y="3718"/>
                  <a:pt x="8668" y="3723"/>
                  <a:pt x="8668" y="3730"/>
                </a:cubicBezTo>
                <a:cubicBezTo>
                  <a:pt x="8668" y="3741"/>
                  <a:pt x="8668" y="3741"/>
                  <a:pt x="8662" y="3747"/>
                </a:cubicBezTo>
                <a:cubicBezTo>
                  <a:pt x="8662" y="3759"/>
                  <a:pt x="8657" y="3765"/>
                  <a:pt x="8657" y="3777"/>
                </a:cubicBezTo>
                <a:cubicBezTo>
                  <a:pt x="8657" y="3783"/>
                  <a:pt x="8657" y="3789"/>
                  <a:pt x="8657" y="3801"/>
                </a:cubicBezTo>
                <a:cubicBezTo>
                  <a:pt x="8662" y="3801"/>
                  <a:pt x="8662" y="3807"/>
                  <a:pt x="8662" y="3807"/>
                </a:cubicBezTo>
                <a:cubicBezTo>
                  <a:pt x="8668" y="3812"/>
                  <a:pt x="8674" y="3818"/>
                  <a:pt x="8674" y="3824"/>
                </a:cubicBezTo>
                <a:cubicBezTo>
                  <a:pt x="8674" y="3889"/>
                  <a:pt x="8674" y="3889"/>
                  <a:pt x="8674" y="3889"/>
                </a:cubicBezTo>
                <a:cubicBezTo>
                  <a:pt x="8674" y="3895"/>
                  <a:pt x="8674" y="3895"/>
                  <a:pt x="8668" y="3901"/>
                </a:cubicBezTo>
                <a:cubicBezTo>
                  <a:pt x="8668" y="3907"/>
                  <a:pt x="8662" y="3907"/>
                  <a:pt x="8657" y="3907"/>
                </a:cubicBezTo>
                <a:cubicBezTo>
                  <a:pt x="8657" y="3913"/>
                  <a:pt x="8657" y="3919"/>
                  <a:pt x="8650" y="3919"/>
                </a:cubicBezTo>
                <a:cubicBezTo>
                  <a:pt x="8645" y="3931"/>
                  <a:pt x="8639" y="3943"/>
                  <a:pt x="8639" y="3955"/>
                </a:cubicBezTo>
                <a:cubicBezTo>
                  <a:pt x="8639" y="3961"/>
                  <a:pt x="8639" y="3961"/>
                  <a:pt x="8639" y="3967"/>
                </a:cubicBezTo>
                <a:cubicBezTo>
                  <a:pt x="8639" y="3973"/>
                  <a:pt x="8645" y="3973"/>
                  <a:pt x="8650" y="3978"/>
                </a:cubicBezTo>
                <a:cubicBezTo>
                  <a:pt x="8650" y="3990"/>
                  <a:pt x="8650" y="3990"/>
                  <a:pt x="8650" y="3990"/>
                </a:cubicBezTo>
                <a:cubicBezTo>
                  <a:pt x="8657" y="3996"/>
                  <a:pt x="8662" y="3996"/>
                  <a:pt x="8662" y="4002"/>
                </a:cubicBezTo>
                <a:cubicBezTo>
                  <a:pt x="8662" y="4014"/>
                  <a:pt x="8662" y="4014"/>
                  <a:pt x="8662" y="4014"/>
                </a:cubicBezTo>
                <a:cubicBezTo>
                  <a:pt x="8662" y="4026"/>
                  <a:pt x="8662" y="4026"/>
                  <a:pt x="8662" y="4026"/>
                </a:cubicBezTo>
                <a:cubicBezTo>
                  <a:pt x="8662" y="4032"/>
                  <a:pt x="8657" y="4032"/>
                  <a:pt x="8650" y="4038"/>
                </a:cubicBezTo>
                <a:cubicBezTo>
                  <a:pt x="8650" y="4044"/>
                  <a:pt x="8650" y="4050"/>
                  <a:pt x="8650" y="4055"/>
                </a:cubicBezTo>
                <a:cubicBezTo>
                  <a:pt x="8650" y="4067"/>
                  <a:pt x="8650" y="4073"/>
                  <a:pt x="8650" y="4085"/>
                </a:cubicBezTo>
                <a:cubicBezTo>
                  <a:pt x="8686" y="4085"/>
                  <a:pt x="8686" y="4085"/>
                  <a:pt x="8686" y="4085"/>
                </a:cubicBezTo>
                <a:cubicBezTo>
                  <a:pt x="8698" y="4085"/>
                  <a:pt x="8704" y="4079"/>
                  <a:pt x="8716" y="4079"/>
                </a:cubicBezTo>
                <a:cubicBezTo>
                  <a:pt x="8716" y="4079"/>
                  <a:pt x="8722" y="4079"/>
                  <a:pt x="8727" y="4085"/>
                </a:cubicBezTo>
                <a:cubicBezTo>
                  <a:pt x="8727" y="4085"/>
                  <a:pt x="8727" y="4091"/>
                  <a:pt x="8734" y="4097"/>
                </a:cubicBezTo>
                <a:cubicBezTo>
                  <a:pt x="8739" y="4097"/>
                  <a:pt x="8745" y="4097"/>
                  <a:pt x="8751" y="4097"/>
                </a:cubicBezTo>
                <a:cubicBezTo>
                  <a:pt x="8763" y="4097"/>
                  <a:pt x="8769" y="4091"/>
                  <a:pt x="8781" y="4091"/>
                </a:cubicBezTo>
                <a:cubicBezTo>
                  <a:pt x="8787" y="4091"/>
                  <a:pt x="8787" y="4097"/>
                  <a:pt x="8793" y="4097"/>
                </a:cubicBezTo>
                <a:cubicBezTo>
                  <a:pt x="8793" y="4097"/>
                  <a:pt x="8799" y="4103"/>
                  <a:pt x="8805" y="4103"/>
                </a:cubicBezTo>
                <a:cubicBezTo>
                  <a:pt x="8805" y="4103"/>
                  <a:pt x="8811" y="4103"/>
                  <a:pt x="8811" y="4109"/>
                </a:cubicBezTo>
                <a:cubicBezTo>
                  <a:pt x="8823" y="4109"/>
                  <a:pt x="8823" y="4109"/>
                  <a:pt x="8823" y="4109"/>
                </a:cubicBezTo>
                <a:cubicBezTo>
                  <a:pt x="8828" y="4115"/>
                  <a:pt x="8828" y="4121"/>
                  <a:pt x="8834" y="4121"/>
                </a:cubicBezTo>
                <a:cubicBezTo>
                  <a:pt x="8834" y="4127"/>
                  <a:pt x="8840" y="4133"/>
                  <a:pt x="8840" y="4133"/>
                </a:cubicBezTo>
                <a:cubicBezTo>
                  <a:pt x="8846" y="4139"/>
                  <a:pt x="8840" y="4144"/>
                  <a:pt x="8846" y="4144"/>
                </a:cubicBezTo>
                <a:cubicBezTo>
                  <a:pt x="8846" y="4150"/>
                  <a:pt x="8852" y="4150"/>
                  <a:pt x="8858" y="4156"/>
                </a:cubicBezTo>
                <a:cubicBezTo>
                  <a:pt x="8864" y="4139"/>
                  <a:pt x="8864" y="4139"/>
                  <a:pt x="8864" y="4139"/>
                </a:cubicBezTo>
                <a:cubicBezTo>
                  <a:pt x="8852" y="4139"/>
                  <a:pt x="8852" y="4139"/>
                  <a:pt x="8852" y="4139"/>
                </a:cubicBezTo>
                <a:cubicBezTo>
                  <a:pt x="8852" y="4139"/>
                  <a:pt x="8858" y="4133"/>
                  <a:pt x="8864" y="4133"/>
                </a:cubicBezTo>
                <a:cubicBezTo>
                  <a:pt x="8870" y="4133"/>
                  <a:pt x="8876" y="4133"/>
                  <a:pt x="8888" y="4133"/>
                </a:cubicBezTo>
                <a:cubicBezTo>
                  <a:pt x="8894" y="4133"/>
                  <a:pt x="8900" y="4127"/>
                  <a:pt x="8905" y="4127"/>
                </a:cubicBezTo>
                <a:cubicBezTo>
                  <a:pt x="8911" y="4127"/>
                  <a:pt x="8917" y="4121"/>
                  <a:pt x="8917" y="4115"/>
                </a:cubicBezTo>
                <a:cubicBezTo>
                  <a:pt x="8929" y="4109"/>
                  <a:pt x="8935" y="4109"/>
                  <a:pt x="8941" y="4103"/>
                </a:cubicBezTo>
                <a:cubicBezTo>
                  <a:pt x="8947" y="4097"/>
                  <a:pt x="8947" y="4091"/>
                  <a:pt x="8953" y="4091"/>
                </a:cubicBezTo>
                <a:cubicBezTo>
                  <a:pt x="8959" y="4085"/>
                  <a:pt x="8965" y="4079"/>
                  <a:pt x="8977" y="4079"/>
                </a:cubicBezTo>
                <a:cubicBezTo>
                  <a:pt x="8982" y="4079"/>
                  <a:pt x="8989" y="4079"/>
                  <a:pt x="9000" y="4079"/>
                </a:cubicBezTo>
                <a:cubicBezTo>
                  <a:pt x="9006" y="4079"/>
                  <a:pt x="9006" y="4073"/>
                  <a:pt x="9012" y="4073"/>
                </a:cubicBezTo>
                <a:cubicBezTo>
                  <a:pt x="9018" y="4073"/>
                  <a:pt x="9018" y="4073"/>
                  <a:pt x="9024" y="4067"/>
                </a:cubicBezTo>
                <a:cubicBezTo>
                  <a:pt x="9036" y="4062"/>
                  <a:pt x="9036" y="4055"/>
                  <a:pt x="9042" y="4044"/>
                </a:cubicBezTo>
                <a:cubicBezTo>
                  <a:pt x="9054" y="4032"/>
                  <a:pt x="9060" y="4026"/>
                  <a:pt x="9077" y="4020"/>
                </a:cubicBezTo>
                <a:cubicBezTo>
                  <a:pt x="9083" y="4020"/>
                  <a:pt x="9089" y="4014"/>
                  <a:pt x="9101" y="4014"/>
                </a:cubicBezTo>
                <a:cubicBezTo>
                  <a:pt x="9113" y="4014"/>
                  <a:pt x="9119" y="4014"/>
                  <a:pt x="9137" y="4014"/>
                </a:cubicBezTo>
                <a:cubicBezTo>
                  <a:pt x="9143" y="4014"/>
                  <a:pt x="9148" y="4014"/>
                  <a:pt x="9160" y="4014"/>
                </a:cubicBezTo>
                <a:cubicBezTo>
                  <a:pt x="9160" y="3973"/>
                  <a:pt x="9160" y="3973"/>
                  <a:pt x="9160" y="3973"/>
                </a:cubicBezTo>
                <a:cubicBezTo>
                  <a:pt x="9160" y="3967"/>
                  <a:pt x="9154" y="3967"/>
                  <a:pt x="9154" y="3961"/>
                </a:cubicBezTo>
                <a:cubicBezTo>
                  <a:pt x="9148" y="3961"/>
                  <a:pt x="9148" y="3955"/>
                  <a:pt x="9143" y="3955"/>
                </a:cubicBezTo>
                <a:cubicBezTo>
                  <a:pt x="9137" y="3949"/>
                  <a:pt x="9131" y="3949"/>
                  <a:pt x="9131" y="3943"/>
                </a:cubicBezTo>
                <a:cubicBezTo>
                  <a:pt x="9131" y="3937"/>
                  <a:pt x="9131" y="3931"/>
                  <a:pt x="9131" y="3925"/>
                </a:cubicBezTo>
                <a:cubicBezTo>
                  <a:pt x="9137" y="3919"/>
                  <a:pt x="9137" y="3919"/>
                  <a:pt x="9143" y="3913"/>
                </a:cubicBezTo>
                <a:cubicBezTo>
                  <a:pt x="9148" y="3901"/>
                  <a:pt x="9148" y="3895"/>
                  <a:pt x="9154" y="3884"/>
                </a:cubicBezTo>
                <a:cubicBezTo>
                  <a:pt x="9160" y="3878"/>
                  <a:pt x="9160" y="3878"/>
                  <a:pt x="9160" y="3878"/>
                </a:cubicBezTo>
                <a:cubicBezTo>
                  <a:pt x="9166" y="3872"/>
                  <a:pt x="9166" y="3866"/>
                  <a:pt x="9166" y="3866"/>
                </a:cubicBezTo>
                <a:cubicBezTo>
                  <a:pt x="9172" y="3860"/>
                  <a:pt x="9172" y="3854"/>
                  <a:pt x="9172" y="3854"/>
                </a:cubicBezTo>
                <a:cubicBezTo>
                  <a:pt x="9178" y="3848"/>
                  <a:pt x="9178" y="3854"/>
                  <a:pt x="9184" y="3854"/>
                </a:cubicBezTo>
                <a:cubicBezTo>
                  <a:pt x="9190" y="3848"/>
                  <a:pt x="9202" y="3854"/>
                  <a:pt x="9208" y="3848"/>
                </a:cubicBezTo>
                <a:cubicBezTo>
                  <a:pt x="9214" y="3848"/>
                  <a:pt x="9214" y="3842"/>
                  <a:pt x="9214" y="3836"/>
                </a:cubicBezTo>
                <a:cubicBezTo>
                  <a:pt x="9220" y="3836"/>
                  <a:pt x="9220" y="3830"/>
                  <a:pt x="9226" y="3824"/>
                </a:cubicBezTo>
                <a:cubicBezTo>
                  <a:pt x="9226" y="3824"/>
                  <a:pt x="9232" y="3824"/>
                  <a:pt x="9237" y="3824"/>
                </a:cubicBezTo>
                <a:cubicBezTo>
                  <a:pt x="9237" y="3824"/>
                  <a:pt x="9243" y="3824"/>
                  <a:pt x="9249" y="3824"/>
                </a:cubicBezTo>
                <a:cubicBezTo>
                  <a:pt x="9249" y="3824"/>
                  <a:pt x="9249" y="3812"/>
                  <a:pt x="9255" y="3812"/>
                </a:cubicBezTo>
                <a:cubicBezTo>
                  <a:pt x="9261" y="3812"/>
                  <a:pt x="9261" y="3812"/>
                  <a:pt x="9267" y="3812"/>
                </a:cubicBezTo>
                <a:cubicBezTo>
                  <a:pt x="9273" y="3812"/>
                  <a:pt x="9273" y="3807"/>
                  <a:pt x="9279" y="3807"/>
                </a:cubicBezTo>
                <a:cubicBezTo>
                  <a:pt x="9291" y="3807"/>
                  <a:pt x="9297" y="3807"/>
                  <a:pt x="9315" y="3807"/>
                </a:cubicBezTo>
                <a:cubicBezTo>
                  <a:pt x="9321" y="3807"/>
                  <a:pt x="9326" y="3807"/>
                  <a:pt x="9338" y="3807"/>
                </a:cubicBezTo>
                <a:cubicBezTo>
                  <a:pt x="9338" y="3771"/>
                  <a:pt x="9338" y="3771"/>
                  <a:pt x="9338" y="3771"/>
                </a:cubicBezTo>
                <a:cubicBezTo>
                  <a:pt x="9338" y="3759"/>
                  <a:pt x="9338" y="3759"/>
                  <a:pt x="9338" y="3759"/>
                </a:cubicBezTo>
                <a:cubicBezTo>
                  <a:pt x="9332" y="3747"/>
                  <a:pt x="9332" y="3741"/>
                  <a:pt x="9332" y="3735"/>
                </a:cubicBezTo>
                <a:cubicBezTo>
                  <a:pt x="9332" y="3730"/>
                  <a:pt x="9332" y="3730"/>
                  <a:pt x="9332" y="3723"/>
                </a:cubicBezTo>
                <a:cubicBezTo>
                  <a:pt x="9332" y="3712"/>
                  <a:pt x="9332" y="3706"/>
                  <a:pt x="9332" y="3700"/>
                </a:cubicBezTo>
                <a:cubicBezTo>
                  <a:pt x="9332" y="3694"/>
                  <a:pt x="9338" y="3694"/>
                  <a:pt x="9338" y="3688"/>
                </a:cubicBezTo>
                <a:cubicBezTo>
                  <a:pt x="9344" y="3682"/>
                  <a:pt x="9350" y="3682"/>
                  <a:pt x="9362" y="3682"/>
                </a:cubicBezTo>
                <a:cubicBezTo>
                  <a:pt x="9368" y="3682"/>
                  <a:pt x="9374" y="3676"/>
                  <a:pt x="9380" y="3676"/>
                </a:cubicBezTo>
                <a:cubicBezTo>
                  <a:pt x="9392" y="3676"/>
                  <a:pt x="9398" y="3682"/>
                  <a:pt x="9409" y="3682"/>
                </a:cubicBezTo>
                <a:cubicBezTo>
                  <a:pt x="9409" y="3682"/>
                  <a:pt x="9415" y="3682"/>
                  <a:pt x="9421" y="3682"/>
                </a:cubicBezTo>
                <a:cubicBezTo>
                  <a:pt x="9433" y="3688"/>
                  <a:pt x="9439" y="3694"/>
                  <a:pt x="9451" y="3700"/>
                </a:cubicBezTo>
                <a:cubicBezTo>
                  <a:pt x="9463" y="3706"/>
                  <a:pt x="9469" y="3706"/>
                  <a:pt x="9481" y="3706"/>
                </a:cubicBezTo>
                <a:cubicBezTo>
                  <a:pt x="9498" y="3706"/>
                  <a:pt x="9498" y="3706"/>
                  <a:pt x="9498" y="3706"/>
                </a:cubicBezTo>
                <a:cubicBezTo>
                  <a:pt x="9504" y="3706"/>
                  <a:pt x="9504" y="3700"/>
                  <a:pt x="9510" y="3700"/>
                </a:cubicBezTo>
                <a:cubicBezTo>
                  <a:pt x="9516" y="3700"/>
                  <a:pt x="9516" y="3706"/>
                  <a:pt x="9522" y="3706"/>
                </a:cubicBezTo>
                <a:cubicBezTo>
                  <a:pt x="9522" y="3694"/>
                  <a:pt x="9522" y="3688"/>
                  <a:pt x="9522" y="3682"/>
                </a:cubicBezTo>
                <a:cubicBezTo>
                  <a:pt x="9522" y="3682"/>
                  <a:pt x="9522" y="3676"/>
                  <a:pt x="9522" y="3670"/>
                </a:cubicBezTo>
                <a:cubicBezTo>
                  <a:pt x="9528" y="3670"/>
                  <a:pt x="9534" y="3664"/>
                  <a:pt x="9534" y="3664"/>
                </a:cubicBezTo>
                <a:cubicBezTo>
                  <a:pt x="9540" y="3658"/>
                  <a:pt x="9540" y="3652"/>
                  <a:pt x="9546" y="3652"/>
                </a:cubicBezTo>
                <a:cubicBezTo>
                  <a:pt x="9546" y="3652"/>
                  <a:pt x="9552" y="3652"/>
                  <a:pt x="9558" y="3652"/>
                </a:cubicBezTo>
                <a:cubicBezTo>
                  <a:pt x="9570" y="3652"/>
                  <a:pt x="9570" y="3652"/>
                  <a:pt x="9570" y="3652"/>
                </a:cubicBezTo>
                <a:cubicBezTo>
                  <a:pt x="9575" y="3652"/>
                  <a:pt x="9581" y="3652"/>
                  <a:pt x="9587" y="3652"/>
                </a:cubicBezTo>
                <a:cubicBezTo>
                  <a:pt x="9593" y="3652"/>
                  <a:pt x="9593" y="3646"/>
                  <a:pt x="9599" y="3646"/>
                </a:cubicBezTo>
                <a:cubicBezTo>
                  <a:pt x="9605" y="3641"/>
                  <a:pt x="9611" y="3641"/>
                  <a:pt x="9611" y="3635"/>
                </a:cubicBezTo>
                <a:cubicBezTo>
                  <a:pt x="9617" y="3635"/>
                  <a:pt x="9617" y="3629"/>
                  <a:pt x="9623" y="3629"/>
                </a:cubicBezTo>
                <a:cubicBezTo>
                  <a:pt x="9629" y="3623"/>
                  <a:pt x="9629" y="3617"/>
                  <a:pt x="9635" y="3617"/>
                </a:cubicBezTo>
                <a:cubicBezTo>
                  <a:pt x="9641" y="3617"/>
                  <a:pt x="9641" y="3617"/>
                  <a:pt x="9647" y="3617"/>
                </a:cubicBezTo>
                <a:cubicBezTo>
                  <a:pt x="9658" y="3617"/>
                  <a:pt x="9664" y="3623"/>
                  <a:pt x="9670" y="3629"/>
                </a:cubicBezTo>
                <a:cubicBezTo>
                  <a:pt x="9676" y="3635"/>
                  <a:pt x="9682" y="3641"/>
                  <a:pt x="9688" y="3652"/>
                </a:cubicBezTo>
                <a:cubicBezTo>
                  <a:pt x="9700" y="3658"/>
                  <a:pt x="9706" y="3670"/>
                  <a:pt x="9712" y="3682"/>
                </a:cubicBezTo>
                <a:cubicBezTo>
                  <a:pt x="9712" y="3688"/>
                  <a:pt x="9712" y="3694"/>
                  <a:pt x="9712" y="3694"/>
                </a:cubicBezTo>
                <a:cubicBezTo>
                  <a:pt x="9712" y="3700"/>
                  <a:pt x="9718" y="3700"/>
                  <a:pt x="9724" y="3706"/>
                </a:cubicBezTo>
                <a:cubicBezTo>
                  <a:pt x="9724" y="3712"/>
                  <a:pt x="9724" y="3718"/>
                  <a:pt x="9730" y="3718"/>
                </a:cubicBezTo>
                <a:cubicBezTo>
                  <a:pt x="9736" y="3718"/>
                  <a:pt x="9736" y="3723"/>
                  <a:pt x="9741" y="3723"/>
                </a:cubicBezTo>
                <a:cubicBezTo>
                  <a:pt x="9753" y="3730"/>
                  <a:pt x="9753" y="3730"/>
                  <a:pt x="9753" y="3730"/>
                </a:cubicBezTo>
                <a:cubicBezTo>
                  <a:pt x="9759" y="3730"/>
                  <a:pt x="9759" y="3735"/>
                  <a:pt x="9765" y="3735"/>
                </a:cubicBezTo>
                <a:cubicBezTo>
                  <a:pt x="9771" y="3735"/>
                  <a:pt x="9771" y="3741"/>
                  <a:pt x="9777" y="3747"/>
                </a:cubicBezTo>
                <a:cubicBezTo>
                  <a:pt x="9777" y="3747"/>
                  <a:pt x="9777" y="3753"/>
                  <a:pt x="9777" y="3759"/>
                </a:cubicBezTo>
                <a:cubicBezTo>
                  <a:pt x="9783" y="3765"/>
                  <a:pt x="9789" y="3765"/>
                  <a:pt x="9795" y="3765"/>
                </a:cubicBezTo>
                <a:cubicBezTo>
                  <a:pt x="9795" y="3771"/>
                  <a:pt x="9795" y="3777"/>
                  <a:pt x="9800" y="3777"/>
                </a:cubicBezTo>
                <a:cubicBezTo>
                  <a:pt x="9806" y="3783"/>
                  <a:pt x="9806" y="3783"/>
                  <a:pt x="9812" y="3783"/>
                </a:cubicBezTo>
                <a:cubicBezTo>
                  <a:pt x="9818" y="3789"/>
                  <a:pt x="9818" y="3789"/>
                  <a:pt x="9824" y="3795"/>
                </a:cubicBezTo>
                <a:cubicBezTo>
                  <a:pt x="9824" y="3795"/>
                  <a:pt x="9829" y="3801"/>
                  <a:pt x="9835" y="3801"/>
                </a:cubicBezTo>
                <a:cubicBezTo>
                  <a:pt x="9841" y="3807"/>
                  <a:pt x="9841" y="3807"/>
                  <a:pt x="9847" y="3812"/>
                </a:cubicBezTo>
                <a:cubicBezTo>
                  <a:pt x="9847" y="3812"/>
                  <a:pt x="9853" y="3818"/>
                  <a:pt x="9859" y="3818"/>
                </a:cubicBezTo>
                <a:cubicBezTo>
                  <a:pt x="9871" y="3818"/>
                  <a:pt x="9877" y="3824"/>
                  <a:pt x="9883" y="3824"/>
                </a:cubicBezTo>
                <a:cubicBezTo>
                  <a:pt x="9889" y="3824"/>
                  <a:pt x="9895" y="3824"/>
                  <a:pt x="9895" y="3824"/>
                </a:cubicBezTo>
                <a:cubicBezTo>
                  <a:pt x="9901" y="3830"/>
                  <a:pt x="9906" y="3830"/>
                  <a:pt x="9906" y="3830"/>
                </a:cubicBezTo>
                <a:cubicBezTo>
                  <a:pt x="9912" y="3836"/>
                  <a:pt x="9912" y="3842"/>
                  <a:pt x="9912" y="3842"/>
                </a:cubicBezTo>
                <a:cubicBezTo>
                  <a:pt x="9924" y="3854"/>
                  <a:pt x="9930" y="3866"/>
                  <a:pt x="9942" y="3878"/>
                </a:cubicBezTo>
                <a:cubicBezTo>
                  <a:pt x="9948" y="3878"/>
                  <a:pt x="9948" y="3878"/>
                  <a:pt x="9954" y="3878"/>
                </a:cubicBezTo>
                <a:cubicBezTo>
                  <a:pt x="9960" y="3878"/>
                  <a:pt x="9960" y="3884"/>
                  <a:pt x="9966" y="3884"/>
                </a:cubicBezTo>
                <a:cubicBezTo>
                  <a:pt x="9972" y="3884"/>
                  <a:pt x="9972" y="3884"/>
                  <a:pt x="9978" y="3889"/>
                </a:cubicBezTo>
                <a:cubicBezTo>
                  <a:pt x="9983" y="3895"/>
                  <a:pt x="9983" y="3901"/>
                  <a:pt x="9990" y="3913"/>
                </a:cubicBezTo>
                <a:cubicBezTo>
                  <a:pt x="9995" y="3919"/>
                  <a:pt x="10007" y="3919"/>
                  <a:pt x="10013" y="3931"/>
                </a:cubicBezTo>
                <a:cubicBezTo>
                  <a:pt x="10019" y="3931"/>
                  <a:pt x="10019" y="3937"/>
                  <a:pt x="10019" y="3943"/>
                </a:cubicBezTo>
                <a:cubicBezTo>
                  <a:pt x="10019" y="3943"/>
                  <a:pt x="10019" y="3949"/>
                  <a:pt x="10025" y="3955"/>
                </a:cubicBezTo>
                <a:cubicBezTo>
                  <a:pt x="10025" y="3961"/>
                  <a:pt x="10025" y="3967"/>
                  <a:pt x="10025" y="3978"/>
                </a:cubicBezTo>
                <a:cubicBezTo>
                  <a:pt x="10025" y="3984"/>
                  <a:pt x="10025" y="3990"/>
                  <a:pt x="10025" y="3996"/>
                </a:cubicBezTo>
                <a:cubicBezTo>
                  <a:pt x="10001" y="3996"/>
                  <a:pt x="9983" y="3996"/>
                  <a:pt x="9966" y="4008"/>
                </a:cubicBezTo>
                <a:cubicBezTo>
                  <a:pt x="9960" y="4014"/>
                  <a:pt x="9960" y="4020"/>
                  <a:pt x="9960" y="4020"/>
                </a:cubicBezTo>
                <a:cubicBezTo>
                  <a:pt x="9954" y="4020"/>
                  <a:pt x="9948" y="4020"/>
                  <a:pt x="9948" y="4026"/>
                </a:cubicBezTo>
                <a:cubicBezTo>
                  <a:pt x="9936" y="4026"/>
                  <a:pt x="9930" y="4026"/>
                  <a:pt x="9924" y="4026"/>
                </a:cubicBezTo>
                <a:cubicBezTo>
                  <a:pt x="9918" y="4026"/>
                  <a:pt x="9912" y="4020"/>
                  <a:pt x="9906" y="4020"/>
                </a:cubicBezTo>
                <a:cubicBezTo>
                  <a:pt x="9877" y="4020"/>
                  <a:pt x="9859" y="4020"/>
                  <a:pt x="9829" y="4020"/>
                </a:cubicBezTo>
                <a:cubicBezTo>
                  <a:pt x="9829" y="4038"/>
                  <a:pt x="9829" y="4038"/>
                  <a:pt x="9829" y="4038"/>
                </a:cubicBezTo>
                <a:cubicBezTo>
                  <a:pt x="9841" y="4038"/>
                  <a:pt x="9847" y="4038"/>
                  <a:pt x="9853" y="4044"/>
                </a:cubicBezTo>
                <a:cubicBezTo>
                  <a:pt x="9859" y="4050"/>
                  <a:pt x="9865" y="4050"/>
                  <a:pt x="9865" y="4055"/>
                </a:cubicBezTo>
                <a:cubicBezTo>
                  <a:pt x="9871" y="4055"/>
                  <a:pt x="9871" y="4062"/>
                  <a:pt x="9871" y="4067"/>
                </a:cubicBezTo>
                <a:cubicBezTo>
                  <a:pt x="9871" y="4067"/>
                  <a:pt x="9877" y="4073"/>
                  <a:pt x="9877" y="4079"/>
                </a:cubicBezTo>
                <a:cubicBezTo>
                  <a:pt x="9883" y="4079"/>
                  <a:pt x="9883" y="4085"/>
                  <a:pt x="9889" y="4085"/>
                </a:cubicBezTo>
                <a:cubicBezTo>
                  <a:pt x="9895" y="4085"/>
                  <a:pt x="9895" y="4085"/>
                  <a:pt x="9901" y="4085"/>
                </a:cubicBezTo>
                <a:cubicBezTo>
                  <a:pt x="9906" y="4085"/>
                  <a:pt x="9912" y="4091"/>
                  <a:pt x="9924" y="4091"/>
                </a:cubicBezTo>
                <a:cubicBezTo>
                  <a:pt x="9990" y="4091"/>
                  <a:pt x="9990" y="4091"/>
                  <a:pt x="9990" y="4091"/>
                </a:cubicBezTo>
                <a:cubicBezTo>
                  <a:pt x="9990" y="4050"/>
                  <a:pt x="9990" y="4050"/>
                  <a:pt x="9990" y="4050"/>
                </a:cubicBezTo>
                <a:cubicBezTo>
                  <a:pt x="9995" y="4050"/>
                  <a:pt x="10001" y="4044"/>
                  <a:pt x="10007" y="4044"/>
                </a:cubicBezTo>
                <a:cubicBezTo>
                  <a:pt x="10013" y="4038"/>
                  <a:pt x="10019" y="4038"/>
                  <a:pt x="10031" y="4032"/>
                </a:cubicBezTo>
                <a:cubicBezTo>
                  <a:pt x="10031" y="4026"/>
                  <a:pt x="10037" y="4020"/>
                  <a:pt x="10037" y="4020"/>
                </a:cubicBezTo>
                <a:cubicBezTo>
                  <a:pt x="10043" y="4014"/>
                  <a:pt x="10049" y="4020"/>
                  <a:pt x="10049" y="4020"/>
                </a:cubicBezTo>
                <a:cubicBezTo>
                  <a:pt x="10055" y="4014"/>
                  <a:pt x="10055" y="4008"/>
                  <a:pt x="10055" y="4008"/>
                </a:cubicBezTo>
                <a:cubicBezTo>
                  <a:pt x="10055" y="3996"/>
                  <a:pt x="10055" y="3990"/>
                  <a:pt x="10061" y="3984"/>
                </a:cubicBezTo>
                <a:cubicBezTo>
                  <a:pt x="10061" y="3978"/>
                  <a:pt x="10061" y="3973"/>
                  <a:pt x="10061" y="3973"/>
                </a:cubicBezTo>
                <a:cubicBezTo>
                  <a:pt x="10067" y="3967"/>
                  <a:pt x="10067" y="3967"/>
                  <a:pt x="10072" y="3961"/>
                </a:cubicBezTo>
                <a:cubicBezTo>
                  <a:pt x="10079" y="3961"/>
                  <a:pt x="10084" y="3967"/>
                  <a:pt x="10084" y="3961"/>
                </a:cubicBezTo>
                <a:cubicBezTo>
                  <a:pt x="10096" y="3961"/>
                  <a:pt x="10096" y="3961"/>
                  <a:pt x="10108" y="3955"/>
                </a:cubicBezTo>
                <a:cubicBezTo>
                  <a:pt x="10108" y="3949"/>
                  <a:pt x="10108" y="3949"/>
                  <a:pt x="10108" y="3943"/>
                </a:cubicBezTo>
                <a:cubicBezTo>
                  <a:pt x="10108" y="3937"/>
                  <a:pt x="10108" y="3937"/>
                  <a:pt x="10108" y="3931"/>
                </a:cubicBezTo>
                <a:cubicBezTo>
                  <a:pt x="10108" y="3919"/>
                  <a:pt x="10108" y="3919"/>
                  <a:pt x="10108" y="3919"/>
                </a:cubicBezTo>
                <a:cubicBezTo>
                  <a:pt x="10102" y="3919"/>
                  <a:pt x="10096" y="3919"/>
                  <a:pt x="10090" y="3919"/>
                </a:cubicBezTo>
                <a:cubicBezTo>
                  <a:pt x="10067" y="3919"/>
                  <a:pt x="10067" y="3919"/>
                  <a:pt x="10067" y="3919"/>
                </a:cubicBezTo>
                <a:cubicBezTo>
                  <a:pt x="10067" y="3919"/>
                  <a:pt x="10061" y="3919"/>
                  <a:pt x="10055" y="3919"/>
                </a:cubicBezTo>
                <a:cubicBezTo>
                  <a:pt x="10055" y="3907"/>
                  <a:pt x="10055" y="3907"/>
                  <a:pt x="10055" y="3907"/>
                </a:cubicBezTo>
                <a:cubicBezTo>
                  <a:pt x="10061" y="3901"/>
                  <a:pt x="10061" y="3895"/>
                  <a:pt x="10061" y="3889"/>
                </a:cubicBezTo>
                <a:cubicBezTo>
                  <a:pt x="10102" y="3889"/>
                  <a:pt x="10102" y="3889"/>
                  <a:pt x="10102" y="3889"/>
                </a:cubicBezTo>
                <a:cubicBezTo>
                  <a:pt x="10114" y="3889"/>
                  <a:pt x="10120" y="3895"/>
                  <a:pt x="10126" y="3895"/>
                </a:cubicBezTo>
                <a:cubicBezTo>
                  <a:pt x="10132" y="3901"/>
                  <a:pt x="10138" y="3901"/>
                  <a:pt x="10138" y="3901"/>
                </a:cubicBezTo>
                <a:cubicBezTo>
                  <a:pt x="10144" y="3907"/>
                  <a:pt x="10144" y="3913"/>
                  <a:pt x="10150" y="3913"/>
                </a:cubicBezTo>
                <a:cubicBezTo>
                  <a:pt x="10156" y="3913"/>
                  <a:pt x="10156" y="3907"/>
                  <a:pt x="10161" y="3907"/>
                </a:cubicBezTo>
                <a:cubicBezTo>
                  <a:pt x="10156" y="3895"/>
                  <a:pt x="10150" y="3889"/>
                  <a:pt x="10150" y="3878"/>
                </a:cubicBezTo>
                <a:cubicBezTo>
                  <a:pt x="10150" y="3866"/>
                  <a:pt x="10150" y="3860"/>
                  <a:pt x="10150" y="3854"/>
                </a:cubicBezTo>
                <a:cubicBezTo>
                  <a:pt x="10144" y="3854"/>
                  <a:pt x="10138" y="3848"/>
                  <a:pt x="10132" y="3848"/>
                </a:cubicBezTo>
                <a:cubicBezTo>
                  <a:pt x="10126" y="3848"/>
                  <a:pt x="10126" y="3848"/>
                  <a:pt x="10120" y="3848"/>
                </a:cubicBezTo>
                <a:cubicBezTo>
                  <a:pt x="10114" y="3848"/>
                  <a:pt x="10114" y="3842"/>
                  <a:pt x="10108" y="3842"/>
                </a:cubicBezTo>
                <a:cubicBezTo>
                  <a:pt x="10102" y="3836"/>
                  <a:pt x="10102" y="3836"/>
                  <a:pt x="10096" y="3830"/>
                </a:cubicBezTo>
                <a:cubicBezTo>
                  <a:pt x="10090" y="3830"/>
                  <a:pt x="10090" y="3824"/>
                  <a:pt x="10084" y="3818"/>
                </a:cubicBezTo>
                <a:cubicBezTo>
                  <a:pt x="10084" y="3818"/>
                  <a:pt x="10079" y="3818"/>
                  <a:pt x="10072" y="3818"/>
                </a:cubicBezTo>
                <a:cubicBezTo>
                  <a:pt x="10067" y="3812"/>
                  <a:pt x="10067" y="3807"/>
                  <a:pt x="10061" y="3807"/>
                </a:cubicBezTo>
                <a:cubicBezTo>
                  <a:pt x="10061" y="3807"/>
                  <a:pt x="10055" y="3807"/>
                  <a:pt x="10049" y="3807"/>
                </a:cubicBezTo>
                <a:cubicBezTo>
                  <a:pt x="10049" y="3801"/>
                  <a:pt x="10049" y="3801"/>
                  <a:pt x="10043" y="3795"/>
                </a:cubicBezTo>
                <a:cubicBezTo>
                  <a:pt x="10037" y="3795"/>
                  <a:pt x="10043" y="3783"/>
                  <a:pt x="10037" y="3783"/>
                </a:cubicBezTo>
                <a:lnTo>
                  <a:pt x="10031" y="3783"/>
                </a:lnTo>
                <a:cubicBezTo>
                  <a:pt x="10025" y="3783"/>
                  <a:pt x="10019" y="3783"/>
                  <a:pt x="10019" y="3783"/>
                </a:cubicBezTo>
                <a:cubicBezTo>
                  <a:pt x="10013" y="3783"/>
                  <a:pt x="10007" y="3777"/>
                  <a:pt x="10007" y="3777"/>
                </a:cubicBezTo>
                <a:cubicBezTo>
                  <a:pt x="10001" y="3777"/>
                  <a:pt x="9995" y="3777"/>
                  <a:pt x="9995" y="3777"/>
                </a:cubicBezTo>
                <a:cubicBezTo>
                  <a:pt x="9990" y="3771"/>
                  <a:pt x="9990" y="3765"/>
                  <a:pt x="9990" y="3765"/>
                </a:cubicBezTo>
                <a:cubicBezTo>
                  <a:pt x="9983" y="3759"/>
                  <a:pt x="9983" y="3759"/>
                  <a:pt x="9978" y="3753"/>
                </a:cubicBezTo>
                <a:cubicBezTo>
                  <a:pt x="9972" y="3753"/>
                  <a:pt x="9972" y="3753"/>
                  <a:pt x="9966" y="3753"/>
                </a:cubicBezTo>
                <a:cubicBezTo>
                  <a:pt x="9960" y="3753"/>
                  <a:pt x="9960" y="3747"/>
                  <a:pt x="9954" y="3747"/>
                </a:cubicBezTo>
                <a:cubicBezTo>
                  <a:pt x="9948" y="3747"/>
                  <a:pt x="9948" y="3747"/>
                  <a:pt x="9942" y="3747"/>
                </a:cubicBezTo>
                <a:cubicBezTo>
                  <a:pt x="9942" y="3747"/>
                  <a:pt x="9942" y="3741"/>
                  <a:pt x="9942" y="3735"/>
                </a:cubicBezTo>
                <a:lnTo>
                  <a:pt x="9954" y="3730"/>
                </a:lnTo>
                <a:cubicBezTo>
                  <a:pt x="9954" y="3723"/>
                  <a:pt x="9948" y="3718"/>
                  <a:pt x="9948" y="3718"/>
                </a:cubicBezTo>
                <a:cubicBezTo>
                  <a:pt x="9948" y="3706"/>
                  <a:pt x="9942" y="3706"/>
                  <a:pt x="9942" y="3700"/>
                </a:cubicBezTo>
                <a:cubicBezTo>
                  <a:pt x="9936" y="3700"/>
                  <a:pt x="9936" y="3694"/>
                  <a:pt x="9930" y="3694"/>
                </a:cubicBezTo>
                <a:cubicBezTo>
                  <a:pt x="9918" y="3688"/>
                  <a:pt x="9906" y="3688"/>
                  <a:pt x="9895" y="3682"/>
                </a:cubicBezTo>
                <a:cubicBezTo>
                  <a:pt x="9889" y="3676"/>
                  <a:pt x="9895" y="3670"/>
                  <a:pt x="9889" y="3670"/>
                </a:cubicBezTo>
                <a:cubicBezTo>
                  <a:pt x="9883" y="3670"/>
                  <a:pt x="9877" y="3670"/>
                  <a:pt x="9877" y="3670"/>
                </a:cubicBezTo>
                <a:cubicBezTo>
                  <a:pt x="9877" y="3664"/>
                  <a:pt x="9877" y="3664"/>
                  <a:pt x="9877" y="3658"/>
                </a:cubicBezTo>
                <a:cubicBezTo>
                  <a:pt x="9871" y="3646"/>
                  <a:pt x="9877" y="3641"/>
                  <a:pt x="9877" y="3635"/>
                </a:cubicBezTo>
                <a:cubicBezTo>
                  <a:pt x="9865" y="3629"/>
                  <a:pt x="9859" y="3629"/>
                  <a:pt x="9847" y="3629"/>
                </a:cubicBezTo>
                <a:cubicBezTo>
                  <a:pt x="9841" y="3629"/>
                  <a:pt x="9835" y="3629"/>
                  <a:pt x="9824" y="3629"/>
                </a:cubicBezTo>
                <a:cubicBezTo>
                  <a:pt x="9824" y="3599"/>
                  <a:pt x="9824" y="3599"/>
                  <a:pt x="9824" y="3599"/>
                </a:cubicBezTo>
                <a:cubicBezTo>
                  <a:pt x="9835" y="3587"/>
                  <a:pt x="9835" y="3587"/>
                  <a:pt x="9835" y="3587"/>
                </a:cubicBezTo>
                <a:cubicBezTo>
                  <a:pt x="9835" y="3587"/>
                  <a:pt x="9847" y="3587"/>
                  <a:pt x="9847" y="3581"/>
                </a:cubicBezTo>
                <a:cubicBezTo>
                  <a:pt x="9847" y="3575"/>
                  <a:pt x="9847" y="3575"/>
                  <a:pt x="9847" y="3575"/>
                </a:cubicBezTo>
                <a:cubicBezTo>
                  <a:pt x="9847" y="3569"/>
                  <a:pt x="9841" y="3569"/>
                  <a:pt x="9841" y="3563"/>
                </a:cubicBezTo>
                <a:cubicBezTo>
                  <a:pt x="9841" y="3557"/>
                  <a:pt x="9829" y="3557"/>
                  <a:pt x="9829" y="3552"/>
                </a:cubicBezTo>
                <a:cubicBezTo>
                  <a:pt x="9829" y="3546"/>
                  <a:pt x="9835" y="3540"/>
                  <a:pt x="9841" y="3534"/>
                </a:cubicBezTo>
                <a:cubicBezTo>
                  <a:pt x="9841" y="3534"/>
                  <a:pt x="9853" y="3534"/>
                  <a:pt x="9859" y="3534"/>
                </a:cubicBezTo>
                <a:cubicBezTo>
                  <a:pt x="9865" y="3534"/>
                  <a:pt x="9871" y="3534"/>
                  <a:pt x="9877" y="3534"/>
                </a:cubicBezTo>
                <a:cubicBezTo>
                  <a:pt x="9877" y="3540"/>
                  <a:pt x="9883" y="3540"/>
                  <a:pt x="9883" y="3546"/>
                </a:cubicBezTo>
                <a:cubicBezTo>
                  <a:pt x="9889" y="3546"/>
                  <a:pt x="9883" y="3552"/>
                  <a:pt x="9889" y="3557"/>
                </a:cubicBezTo>
                <a:cubicBezTo>
                  <a:pt x="9889" y="3563"/>
                  <a:pt x="9889" y="3569"/>
                  <a:pt x="9895" y="3569"/>
                </a:cubicBezTo>
                <a:cubicBezTo>
                  <a:pt x="9895" y="3569"/>
                  <a:pt x="9901" y="3569"/>
                  <a:pt x="9906" y="3569"/>
                </a:cubicBezTo>
                <a:cubicBezTo>
                  <a:pt x="9906" y="3569"/>
                  <a:pt x="9912" y="3569"/>
                  <a:pt x="9918" y="3575"/>
                </a:cubicBezTo>
                <a:cubicBezTo>
                  <a:pt x="9924" y="3575"/>
                  <a:pt x="9924" y="3575"/>
                  <a:pt x="9930" y="3581"/>
                </a:cubicBezTo>
                <a:cubicBezTo>
                  <a:pt x="9930" y="3581"/>
                  <a:pt x="9930" y="3587"/>
                  <a:pt x="9936" y="3593"/>
                </a:cubicBezTo>
                <a:cubicBezTo>
                  <a:pt x="9942" y="3593"/>
                  <a:pt x="9942" y="3599"/>
                  <a:pt x="9948" y="3599"/>
                </a:cubicBezTo>
                <a:cubicBezTo>
                  <a:pt x="9954" y="3599"/>
                  <a:pt x="9954" y="3599"/>
                  <a:pt x="9960" y="3599"/>
                </a:cubicBezTo>
                <a:cubicBezTo>
                  <a:pt x="9966" y="3599"/>
                  <a:pt x="9966" y="3605"/>
                  <a:pt x="9972" y="3605"/>
                </a:cubicBezTo>
                <a:cubicBezTo>
                  <a:pt x="9978" y="3611"/>
                  <a:pt x="9978" y="3617"/>
                  <a:pt x="9978" y="3623"/>
                </a:cubicBezTo>
                <a:cubicBezTo>
                  <a:pt x="9983" y="3629"/>
                  <a:pt x="9983" y="3641"/>
                  <a:pt x="9990" y="3646"/>
                </a:cubicBezTo>
                <a:cubicBezTo>
                  <a:pt x="9990" y="3646"/>
                  <a:pt x="9995" y="3646"/>
                  <a:pt x="10001" y="3646"/>
                </a:cubicBezTo>
                <a:cubicBezTo>
                  <a:pt x="10007" y="3652"/>
                  <a:pt x="10013" y="3658"/>
                  <a:pt x="10025" y="3664"/>
                </a:cubicBezTo>
                <a:cubicBezTo>
                  <a:pt x="10025" y="3664"/>
                  <a:pt x="10031" y="3670"/>
                  <a:pt x="10037" y="3670"/>
                </a:cubicBezTo>
                <a:cubicBezTo>
                  <a:pt x="10037" y="3670"/>
                  <a:pt x="10037" y="3676"/>
                  <a:pt x="10043" y="3682"/>
                </a:cubicBezTo>
                <a:cubicBezTo>
                  <a:pt x="10049" y="3688"/>
                  <a:pt x="10061" y="3694"/>
                  <a:pt x="10067" y="3694"/>
                </a:cubicBezTo>
                <a:cubicBezTo>
                  <a:pt x="10079" y="3694"/>
                  <a:pt x="10084" y="3688"/>
                  <a:pt x="10090" y="3694"/>
                </a:cubicBezTo>
                <a:cubicBezTo>
                  <a:pt x="10096" y="3700"/>
                  <a:pt x="10090" y="3706"/>
                  <a:pt x="10096" y="3706"/>
                </a:cubicBezTo>
                <a:cubicBezTo>
                  <a:pt x="10096" y="3712"/>
                  <a:pt x="10096" y="3718"/>
                  <a:pt x="10102" y="3718"/>
                </a:cubicBezTo>
                <a:cubicBezTo>
                  <a:pt x="10108" y="3723"/>
                  <a:pt x="10108" y="3723"/>
                  <a:pt x="10114" y="3723"/>
                </a:cubicBezTo>
                <a:cubicBezTo>
                  <a:pt x="10120" y="3730"/>
                  <a:pt x="10126" y="3730"/>
                  <a:pt x="10138" y="3735"/>
                </a:cubicBezTo>
                <a:cubicBezTo>
                  <a:pt x="10150" y="3741"/>
                  <a:pt x="10156" y="3759"/>
                  <a:pt x="10173" y="3765"/>
                </a:cubicBezTo>
                <a:cubicBezTo>
                  <a:pt x="10179" y="3765"/>
                  <a:pt x="10185" y="3765"/>
                  <a:pt x="10197" y="3771"/>
                </a:cubicBezTo>
                <a:cubicBezTo>
                  <a:pt x="10197" y="3771"/>
                  <a:pt x="10203" y="3771"/>
                  <a:pt x="10203" y="3777"/>
                </a:cubicBezTo>
                <a:cubicBezTo>
                  <a:pt x="10209" y="3783"/>
                  <a:pt x="10209" y="3783"/>
                  <a:pt x="10209" y="3789"/>
                </a:cubicBezTo>
                <a:cubicBezTo>
                  <a:pt x="10209" y="3795"/>
                  <a:pt x="10215" y="3795"/>
                  <a:pt x="10215" y="3801"/>
                </a:cubicBezTo>
                <a:cubicBezTo>
                  <a:pt x="10215" y="3807"/>
                  <a:pt x="10215" y="3807"/>
                  <a:pt x="10209" y="3812"/>
                </a:cubicBezTo>
                <a:cubicBezTo>
                  <a:pt x="10209" y="3818"/>
                  <a:pt x="10203" y="3818"/>
                  <a:pt x="10197" y="3818"/>
                </a:cubicBezTo>
                <a:cubicBezTo>
                  <a:pt x="10197" y="3824"/>
                  <a:pt x="10203" y="3830"/>
                  <a:pt x="10197" y="3830"/>
                </a:cubicBezTo>
                <a:cubicBezTo>
                  <a:pt x="10197" y="3836"/>
                  <a:pt x="10197" y="3842"/>
                  <a:pt x="10197" y="3848"/>
                </a:cubicBezTo>
                <a:cubicBezTo>
                  <a:pt x="10197" y="3854"/>
                  <a:pt x="10197" y="3860"/>
                  <a:pt x="10197" y="3866"/>
                </a:cubicBezTo>
                <a:cubicBezTo>
                  <a:pt x="10203" y="3878"/>
                  <a:pt x="10221" y="3878"/>
                  <a:pt x="10221" y="3884"/>
                </a:cubicBezTo>
                <a:cubicBezTo>
                  <a:pt x="10221" y="3895"/>
                  <a:pt x="10215" y="3901"/>
                  <a:pt x="10215" y="3907"/>
                </a:cubicBezTo>
                <a:cubicBezTo>
                  <a:pt x="10221" y="3919"/>
                  <a:pt x="10227" y="3925"/>
                  <a:pt x="10233" y="3931"/>
                </a:cubicBezTo>
                <a:cubicBezTo>
                  <a:pt x="10233" y="3937"/>
                  <a:pt x="10233" y="3943"/>
                  <a:pt x="10238" y="3943"/>
                </a:cubicBezTo>
                <a:cubicBezTo>
                  <a:pt x="10238" y="3943"/>
                  <a:pt x="10245" y="3943"/>
                  <a:pt x="10250" y="3943"/>
                </a:cubicBezTo>
                <a:cubicBezTo>
                  <a:pt x="10250" y="3943"/>
                  <a:pt x="10256" y="3943"/>
                  <a:pt x="10262" y="3943"/>
                </a:cubicBezTo>
                <a:cubicBezTo>
                  <a:pt x="10268" y="3943"/>
                  <a:pt x="10274" y="3949"/>
                  <a:pt x="10280" y="3949"/>
                </a:cubicBezTo>
                <a:cubicBezTo>
                  <a:pt x="10280" y="3996"/>
                  <a:pt x="10280" y="3996"/>
                  <a:pt x="10280" y="3996"/>
                </a:cubicBezTo>
                <a:cubicBezTo>
                  <a:pt x="10256" y="3996"/>
                  <a:pt x="10256" y="3996"/>
                  <a:pt x="10256" y="3996"/>
                </a:cubicBezTo>
                <a:cubicBezTo>
                  <a:pt x="10250" y="3990"/>
                  <a:pt x="10256" y="3984"/>
                  <a:pt x="10256" y="3984"/>
                </a:cubicBezTo>
                <a:cubicBezTo>
                  <a:pt x="10250" y="3984"/>
                  <a:pt x="10245" y="3978"/>
                  <a:pt x="10245" y="3978"/>
                </a:cubicBezTo>
                <a:cubicBezTo>
                  <a:pt x="10238" y="3978"/>
                  <a:pt x="10233" y="3984"/>
                  <a:pt x="10233" y="3984"/>
                </a:cubicBezTo>
                <a:cubicBezTo>
                  <a:pt x="10233" y="3990"/>
                  <a:pt x="10233" y="3996"/>
                  <a:pt x="10233" y="3996"/>
                </a:cubicBezTo>
                <a:cubicBezTo>
                  <a:pt x="10238" y="4002"/>
                  <a:pt x="10238" y="4002"/>
                  <a:pt x="10245" y="4008"/>
                </a:cubicBezTo>
                <a:cubicBezTo>
                  <a:pt x="10250" y="4020"/>
                  <a:pt x="10250" y="4026"/>
                  <a:pt x="10262" y="4032"/>
                </a:cubicBezTo>
                <a:cubicBezTo>
                  <a:pt x="10262" y="4038"/>
                  <a:pt x="10268" y="4038"/>
                  <a:pt x="10268" y="4038"/>
                </a:cubicBezTo>
                <a:cubicBezTo>
                  <a:pt x="10274" y="4044"/>
                  <a:pt x="10280" y="4044"/>
                  <a:pt x="10280" y="4050"/>
                </a:cubicBezTo>
                <a:cubicBezTo>
                  <a:pt x="10286" y="4044"/>
                  <a:pt x="10292" y="4044"/>
                  <a:pt x="10292" y="4038"/>
                </a:cubicBezTo>
                <a:cubicBezTo>
                  <a:pt x="10298" y="4038"/>
                  <a:pt x="10298" y="4032"/>
                  <a:pt x="10298" y="4032"/>
                </a:cubicBezTo>
                <a:cubicBezTo>
                  <a:pt x="10298" y="4026"/>
                  <a:pt x="10304" y="4026"/>
                  <a:pt x="10310" y="4020"/>
                </a:cubicBezTo>
                <a:cubicBezTo>
                  <a:pt x="10310" y="4026"/>
                  <a:pt x="10310" y="4026"/>
                  <a:pt x="10310" y="4032"/>
                </a:cubicBezTo>
                <a:cubicBezTo>
                  <a:pt x="10310" y="4038"/>
                  <a:pt x="10310" y="4038"/>
                  <a:pt x="10316" y="4044"/>
                </a:cubicBezTo>
                <a:cubicBezTo>
                  <a:pt x="10322" y="4050"/>
                  <a:pt x="10333" y="4050"/>
                  <a:pt x="10339" y="4055"/>
                </a:cubicBezTo>
                <a:cubicBezTo>
                  <a:pt x="10339" y="4067"/>
                  <a:pt x="10333" y="4073"/>
                  <a:pt x="10333" y="4085"/>
                </a:cubicBezTo>
                <a:cubicBezTo>
                  <a:pt x="10333" y="4085"/>
                  <a:pt x="10333" y="4091"/>
                  <a:pt x="10333" y="4097"/>
                </a:cubicBezTo>
                <a:cubicBezTo>
                  <a:pt x="10333" y="4103"/>
                  <a:pt x="10345" y="4103"/>
                  <a:pt x="10351" y="4109"/>
                </a:cubicBezTo>
                <a:cubicBezTo>
                  <a:pt x="10375" y="4109"/>
                  <a:pt x="10375" y="4109"/>
                  <a:pt x="10375" y="4109"/>
                </a:cubicBezTo>
                <a:cubicBezTo>
                  <a:pt x="10381" y="4109"/>
                  <a:pt x="10381" y="4109"/>
                  <a:pt x="10387" y="4109"/>
                </a:cubicBezTo>
                <a:cubicBezTo>
                  <a:pt x="10387" y="4103"/>
                  <a:pt x="10393" y="4103"/>
                  <a:pt x="10399" y="4103"/>
                </a:cubicBezTo>
                <a:cubicBezTo>
                  <a:pt x="10399" y="4103"/>
                  <a:pt x="10399" y="4097"/>
                  <a:pt x="10404" y="4091"/>
                </a:cubicBezTo>
                <a:cubicBezTo>
                  <a:pt x="10404" y="4085"/>
                  <a:pt x="10411" y="4091"/>
                  <a:pt x="10416" y="4085"/>
                </a:cubicBezTo>
                <a:cubicBezTo>
                  <a:pt x="10416" y="4079"/>
                  <a:pt x="10416" y="4073"/>
                  <a:pt x="10416" y="4073"/>
                </a:cubicBezTo>
                <a:cubicBezTo>
                  <a:pt x="10416" y="4062"/>
                  <a:pt x="10416" y="4062"/>
                  <a:pt x="10416" y="4062"/>
                </a:cubicBezTo>
                <a:cubicBezTo>
                  <a:pt x="10416" y="4055"/>
                  <a:pt x="10411" y="4055"/>
                  <a:pt x="10411" y="4050"/>
                </a:cubicBezTo>
                <a:cubicBezTo>
                  <a:pt x="10411" y="4044"/>
                  <a:pt x="10411" y="4038"/>
                  <a:pt x="10416" y="4038"/>
                </a:cubicBezTo>
                <a:cubicBezTo>
                  <a:pt x="10422" y="4038"/>
                  <a:pt x="10422" y="4032"/>
                  <a:pt x="10428" y="4032"/>
                </a:cubicBezTo>
                <a:cubicBezTo>
                  <a:pt x="10434" y="4032"/>
                  <a:pt x="10434" y="4032"/>
                  <a:pt x="10440" y="4038"/>
                </a:cubicBezTo>
                <a:cubicBezTo>
                  <a:pt x="10446" y="4038"/>
                  <a:pt x="10446" y="4044"/>
                  <a:pt x="10452" y="4044"/>
                </a:cubicBezTo>
                <a:cubicBezTo>
                  <a:pt x="10458" y="4050"/>
                  <a:pt x="10458" y="4044"/>
                  <a:pt x="10464" y="4044"/>
                </a:cubicBezTo>
                <a:cubicBezTo>
                  <a:pt x="10476" y="4044"/>
                  <a:pt x="10476" y="4044"/>
                  <a:pt x="10476" y="4044"/>
                </a:cubicBezTo>
                <a:cubicBezTo>
                  <a:pt x="10482" y="4044"/>
                  <a:pt x="10482" y="4044"/>
                  <a:pt x="10488" y="4044"/>
                </a:cubicBezTo>
                <a:cubicBezTo>
                  <a:pt x="10488" y="4032"/>
                  <a:pt x="10488" y="4026"/>
                  <a:pt x="10488" y="4020"/>
                </a:cubicBezTo>
                <a:cubicBezTo>
                  <a:pt x="10488" y="4014"/>
                  <a:pt x="10493" y="4008"/>
                  <a:pt x="10493" y="4008"/>
                </a:cubicBezTo>
                <a:cubicBezTo>
                  <a:pt x="10493" y="4002"/>
                  <a:pt x="10488" y="4002"/>
                  <a:pt x="10488" y="4002"/>
                </a:cubicBezTo>
                <a:cubicBezTo>
                  <a:pt x="10499" y="4002"/>
                  <a:pt x="10505" y="4002"/>
                  <a:pt x="10511" y="4002"/>
                </a:cubicBezTo>
                <a:cubicBezTo>
                  <a:pt x="10517" y="4002"/>
                  <a:pt x="10523" y="3996"/>
                  <a:pt x="10523" y="3996"/>
                </a:cubicBezTo>
                <a:cubicBezTo>
                  <a:pt x="10523" y="3990"/>
                  <a:pt x="10517" y="3990"/>
                  <a:pt x="10517" y="3984"/>
                </a:cubicBezTo>
                <a:cubicBezTo>
                  <a:pt x="10511" y="3978"/>
                  <a:pt x="10511" y="3978"/>
                  <a:pt x="10505" y="3973"/>
                </a:cubicBezTo>
                <a:cubicBezTo>
                  <a:pt x="10499" y="3973"/>
                  <a:pt x="10499" y="3967"/>
                  <a:pt x="10493" y="3961"/>
                </a:cubicBezTo>
                <a:cubicBezTo>
                  <a:pt x="10488" y="3961"/>
                  <a:pt x="10488" y="3961"/>
                  <a:pt x="10482" y="3961"/>
                </a:cubicBezTo>
                <a:cubicBezTo>
                  <a:pt x="10482" y="3973"/>
                  <a:pt x="10482" y="3978"/>
                  <a:pt x="10482" y="3984"/>
                </a:cubicBezTo>
                <a:cubicBezTo>
                  <a:pt x="10482" y="3990"/>
                  <a:pt x="10482" y="3996"/>
                  <a:pt x="10482" y="3996"/>
                </a:cubicBezTo>
                <a:cubicBezTo>
                  <a:pt x="10476" y="3996"/>
                  <a:pt x="10470" y="4002"/>
                  <a:pt x="10464" y="3996"/>
                </a:cubicBezTo>
                <a:cubicBezTo>
                  <a:pt x="10464" y="3996"/>
                  <a:pt x="10458" y="3996"/>
                  <a:pt x="10452" y="3996"/>
                </a:cubicBezTo>
                <a:cubicBezTo>
                  <a:pt x="10446" y="3990"/>
                  <a:pt x="10446" y="3984"/>
                  <a:pt x="10446" y="3978"/>
                </a:cubicBezTo>
                <a:cubicBezTo>
                  <a:pt x="10440" y="3978"/>
                  <a:pt x="10434" y="3978"/>
                  <a:pt x="10434" y="3973"/>
                </a:cubicBezTo>
                <a:cubicBezTo>
                  <a:pt x="10434" y="3967"/>
                  <a:pt x="10434" y="3967"/>
                  <a:pt x="10434" y="3961"/>
                </a:cubicBezTo>
                <a:cubicBezTo>
                  <a:pt x="10434" y="3955"/>
                  <a:pt x="10434" y="3955"/>
                  <a:pt x="10428" y="3949"/>
                </a:cubicBezTo>
                <a:cubicBezTo>
                  <a:pt x="10428" y="3943"/>
                  <a:pt x="10428" y="3943"/>
                  <a:pt x="10428" y="3937"/>
                </a:cubicBezTo>
                <a:cubicBezTo>
                  <a:pt x="10428" y="3931"/>
                  <a:pt x="10428" y="3931"/>
                  <a:pt x="10422" y="3925"/>
                </a:cubicBezTo>
                <a:cubicBezTo>
                  <a:pt x="10422" y="3925"/>
                  <a:pt x="10416" y="3925"/>
                  <a:pt x="10411" y="3925"/>
                </a:cubicBezTo>
                <a:cubicBezTo>
                  <a:pt x="10404" y="3919"/>
                  <a:pt x="10404" y="3925"/>
                  <a:pt x="10399" y="3925"/>
                </a:cubicBezTo>
                <a:cubicBezTo>
                  <a:pt x="10393" y="3919"/>
                  <a:pt x="10393" y="3919"/>
                  <a:pt x="10387" y="3913"/>
                </a:cubicBezTo>
                <a:cubicBezTo>
                  <a:pt x="10387" y="3907"/>
                  <a:pt x="10375" y="3907"/>
                  <a:pt x="10375" y="3901"/>
                </a:cubicBezTo>
                <a:cubicBezTo>
                  <a:pt x="10375" y="3901"/>
                  <a:pt x="10375" y="3895"/>
                  <a:pt x="10375" y="3889"/>
                </a:cubicBezTo>
                <a:cubicBezTo>
                  <a:pt x="10375" y="3884"/>
                  <a:pt x="10375" y="3884"/>
                  <a:pt x="10375" y="3884"/>
                </a:cubicBezTo>
                <a:cubicBezTo>
                  <a:pt x="10375" y="3878"/>
                  <a:pt x="10381" y="3872"/>
                  <a:pt x="10387" y="3872"/>
                </a:cubicBezTo>
                <a:cubicBezTo>
                  <a:pt x="10399" y="3878"/>
                  <a:pt x="10399" y="3878"/>
                  <a:pt x="10399" y="3878"/>
                </a:cubicBezTo>
                <a:cubicBezTo>
                  <a:pt x="10399" y="3878"/>
                  <a:pt x="10404" y="3884"/>
                  <a:pt x="10411" y="3884"/>
                </a:cubicBezTo>
                <a:cubicBezTo>
                  <a:pt x="10411" y="3884"/>
                  <a:pt x="10416" y="3889"/>
                  <a:pt x="10422" y="3889"/>
                </a:cubicBezTo>
                <a:cubicBezTo>
                  <a:pt x="10428" y="3895"/>
                  <a:pt x="10434" y="3889"/>
                  <a:pt x="10440" y="3889"/>
                </a:cubicBezTo>
                <a:cubicBezTo>
                  <a:pt x="10452" y="3889"/>
                  <a:pt x="10452" y="3889"/>
                  <a:pt x="10452" y="3889"/>
                </a:cubicBezTo>
                <a:cubicBezTo>
                  <a:pt x="10464" y="3889"/>
                  <a:pt x="10464" y="3889"/>
                  <a:pt x="10464" y="3889"/>
                </a:cubicBezTo>
                <a:cubicBezTo>
                  <a:pt x="10470" y="3889"/>
                  <a:pt x="10470" y="3884"/>
                  <a:pt x="10476" y="3884"/>
                </a:cubicBezTo>
                <a:cubicBezTo>
                  <a:pt x="10470" y="3878"/>
                  <a:pt x="10470" y="3878"/>
                  <a:pt x="10470" y="3872"/>
                </a:cubicBezTo>
                <a:cubicBezTo>
                  <a:pt x="10464" y="3872"/>
                  <a:pt x="10458" y="3872"/>
                  <a:pt x="10458" y="3872"/>
                </a:cubicBezTo>
                <a:cubicBezTo>
                  <a:pt x="10458" y="3866"/>
                  <a:pt x="10464" y="3860"/>
                  <a:pt x="10464" y="3860"/>
                </a:cubicBezTo>
                <a:cubicBezTo>
                  <a:pt x="10470" y="3854"/>
                  <a:pt x="10470" y="3848"/>
                  <a:pt x="10476" y="3848"/>
                </a:cubicBezTo>
                <a:cubicBezTo>
                  <a:pt x="10488" y="3842"/>
                  <a:pt x="10493" y="3848"/>
                  <a:pt x="10499" y="3848"/>
                </a:cubicBezTo>
                <a:cubicBezTo>
                  <a:pt x="10511" y="3848"/>
                  <a:pt x="10517" y="3842"/>
                  <a:pt x="10529" y="3848"/>
                </a:cubicBezTo>
                <a:cubicBezTo>
                  <a:pt x="10529" y="3848"/>
                  <a:pt x="10535" y="3848"/>
                  <a:pt x="10541" y="3848"/>
                </a:cubicBezTo>
                <a:cubicBezTo>
                  <a:pt x="10541" y="3848"/>
                  <a:pt x="10547" y="3854"/>
                  <a:pt x="10553" y="3854"/>
                </a:cubicBezTo>
                <a:cubicBezTo>
                  <a:pt x="10559" y="3860"/>
                  <a:pt x="10559" y="3866"/>
                  <a:pt x="10565" y="3866"/>
                </a:cubicBezTo>
                <a:cubicBezTo>
                  <a:pt x="10565" y="3866"/>
                  <a:pt x="10570" y="3866"/>
                  <a:pt x="10577" y="3866"/>
                </a:cubicBezTo>
                <a:cubicBezTo>
                  <a:pt x="10577" y="3866"/>
                  <a:pt x="10582" y="3866"/>
                  <a:pt x="10582" y="3872"/>
                </a:cubicBezTo>
                <a:cubicBezTo>
                  <a:pt x="10588" y="3872"/>
                  <a:pt x="10588" y="3878"/>
                  <a:pt x="10588" y="3884"/>
                </a:cubicBezTo>
                <a:lnTo>
                  <a:pt x="10588" y="3889"/>
                </a:lnTo>
                <a:cubicBezTo>
                  <a:pt x="10588" y="3895"/>
                  <a:pt x="10594" y="3895"/>
                  <a:pt x="10600" y="3895"/>
                </a:cubicBezTo>
                <a:cubicBezTo>
                  <a:pt x="10606" y="3895"/>
                  <a:pt x="10606" y="3901"/>
                  <a:pt x="10612" y="3901"/>
                </a:cubicBezTo>
                <a:cubicBezTo>
                  <a:pt x="10606" y="3913"/>
                  <a:pt x="10606" y="3913"/>
                  <a:pt x="10606" y="3913"/>
                </a:cubicBezTo>
                <a:cubicBezTo>
                  <a:pt x="10606" y="3919"/>
                  <a:pt x="10600" y="3913"/>
                  <a:pt x="10594" y="3919"/>
                </a:cubicBezTo>
                <a:cubicBezTo>
                  <a:pt x="10594" y="3919"/>
                  <a:pt x="10582" y="3925"/>
                  <a:pt x="10582" y="3931"/>
                </a:cubicBezTo>
                <a:cubicBezTo>
                  <a:pt x="10582" y="3943"/>
                  <a:pt x="10588" y="3949"/>
                  <a:pt x="10594" y="3961"/>
                </a:cubicBezTo>
                <a:cubicBezTo>
                  <a:pt x="10606" y="3967"/>
                  <a:pt x="10612" y="3961"/>
                  <a:pt x="10618" y="3967"/>
                </a:cubicBezTo>
                <a:cubicBezTo>
                  <a:pt x="10630" y="3978"/>
                  <a:pt x="10630" y="3990"/>
                  <a:pt x="10630" y="4002"/>
                </a:cubicBezTo>
                <a:cubicBezTo>
                  <a:pt x="10630" y="4002"/>
                  <a:pt x="10624" y="4002"/>
                  <a:pt x="10624" y="4008"/>
                </a:cubicBezTo>
                <a:cubicBezTo>
                  <a:pt x="10624" y="4008"/>
                  <a:pt x="10630" y="4014"/>
                  <a:pt x="10630" y="4020"/>
                </a:cubicBezTo>
                <a:cubicBezTo>
                  <a:pt x="10630" y="4020"/>
                  <a:pt x="10624" y="4026"/>
                  <a:pt x="10624" y="4032"/>
                </a:cubicBezTo>
                <a:cubicBezTo>
                  <a:pt x="10624" y="4038"/>
                  <a:pt x="10624" y="4038"/>
                  <a:pt x="10624" y="4038"/>
                </a:cubicBezTo>
                <a:cubicBezTo>
                  <a:pt x="10624" y="4044"/>
                  <a:pt x="10630" y="4044"/>
                  <a:pt x="10630" y="4050"/>
                </a:cubicBezTo>
                <a:cubicBezTo>
                  <a:pt x="10630" y="4055"/>
                  <a:pt x="10636" y="4055"/>
                  <a:pt x="10636" y="4062"/>
                </a:cubicBezTo>
                <a:cubicBezTo>
                  <a:pt x="10642" y="4062"/>
                  <a:pt x="10642" y="4067"/>
                  <a:pt x="10642" y="4067"/>
                </a:cubicBezTo>
                <a:cubicBezTo>
                  <a:pt x="10642" y="4073"/>
                  <a:pt x="10642" y="4073"/>
                  <a:pt x="10648" y="4073"/>
                </a:cubicBezTo>
                <a:cubicBezTo>
                  <a:pt x="10648" y="4073"/>
                  <a:pt x="10648" y="4073"/>
                  <a:pt x="10654" y="4079"/>
                </a:cubicBezTo>
                <a:cubicBezTo>
                  <a:pt x="10654" y="4079"/>
                  <a:pt x="10654" y="4079"/>
                  <a:pt x="10654" y="4085"/>
                </a:cubicBezTo>
                <a:cubicBezTo>
                  <a:pt x="10659" y="4085"/>
                  <a:pt x="10659" y="4085"/>
                  <a:pt x="10665" y="4091"/>
                </a:cubicBezTo>
                <a:cubicBezTo>
                  <a:pt x="10665" y="4091"/>
                  <a:pt x="10665" y="4091"/>
                  <a:pt x="10671" y="4091"/>
                </a:cubicBezTo>
                <a:cubicBezTo>
                  <a:pt x="10671" y="4097"/>
                  <a:pt x="10677" y="4097"/>
                  <a:pt x="10677" y="4103"/>
                </a:cubicBezTo>
                <a:cubicBezTo>
                  <a:pt x="10677" y="4103"/>
                  <a:pt x="10677" y="4109"/>
                  <a:pt x="10671" y="4109"/>
                </a:cubicBezTo>
                <a:cubicBezTo>
                  <a:pt x="10671" y="4115"/>
                  <a:pt x="10671" y="4115"/>
                  <a:pt x="10665" y="4115"/>
                </a:cubicBezTo>
                <a:cubicBezTo>
                  <a:pt x="10665" y="4121"/>
                  <a:pt x="10665" y="4121"/>
                  <a:pt x="10665" y="4121"/>
                </a:cubicBezTo>
                <a:cubicBezTo>
                  <a:pt x="10665" y="4127"/>
                  <a:pt x="10665" y="4127"/>
                  <a:pt x="10659" y="4133"/>
                </a:cubicBezTo>
                <a:lnTo>
                  <a:pt x="10659" y="4139"/>
                </a:lnTo>
                <a:cubicBezTo>
                  <a:pt x="10659" y="4150"/>
                  <a:pt x="10659" y="4150"/>
                  <a:pt x="10665" y="4156"/>
                </a:cubicBezTo>
                <a:cubicBezTo>
                  <a:pt x="10665" y="4162"/>
                  <a:pt x="10665" y="4162"/>
                  <a:pt x="10665" y="4162"/>
                </a:cubicBezTo>
                <a:cubicBezTo>
                  <a:pt x="10665" y="4168"/>
                  <a:pt x="10671" y="4168"/>
                  <a:pt x="10671" y="4168"/>
                </a:cubicBezTo>
                <a:cubicBezTo>
                  <a:pt x="10677" y="4168"/>
                  <a:pt x="10677" y="4174"/>
                  <a:pt x="10677" y="4174"/>
                </a:cubicBezTo>
                <a:cubicBezTo>
                  <a:pt x="10683" y="4174"/>
                  <a:pt x="10689" y="4168"/>
                  <a:pt x="10689" y="4162"/>
                </a:cubicBezTo>
                <a:cubicBezTo>
                  <a:pt x="10689" y="4156"/>
                  <a:pt x="10689" y="4156"/>
                  <a:pt x="10689" y="4156"/>
                </a:cubicBezTo>
                <a:cubicBezTo>
                  <a:pt x="10689" y="4150"/>
                  <a:pt x="10695" y="4150"/>
                  <a:pt x="10695" y="4144"/>
                </a:cubicBezTo>
                <a:cubicBezTo>
                  <a:pt x="10695" y="4144"/>
                  <a:pt x="10695" y="4144"/>
                  <a:pt x="10695" y="4139"/>
                </a:cubicBezTo>
                <a:cubicBezTo>
                  <a:pt x="10695" y="4133"/>
                  <a:pt x="10695" y="4133"/>
                  <a:pt x="10695" y="4121"/>
                </a:cubicBezTo>
                <a:cubicBezTo>
                  <a:pt x="10695" y="4121"/>
                  <a:pt x="10695" y="4121"/>
                  <a:pt x="10695" y="4115"/>
                </a:cubicBezTo>
                <a:cubicBezTo>
                  <a:pt x="10695" y="4109"/>
                  <a:pt x="10695" y="4109"/>
                  <a:pt x="10695" y="4103"/>
                </a:cubicBezTo>
                <a:cubicBezTo>
                  <a:pt x="10707" y="4103"/>
                  <a:pt x="10707" y="4103"/>
                  <a:pt x="10707" y="4103"/>
                </a:cubicBezTo>
                <a:cubicBezTo>
                  <a:pt x="10707" y="4103"/>
                  <a:pt x="10707" y="4103"/>
                  <a:pt x="10713" y="4103"/>
                </a:cubicBezTo>
                <a:cubicBezTo>
                  <a:pt x="10713" y="4103"/>
                  <a:pt x="10713" y="4103"/>
                  <a:pt x="10719" y="4109"/>
                </a:cubicBezTo>
                <a:lnTo>
                  <a:pt x="10719" y="4109"/>
                </a:lnTo>
                <a:cubicBezTo>
                  <a:pt x="10725" y="4115"/>
                  <a:pt x="10725" y="4115"/>
                  <a:pt x="10725" y="4115"/>
                </a:cubicBezTo>
                <a:cubicBezTo>
                  <a:pt x="10731" y="4121"/>
                  <a:pt x="10736" y="4121"/>
                  <a:pt x="10736" y="4127"/>
                </a:cubicBezTo>
                <a:cubicBezTo>
                  <a:pt x="10743" y="4133"/>
                  <a:pt x="10743" y="4133"/>
                  <a:pt x="10743" y="4133"/>
                </a:cubicBezTo>
                <a:cubicBezTo>
                  <a:pt x="10748" y="4139"/>
                  <a:pt x="10748" y="4139"/>
                  <a:pt x="10748" y="4139"/>
                </a:cubicBezTo>
                <a:cubicBezTo>
                  <a:pt x="10754" y="4144"/>
                  <a:pt x="10754" y="4144"/>
                  <a:pt x="10754" y="4144"/>
                </a:cubicBezTo>
                <a:lnTo>
                  <a:pt x="10760" y="4150"/>
                </a:lnTo>
                <a:lnTo>
                  <a:pt x="10766" y="4150"/>
                </a:lnTo>
                <a:cubicBezTo>
                  <a:pt x="10772" y="4150"/>
                  <a:pt x="10772" y="4150"/>
                  <a:pt x="10778" y="4150"/>
                </a:cubicBezTo>
                <a:cubicBezTo>
                  <a:pt x="10784" y="4150"/>
                  <a:pt x="10784" y="4150"/>
                  <a:pt x="10790" y="4150"/>
                </a:cubicBezTo>
                <a:cubicBezTo>
                  <a:pt x="10790" y="4150"/>
                  <a:pt x="10790" y="4156"/>
                  <a:pt x="10796" y="4156"/>
                </a:cubicBezTo>
                <a:cubicBezTo>
                  <a:pt x="10802" y="4156"/>
                  <a:pt x="10802" y="4156"/>
                  <a:pt x="10808" y="4156"/>
                </a:cubicBezTo>
                <a:lnTo>
                  <a:pt x="10814" y="4156"/>
                </a:lnTo>
                <a:cubicBezTo>
                  <a:pt x="10814" y="4156"/>
                  <a:pt x="10820" y="4156"/>
                  <a:pt x="10820" y="4150"/>
                </a:cubicBezTo>
                <a:lnTo>
                  <a:pt x="10825" y="4150"/>
                </a:lnTo>
                <a:cubicBezTo>
                  <a:pt x="10825" y="4144"/>
                  <a:pt x="10825" y="4144"/>
                  <a:pt x="10825" y="4144"/>
                </a:cubicBezTo>
                <a:cubicBezTo>
                  <a:pt x="10825" y="4139"/>
                  <a:pt x="10825" y="4139"/>
                  <a:pt x="10825" y="4139"/>
                </a:cubicBezTo>
                <a:cubicBezTo>
                  <a:pt x="10825" y="4133"/>
                  <a:pt x="10820" y="4127"/>
                  <a:pt x="10820" y="4121"/>
                </a:cubicBezTo>
                <a:cubicBezTo>
                  <a:pt x="10820" y="4121"/>
                  <a:pt x="10820" y="4115"/>
                  <a:pt x="10825" y="4115"/>
                </a:cubicBezTo>
                <a:cubicBezTo>
                  <a:pt x="10825" y="4109"/>
                  <a:pt x="10825" y="4109"/>
                  <a:pt x="10831" y="4109"/>
                </a:cubicBezTo>
                <a:cubicBezTo>
                  <a:pt x="10831" y="4103"/>
                  <a:pt x="10831" y="4103"/>
                  <a:pt x="10831" y="4103"/>
                </a:cubicBezTo>
                <a:cubicBezTo>
                  <a:pt x="10831" y="4103"/>
                  <a:pt x="10837" y="4097"/>
                  <a:pt x="10843" y="4097"/>
                </a:cubicBezTo>
                <a:cubicBezTo>
                  <a:pt x="10843" y="4091"/>
                  <a:pt x="10849" y="4097"/>
                  <a:pt x="10855" y="4097"/>
                </a:cubicBezTo>
                <a:cubicBezTo>
                  <a:pt x="10861" y="4097"/>
                  <a:pt x="10867" y="4091"/>
                  <a:pt x="10873" y="4097"/>
                </a:cubicBezTo>
                <a:cubicBezTo>
                  <a:pt x="10873" y="4097"/>
                  <a:pt x="10873" y="4103"/>
                  <a:pt x="10879" y="4103"/>
                </a:cubicBezTo>
                <a:cubicBezTo>
                  <a:pt x="10879" y="4103"/>
                  <a:pt x="10885" y="4109"/>
                  <a:pt x="10885" y="4115"/>
                </a:cubicBezTo>
                <a:cubicBezTo>
                  <a:pt x="10891" y="4115"/>
                  <a:pt x="10891" y="4115"/>
                  <a:pt x="10891" y="4115"/>
                </a:cubicBezTo>
                <a:cubicBezTo>
                  <a:pt x="10897" y="4121"/>
                  <a:pt x="10903" y="4127"/>
                  <a:pt x="10903" y="4127"/>
                </a:cubicBezTo>
                <a:cubicBezTo>
                  <a:pt x="10909" y="4133"/>
                  <a:pt x="10909" y="4133"/>
                  <a:pt x="10914" y="4133"/>
                </a:cubicBezTo>
                <a:cubicBezTo>
                  <a:pt x="10914" y="4133"/>
                  <a:pt x="10914" y="4139"/>
                  <a:pt x="10920" y="4139"/>
                </a:cubicBezTo>
                <a:cubicBezTo>
                  <a:pt x="10920" y="4139"/>
                  <a:pt x="10920" y="4144"/>
                  <a:pt x="10926" y="4144"/>
                </a:cubicBezTo>
                <a:lnTo>
                  <a:pt x="10926" y="4144"/>
                </a:lnTo>
                <a:cubicBezTo>
                  <a:pt x="10932" y="4144"/>
                  <a:pt x="10932" y="4150"/>
                  <a:pt x="10938" y="4150"/>
                </a:cubicBezTo>
                <a:cubicBezTo>
                  <a:pt x="11015" y="4150"/>
                  <a:pt x="11015" y="4150"/>
                  <a:pt x="11015" y="4150"/>
                </a:cubicBezTo>
                <a:cubicBezTo>
                  <a:pt x="11015" y="4139"/>
                  <a:pt x="11015" y="4133"/>
                  <a:pt x="11015" y="4127"/>
                </a:cubicBezTo>
                <a:cubicBezTo>
                  <a:pt x="11015" y="4121"/>
                  <a:pt x="11015" y="4121"/>
                  <a:pt x="11015" y="4121"/>
                </a:cubicBezTo>
                <a:cubicBezTo>
                  <a:pt x="11015" y="4115"/>
                  <a:pt x="11009" y="4115"/>
                  <a:pt x="11009" y="4109"/>
                </a:cubicBezTo>
                <a:cubicBezTo>
                  <a:pt x="11009" y="4109"/>
                  <a:pt x="11015" y="4103"/>
                  <a:pt x="11015" y="4097"/>
                </a:cubicBezTo>
                <a:lnTo>
                  <a:pt x="11021" y="4103"/>
                </a:lnTo>
                <a:cubicBezTo>
                  <a:pt x="11027" y="4103"/>
                  <a:pt x="11027" y="4097"/>
                  <a:pt x="11027" y="4097"/>
                </a:cubicBezTo>
                <a:cubicBezTo>
                  <a:pt x="11033" y="4097"/>
                  <a:pt x="11033" y="4097"/>
                  <a:pt x="11033" y="4097"/>
                </a:cubicBezTo>
                <a:cubicBezTo>
                  <a:pt x="11039" y="4097"/>
                  <a:pt x="11039" y="4097"/>
                  <a:pt x="11045" y="4097"/>
                </a:cubicBezTo>
                <a:cubicBezTo>
                  <a:pt x="11051" y="4097"/>
                  <a:pt x="11057" y="4097"/>
                  <a:pt x="11063" y="4103"/>
                </a:cubicBezTo>
                <a:cubicBezTo>
                  <a:pt x="11069" y="4103"/>
                  <a:pt x="11069" y="4109"/>
                  <a:pt x="11075" y="4115"/>
                </a:cubicBezTo>
                <a:cubicBezTo>
                  <a:pt x="11075" y="4115"/>
                  <a:pt x="11075" y="4115"/>
                  <a:pt x="11080" y="4115"/>
                </a:cubicBezTo>
                <a:cubicBezTo>
                  <a:pt x="11080" y="4115"/>
                  <a:pt x="11086" y="4115"/>
                  <a:pt x="11092" y="4115"/>
                </a:cubicBezTo>
                <a:cubicBezTo>
                  <a:pt x="11092" y="4115"/>
                  <a:pt x="11092" y="4121"/>
                  <a:pt x="11098" y="4115"/>
                </a:cubicBezTo>
                <a:cubicBezTo>
                  <a:pt x="11098" y="4115"/>
                  <a:pt x="11098" y="4115"/>
                  <a:pt x="11104" y="4115"/>
                </a:cubicBezTo>
                <a:lnTo>
                  <a:pt x="11104" y="4109"/>
                </a:lnTo>
                <a:cubicBezTo>
                  <a:pt x="11104" y="4109"/>
                  <a:pt x="11110" y="4109"/>
                  <a:pt x="11110" y="4103"/>
                </a:cubicBezTo>
                <a:cubicBezTo>
                  <a:pt x="11110" y="4103"/>
                  <a:pt x="11116" y="4103"/>
                  <a:pt x="11116" y="4109"/>
                </a:cubicBezTo>
                <a:cubicBezTo>
                  <a:pt x="11116" y="4109"/>
                  <a:pt x="11116" y="4115"/>
                  <a:pt x="11122" y="4115"/>
                </a:cubicBezTo>
                <a:cubicBezTo>
                  <a:pt x="11122" y="4121"/>
                  <a:pt x="11122" y="4121"/>
                  <a:pt x="11128" y="4121"/>
                </a:cubicBezTo>
                <a:lnTo>
                  <a:pt x="11128" y="4127"/>
                </a:lnTo>
                <a:cubicBezTo>
                  <a:pt x="11128" y="4133"/>
                  <a:pt x="11128" y="4133"/>
                  <a:pt x="11128" y="4139"/>
                </a:cubicBezTo>
                <a:cubicBezTo>
                  <a:pt x="11128" y="4144"/>
                  <a:pt x="11128" y="4150"/>
                  <a:pt x="11128" y="4156"/>
                </a:cubicBezTo>
                <a:lnTo>
                  <a:pt x="11122" y="4162"/>
                </a:lnTo>
                <a:cubicBezTo>
                  <a:pt x="11116" y="4168"/>
                  <a:pt x="11116" y="4174"/>
                  <a:pt x="11116" y="4180"/>
                </a:cubicBezTo>
                <a:cubicBezTo>
                  <a:pt x="11116" y="4186"/>
                  <a:pt x="11110" y="4192"/>
                  <a:pt x="11110" y="4204"/>
                </a:cubicBezTo>
                <a:lnTo>
                  <a:pt x="11110" y="4210"/>
                </a:lnTo>
                <a:cubicBezTo>
                  <a:pt x="11110" y="4216"/>
                  <a:pt x="11116" y="4216"/>
                  <a:pt x="11116" y="4221"/>
                </a:cubicBezTo>
                <a:cubicBezTo>
                  <a:pt x="11116" y="4221"/>
                  <a:pt x="11116" y="4221"/>
                  <a:pt x="11116" y="4228"/>
                </a:cubicBezTo>
                <a:cubicBezTo>
                  <a:pt x="11116" y="4228"/>
                  <a:pt x="11116" y="4228"/>
                  <a:pt x="11116" y="4233"/>
                </a:cubicBezTo>
                <a:cubicBezTo>
                  <a:pt x="11122" y="4233"/>
                  <a:pt x="11122" y="4239"/>
                  <a:pt x="11122" y="4239"/>
                </a:cubicBezTo>
                <a:cubicBezTo>
                  <a:pt x="11128" y="4245"/>
                  <a:pt x="11128" y="4245"/>
                  <a:pt x="11128" y="4251"/>
                </a:cubicBezTo>
                <a:cubicBezTo>
                  <a:pt x="11128" y="4251"/>
                  <a:pt x="11128" y="4257"/>
                  <a:pt x="11122" y="4257"/>
                </a:cubicBezTo>
                <a:cubicBezTo>
                  <a:pt x="11122" y="4263"/>
                  <a:pt x="11122" y="4263"/>
                  <a:pt x="11116" y="4263"/>
                </a:cubicBezTo>
                <a:cubicBezTo>
                  <a:pt x="11116" y="4269"/>
                  <a:pt x="11116" y="4269"/>
                  <a:pt x="11116" y="4269"/>
                </a:cubicBezTo>
                <a:cubicBezTo>
                  <a:pt x="11110" y="4269"/>
                  <a:pt x="11110" y="4275"/>
                  <a:pt x="11110" y="4275"/>
                </a:cubicBezTo>
                <a:cubicBezTo>
                  <a:pt x="11110" y="4281"/>
                  <a:pt x="11110" y="4281"/>
                  <a:pt x="11110" y="4287"/>
                </a:cubicBezTo>
                <a:lnTo>
                  <a:pt x="11110" y="4293"/>
                </a:lnTo>
                <a:cubicBezTo>
                  <a:pt x="11104" y="4299"/>
                  <a:pt x="11104" y="4299"/>
                  <a:pt x="11104" y="4299"/>
                </a:cubicBezTo>
                <a:cubicBezTo>
                  <a:pt x="11098" y="4305"/>
                  <a:pt x="11098" y="4310"/>
                  <a:pt x="11092" y="4316"/>
                </a:cubicBezTo>
                <a:cubicBezTo>
                  <a:pt x="11092" y="4316"/>
                  <a:pt x="11092" y="4322"/>
                  <a:pt x="11086" y="4328"/>
                </a:cubicBezTo>
                <a:cubicBezTo>
                  <a:pt x="11086" y="4328"/>
                  <a:pt x="11080" y="4334"/>
                  <a:pt x="11075" y="4334"/>
                </a:cubicBezTo>
                <a:lnTo>
                  <a:pt x="11069" y="4340"/>
                </a:lnTo>
                <a:lnTo>
                  <a:pt x="11063" y="4340"/>
                </a:lnTo>
                <a:cubicBezTo>
                  <a:pt x="11063" y="4346"/>
                  <a:pt x="11057" y="4346"/>
                  <a:pt x="11057" y="4346"/>
                </a:cubicBezTo>
                <a:cubicBezTo>
                  <a:pt x="11057" y="4352"/>
                  <a:pt x="11057" y="4352"/>
                  <a:pt x="11057" y="4352"/>
                </a:cubicBezTo>
                <a:cubicBezTo>
                  <a:pt x="11057" y="4358"/>
                  <a:pt x="11057" y="4364"/>
                  <a:pt x="11057" y="4364"/>
                </a:cubicBezTo>
                <a:cubicBezTo>
                  <a:pt x="11051" y="4376"/>
                  <a:pt x="11051" y="4382"/>
                  <a:pt x="11045" y="4394"/>
                </a:cubicBezTo>
                <a:cubicBezTo>
                  <a:pt x="11045" y="4399"/>
                  <a:pt x="11045" y="4405"/>
                  <a:pt x="11039" y="4411"/>
                </a:cubicBezTo>
                <a:cubicBezTo>
                  <a:pt x="11039" y="4417"/>
                  <a:pt x="11033" y="4417"/>
                  <a:pt x="11033" y="4423"/>
                </a:cubicBezTo>
                <a:cubicBezTo>
                  <a:pt x="11027" y="4423"/>
                  <a:pt x="11027" y="4423"/>
                  <a:pt x="11027" y="4429"/>
                </a:cubicBezTo>
                <a:cubicBezTo>
                  <a:pt x="11021" y="4429"/>
                  <a:pt x="11021" y="4429"/>
                  <a:pt x="11021" y="4435"/>
                </a:cubicBezTo>
                <a:cubicBezTo>
                  <a:pt x="11015" y="4435"/>
                  <a:pt x="11015" y="4435"/>
                  <a:pt x="11015" y="4435"/>
                </a:cubicBezTo>
                <a:cubicBezTo>
                  <a:pt x="11009" y="4435"/>
                  <a:pt x="11009" y="4435"/>
                  <a:pt x="11009" y="4435"/>
                </a:cubicBezTo>
                <a:cubicBezTo>
                  <a:pt x="11003" y="4435"/>
                  <a:pt x="10997" y="4435"/>
                  <a:pt x="10997" y="4435"/>
                </a:cubicBezTo>
                <a:cubicBezTo>
                  <a:pt x="10991" y="4441"/>
                  <a:pt x="10986" y="4441"/>
                  <a:pt x="10986" y="4441"/>
                </a:cubicBezTo>
                <a:cubicBezTo>
                  <a:pt x="10980" y="4441"/>
                  <a:pt x="10980" y="4441"/>
                  <a:pt x="10980" y="4441"/>
                </a:cubicBezTo>
                <a:cubicBezTo>
                  <a:pt x="10974" y="4441"/>
                  <a:pt x="10974" y="4441"/>
                  <a:pt x="10968" y="4441"/>
                </a:cubicBezTo>
                <a:cubicBezTo>
                  <a:pt x="10968" y="4441"/>
                  <a:pt x="10968" y="4447"/>
                  <a:pt x="10962" y="4447"/>
                </a:cubicBezTo>
                <a:lnTo>
                  <a:pt x="10962" y="4447"/>
                </a:lnTo>
                <a:cubicBezTo>
                  <a:pt x="10956" y="4447"/>
                  <a:pt x="10956" y="4453"/>
                  <a:pt x="10950" y="4453"/>
                </a:cubicBezTo>
                <a:lnTo>
                  <a:pt x="10944" y="4453"/>
                </a:lnTo>
                <a:cubicBezTo>
                  <a:pt x="10938" y="4453"/>
                  <a:pt x="10938" y="4447"/>
                  <a:pt x="10938" y="4447"/>
                </a:cubicBezTo>
                <a:cubicBezTo>
                  <a:pt x="10932" y="4441"/>
                  <a:pt x="10932" y="4441"/>
                  <a:pt x="10926" y="4435"/>
                </a:cubicBezTo>
                <a:cubicBezTo>
                  <a:pt x="10920" y="4435"/>
                  <a:pt x="10920" y="4435"/>
                  <a:pt x="10920" y="4435"/>
                </a:cubicBezTo>
                <a:cubicBezTo>
                  <a:pt x="10914" y="4435"/>
                  <a:pt x="10914" y="4435"/>
                  <a:pt x="10909" y="4435"/>
                </a:cubicBezTo>
                <a:cubicBezTo>
                  <a:pt x="10903" y="4435"/>
                  <a:pt x="10903" y="4435"/>
                  <a:pt x="10897" y="4435"/>
                </a:cubicBezTo>
                <a:cubicBezTo>
                  <a:pt x="10897" y="4435"/>
                  <a:pt x="10897" y="4435"/>
                  <a:pt x="10891" y="4435"/>
                </a:cubicBezTo>
                <a:cubicBezTo>
                  <a:pt x="10885" y="4435"/>
                  <a:pt x="10879" y="4435"/>
                  <a:pt x="10879" y="4435"/>
                </a:cubicBezTo>
                <a:cubicBezTo>
                  <a:pt x="10873" y="4435"/>
                  <a:pt x="10873" y="4429"/>
                  <a:pt x="10867" y="4429"/>
                </a:cubicBezTo>
                <a:cubicBezTo>
                  <a:pt x="10861" y="4429"/>
                  <a:pt x="10861" y="4429"/>
                  <a:pt x="10861" y="4429"/>
                </a:cubicBezTo>
                <a:cubicBezTo>
                  <a:pt x="10861" y="4429"/>
                  <a:pt x="10861" y="4429"/>
                  <a:pt x="10855" y="4429"/>
                </a:cubicBezTo>
                <a:lnTo>
                  <a:pt x="10849" y="4435"/>
                </a:lnTo>
                <a:cubicBezTo>
                  <a:pt x="10855" y="4435"/>
                  <a:pt x="10855" y="4441"/>
                  <a:pt x="10861" y="4441"/>
                </a:cubicBezTo>
                <a:cubicBezTo>
                  <a:pt x="10867" y="4441"/>
                  <a:pt x="10873" y="4447"/>
                  <a:pt x="10879" y="4447"/>
                </a:cubicBezTo>
                <a:cubicBezTo>
                  <a:pt x="10885" y="4447"/>
                  <a:pt x="10891" y="4447"/>
                  <a:pt x="10897" y="4453"/>
                </a:cubicBezTo>
                <a:cubicBezTo>
                  <a:pt x="10903" y="4453"/>
                  <a:pt x="10909" y="4453"/>
                  <a:pt x="10909" y="4453"/>
                </a:cubicBezTo>
                <a:cubicBezTo>
                  <a:pt x="10909" y="4465"/>
                  <a:pt x="10909" y="4465"/>
                  <a:pt x="10909" y="4465"/>
                </a:cubicBezTo>
                <a:cubicBezTo>
                  <a:pt x="10909" y="4471"/>
                  <a:pt x="10909" y="4471"/>
                  <a:pt x="10909" y="4471"/>
                </a:cubicBezTo>
                <a:cubicBezTo>
                  <a:pt x="10909" y="4476"/>
                  <a:pt x="10914" y="4476"/>
                  <a:pt x="10920" y="4482"/>
                </a:cubicBezTo>
                <a:cubicBezTo>
                  <a:pt x="10920" y="4482"/>
                  <a:pt x="10920" y="4482"/>
                  <a:pt x="10920" y="4488"/>
                </a:cubicBezTo>
                <a:cubicBezTo>
                  <a:pt x="10926" y="4488"/>
                  <a:pt x="10926" y="4494"/>
                  <a:pt x="10926" y="4494"/>
                </a:cubicBezTo>
                <a:cubicBezTo>
                  <a:pt x="10926" y="4500"/>
                  <a:pt x="10920" y="4500"/>
                  <a:pt x="10920" y="4500"/>
                </a:cubicBezTo>
                <a:cubicBezTo>
                  <a:pt x="10920" y="4506"/>
                  <a:pt x="10926" y="4506"/>
                  <a:pt x="10926" y="4506"/>
                </a:cubicBezTo>
                <a:cubicBezTo>
                  <a:pt x="10926" y="4512"/>
                  <a:pt x="10920" y="4512"/>
                  <a:pt x="10920" y="4512"/>
                </a:cubicBezTo>
                <a:cubicBezTo>
                  <a:pt x="10920" y="4524"/>
                  <a:pt x="10920" y="4530"/>
                  <a:pt x="10920" y="4536"/>
                </a:cubicBezTo>
                <a:cubicBezTo>
                  <a:pt x="10920" y="4536"/>
                  <a:pt x="10926" y="4548"/>
                  <a:pt x="10932" y="4548"/>
                </a:cubicBezTo>
                <a:cubicBezTo>
                  <a:pt x="10938" y="4554"/>
                  <a:pt x="10944" y="4560"/>
                  <a:pt x="10950" y="4571"/>
                </a:cubicBezTo>
                <a:lnTo>
                  <a:pt x="10956" y="4577"/>
                </a:lnTo>
                <a:cubicBezTo>
                  <a:pt x="10962" y="4589"/>
                  <a:pt x="10962" y="4589"/>
                  <a:pt x="10962" y="4589"/>
                </a:cubicBezTo>
                <a:cubicBezTo>
                  <a:pt x="10962" y="4595"/>
                  <a:pt x="10968" y="4601"/>
                  <a:pt x="10968" y="4601"/>
                </a:cubicBezTo>
                <a:cubicBezTo>
                  <a:pt x="10974" y="4607"/>
                  <a:pt x="10974" y="4613"/>
                  <a:pt x="10980" y="4613"/>
                </a:cubicBezTo>
                <a:cubicBezTo>
                  <a:pt x="10980" y="4619"/>
                  <a:pt x="10986" y="4625"/>
                  <a:pt x="10991" y="4625"/>
                </a:cubicBezTo>
                <a:cubicBezTo>
                  <a:pt x="10997" y="4625"/>
                  <a:pt x="10997" y="4631"/>
                  <a:pt x="11003" y="4631"/>
                </a:cubicBezTo>
                <a:cubicBezTo>
                  <a:pt x="11015" y="4631"/>
                  <a:pt x="11015" y="4631"/>
                  <a:pt x="11015" y="4631"/>
                </a:cubicBezTo>
                <a:cubicBezTo>
                  <a:pt x="11021" y="4631"/>
                  <a:pt x="11021" y="4631"/>
                  <a:pt x="11027" y="4631"/>
                </a:cubicBezTo>
                <a:cubicBezTo>
                  <a:pt x="11033" y="4631"/>
                  <a:pt x="11039" y="4625"/>
                  <a:pt x="11039" y="4625"/>
                </a:cubicBezTo>
                <a:cubicBezTo>
                  <a:pt x="11039" y="4619"/>
                  <a:pt x="11039" y="4613"/>
                  <a:pt x="11039" y="4613"/>
                </a:cubicBezTo>
                <a:cubicBezTo>
                  <a:pt x="11039" y="4607"/>
                  <a:pt x="11045" y="4607"/>
                  <a:pt x="11051" y="4601"/>
                </a:cubicBezTo>
                <a:cubicBezTo>
                  <a:pt x="11057" y="4613"/>
                  <a:pt x="11057" y="4613"/>
                  <a:pt x="11057" y="4613"/>
                </a:cubicBezTo>
                <a:cubicBezTo>
                  <a:pt x="11063" y="4625"/>
                  <a:pt x="11075" y="4631"/>
                  <a:pt x="11080" y="4648"/>
                </a:cubicBezTo>
                <a:cubicBezTo>
                  <a:pt x="11086" y="4648"/>
                  <a:pt x="11086" y="4654"/>
                  <a:pt x="11086" y="4654"/>
                </a:cubicBezTo>
                <a:cubicBezTo>
                  <a:pt x="11092" y="4660"/>
                  <a:pt x="11092" y="4660"/>
                  <a:pt x="11098" y="4666"/>
                </a:cubicBezTo>
                <a:cubicBezTo>
                  <a:pt x="11104" y="4666"/>
                  <a:pt x="11104" y="4672"/>
                  <a:pt x="11110" y="4672"/>
                </a:cubicBezTo>
                <a:cubicBezTo>
                  <a:pt x="11116" y="4672"/>
                  <a:pt x="11116" y="4678"/>
                  <a:pt x="11116" y="4684"/>
                </a:cubicBezTo>
                <a:cubicBezTo>
                  <a:pt x="11122" y="4690"/>
                  <a:pt x="11122" y="4702"/>
                  <a:pt x="11122" y="4708"/>
                </a:cubicBezTo>
                <a:cubicBezTo>
                  <a:pt x="11122" y="4714"/>
                  <a:pt x="11122" y="4714"/>
                  <a:pt x="11122" y="4720"/>
                </a:cubicBezTo>
                <a:cubicBezTo>
                  <a:pt x="11128" y="4726"/>
                  <a:pt x="11134" y="4726"/>
                  <a:pt x="11134" y="4731"/>
                </a:cubicBezTo>
                <a:cubicBezTo>
                  <a:pt x="11140" y="4743"/>
                  <a:pt x="11146" y="4749"/>
                  <a:pt x="11152" y="4755"/>
                </a:cubicBezTo>
                <a:cubicBezTo>
                  <a:pt x="11158" y="4761"/>
                  <a:pt x="11163" y="4761"/>
                  <a:pt x="11163" y="4767"/>
                </a:cubicBezTo>
                <a:cubicBezTo>
                  <a:pt x="11169" y="4773"/>
                  <a:pt x="11169" y="4779"/>
                  <a:pt x="11169" y="4791"/>
                </a:cubicBezTo>
                <a:cubicBezTo>
                  <a:pt x="11169" y="4797"/>
                  <a:pt x="11169" y="4797"/>
                  <a:pt x="11169" y="4797"/>
                </a:cubicBezTo>
                <a:lnTo>
                  <a:pt x="11163" y="4803"/>
                </a:lnTo>
                <a:cubicBezTo>
                  <a:pt x="11163" y="4820"/>
                  <a:pt x="11163" y="4832"/>
                  <a:pt x="11169" y="4844"/>
                </a:cubicBezTo>
                <a:cubicBezTo>
                  <a:pt x="11175" y="4850"/>
                  <a:pt x="11181" y="4850"/>
                  <a:pt x="11187" y="4850"/>
                </a:cubicBezTo>
                <a:cubicBezTo>
                  <a:pt x="11193" y="4850"/>
                  <a:pt x="11193" y="4856"/>
                  <a:pt x="11199" y="4856"/>
                </a:cubicBezTo>
                <a:cubicBezTo>
                  <a:pt x="11205" y="4856"/>
                  <a:pt x="11205" y="4856"/>
                  <a:pt x="11211" y="4862"/>
                </a:cubicBezTo>
                <a:cubicBezTo>
                  <a:pt x="11217" y="4862"/>
                  <a:pt x="11217" y="4862"/>
                  <a:pt x="11223" y="4868"/>
                </a:cubicBezTo>
                <a:cubicBezTo>
                  <a:pt x="11223" y="4874"/>
                  <a:pt x="11223" y="4874"/>
                  <a:pt x="11229" y="4880"/>
                </a:cubicBezTo>
                <a:cubicBezTo>
                  <a:pt x="11229" y="4886"/>
                  <a:pt x="11229" y="4886"/>
                  <a:pt x="11235" y="4892"/>
                </a:cubicBezTo>
                <a:cubicBezTo>
                  <a:pt x="11241" y="4903"/>
                  <a:pt x="11252" y="4903"/>
                  <a:pt x="11258" y="4915"/>
                </a:cubicBezTo>
                <a:cubicBezTo>
                  <a:pt x="11258" y="4927"/>
                  <a:pt x="11264" y="4933"/>
                  <a:pt x="11270" y="4939"/>
                </a:cubicBezTo>
                <a:cubicBezTo>
                  <a:pt x="11276" y="4963"/>
                  <a:pt x="11276" y="4963"/>
                  <a:pt x="11276" y="4963"/>
                </a:cubicBezTo>
                <a:cubicBezTo>
                  <a:pt x="11282" y="4975"/>
                  <a:pt x="11288" y="4986"/>
                  <a:pt x="11288" y="4998"/>
                </a:cubicBezTo>
                <a:cubicBezTo>
                  <a:pt x="11288" y="5004"/>
                  <a:pt x="11294" y="5004"/>
                  <a:pt x="11288" y="5010"/>
                </a:cubicBezTo>
                <a:cubicBezTo>
                  <a:pt x="11288" y="5016"/>
                  <a:pt x="11282" y="5016"/>
                  <a:pt x="11282" y="5022"/>
                </a:cubicBezTo>
                <a:cubicBezTo>
                  <a:pt x="11282" y="5028"/>
                  <a:pt x="11282" y="5028"/>
                  <a:pt x="11282" y="5034"/>
                </a:cubicBezTo>
                <a:cubicBezTo>
                  <a:pt x="11282" y="5040"/>
                  <a:pt x="11282" y="5052"/>
                  <a:pt x="11288" y="5058"/>
                </a:cubicBezTo>
                <a:cubicBezTo>
                  <a:pt x="11288" y="5063"/>
                  <a:pt x="11294" y="5063"/>
                  <a:pt x="11300" y="5063"/>
                </a:cubicBezTo>
                <a:cubicBezTo>
                  <a:pt x="11300" y="5069"/>
                  <a:pt x="11306" y="5069"/>
                  <a:pt x="11312" y="5069"/>
                </a:cubicBezTo>
                <a:cubicBezTo>
                  <a:pt x="11318" y="5075"/>
                  <a:pt x="11318" y="5081"/>
                  <a:pt x="11324" y="5081"/>
                </a:cubicBezTo>
                <a:cubicBezTo>
                  <a:pt x="11329" y="5087"/>
                  <a:pt x="11335" y="5093"/>
                  <a:pt x="11347" y="5105"/>
                </a:cubicBezTo>
                <a:cubicBezTo>
                  <a:pt x="11347" y="5105"/>
                  <a:pt x="11353" y="5105"/>
                  <a:pt x="11353" y="5111"/>
                </a:cubicBezTo>
                <a:cubicBezTo>
                  <a:pt x="11359" y="5117"/>
                  <a:pt x="11359" y="5117"/>
                  <a:pt x="11359" y="5123"/>
                </a:cubicBezTo>
                <a:cubicBezTo>
                  <a:pt x="11365" y="5129"/>
                  <a:pt x="11371" y="5129"/>
                  <a:pt x="11371" y="5135"/>
                </a:cubicBezTo>
                <a:cubicBezTo>
                  <a:pt x="11377" y="5141"/>
                  <a:pt x="11383" y="5152"/>
                  <a:pt x="11383" y="5158"/>
                </a:cubicBezTo>
                <a:cubicBezTo>
                  <a:pt x="11389" y="5164"/>
                  <a:pt x="11389" y="5170"/>
                  <a:pt x="11395" y="5176"/>
                </a:cubicBezTo>
                <a:cubicBezTo>
                  <a:pt x="11395" y="5176"/>
                  <a:pt x="11407" y="5182"/>
                  <a:pt x="11407" y="5188"/>
                </a:cubicBezTo>
                <a:cubicBezTo>
                  <a:pt x="11418" y="5200"/>
                  <a:pt x="11424" y="5206"/>
                  <a:pt x="11430" y="5218"/>
                </a:cubicBezTo>
                <a:cubicBezTo>
                  <a:pt x="11442" y="5235"/>
                  <a:pt x="11454" y="5241"/>
                  <a:pt x="11466" y="5253"/>
                </a:cubicBezTo>
                <a:cubicBezTo>
                  <a:pt x="11466" y="5259"/>
                  <a:pt x="11466" y="5259"/>
                  <a:pt x="11472" y="5265"/>
                </a:cubicBezTo>
                <a:cubicBezTo>
                  <a:pt x="11472" y="5271"/>
                  <a:pt x="11478" y="5271"/>
                  <a:pt x="11478" y="5277"/>
                </a:cubicBezTo>
                <a:cubicBezTo>
                  <a:pt x="11478" y="5283"/>
                  <a:pt x="11484" y="5283"/>
                  <a:pt x="11484" y="5289"/>
                </a:cubicBezTo>
                <a:cubicBezTo>
                  <a:pt x="11484" y="5301"/>
                  <a:pt x="11484" y="5307"/>
                  <a:pt x="11484" y="5312"/>
                </a:cubicBezTo>
                <a:cubicBezTo>
                  <a:pt x="11484" y="5318"/>
                  <a:pt x="11484" y="5324"/>
                  <a:pt x="11484" y="5324"/>
                </a:cubicBezTo>
                <a:cubicBezTo>
                  <a:pt x="11484" y="5330"/>
                  <a:pt x="11490" y="5330"/>
                  <a:pt x="11490" y="5336"/>
                </a:cubicBezTo>
                <a:cubicBezTo>
                  <a:pt x="11495" y="5348"/>
                  <a:pt x="11501" y="5348"/>
                  <a:pt x="11501" y="5360"/>
                </a:cubicBezTo>
                <a:cubicBezTo>
                  <a:pt x="11501" y="5461"/>
                  <a:pt x="11501" y="5461"/>
                  <a:pt x="11501" y="5461"/>
                </a:cubicBezTo>
                <a:cubicBezTo>
                  <a:pt x="11501" y="5473"/>
                  <a:pt x="11519" y="5478"/>
                  <a:pt x="11531" y="5490"/>
                </a:cubicBezTo>
                <a:cubicBezTo>
                  <a:pt x="11543" y="5496"/>
                  <a:pt x="11543" y="5502"/>
                  <a:pt x="11555" y="5502"/>
                </a:cubicBezTo>
                <a:cubicBezTo>
                  <a:pt x="11567" y="5508"/>
                  <a:pt x="11573" y="5502"/>
                  <a:pt x="11579" y="5502"/>
                </a:cubicBezTo>
                <a:cubicBezTo>
                  <a:pt x="11590" y="5502"/>
                  <a:pt x="11602" y="5508"/>
                  <a:pt x="11614" y="5502"/>
                </a:cubicBezTo>
                <a:cubicBezTo>
                  <a:pt x="11620" y="5502"/>
                  <a:pt x="11620" y="5496"/>
                  <a:pt x="11626" y="5490"/>
                </a:cubicBezTo>
                <a:cubicBezTo>
                  <a:pt x="11632" y="5485"/>
                  <a:pt x="11632" y="5473"/>
                  <a:pt x="11638" y="5467"/>
                </a:cubicBezTo>
                <a:cubicBezTo>
                  <a:pt x="11644" y="5461"/>
                  <a:pt x="11656" y="5455"/>
                  <a:pt x="11661" y="5455"/>
                </a:cubicBezTo>
                <a:cubicBezTo>
                  <a:pt x="11668" y="5455"/>
                  <a:pt x="11668" y="5449"/>
                  <a:pt x="11673" y="5449"/>
                </a:cubicBezTo>
                <a:cubicBezTo>
                  <a:pt x="11745" y="5449"/>
                  <a:pt x="11745" y="5449"/>
                  <a:pt x="11745" y="5449"/>
                </a:cubicBezTo>
                <a:cubicBezTo>
                  <a:pt x="11750" y="5449"/>
                  <a:pt x="11750" y="5461"/>
                  <a:pt x="11756" y="5461"/>
                </a:cubicBezTo>
                <a:cubicBezTo>
                  <a:pt x="11756" y="5461"/>
                  <a:pt x="11762" y="5461"/>
                  <a:pt x="11768" y="5461"/>
                </a:cubicBezTo>
                <a:cubicBezTo>
                  <a:pt x="11780" y="5437"/>
                  <a:pt x="11780" y="5437"/>
                  <a:pt x="11780" y="5437"/>
                </a:cubicBezTo>
                <a:cubicBezTo>
                  <a:pt x="11780" y="5431"/>
                  <a:pt x="11786" y="5431"/>
                  <a:pt x="11786" y="5425"/>
                </a:cubicBezTo>
                <a:cubicBezTo>
                  <a:pt x="11792" y="5419"/>
                  <a:pt x="11798" y="5419"/>
                  <a:pt x="11804" y="5419"/>
                </a:cubicBezTo>
                <a:cubicBezTo>
                  <a:pt x="11804" y="5413"/>
                  <a:pt x="11810" y="5407"/>
                  <a:pt x="11810" y="5407"/>
                </a:cubicBezTo>
                <a:cubicBezTo>
                  <a:pt x="11827" y="5401"/>
                  <a:pt x="11834" y="5401"/>
                  <a:pt x="11845" y="5401"/>
                </a:cubicBezTo>
                <a:cubicBezTo>
                  <a:pt x="11851" y="5396"/>
                  <a:pt x="11851" y="5390"/>
                  <a:pt x="11857" y="5390"/>
                </a:cubicBezTo>
                <a:cubicBezTo>
                  <a:pt x="11863" y="5390"/>
                  <a:pt x="11875" y="5390"/>
                  <a:pt x="11881" y="5390"/>
                </a:cubicBezTo>
                <a:cubicBezTo>
                  <a:pt x="11887" y="5390"/>
                  <a:pt x="11887" y="5384"/>
                  <a:pt x="11893" y="5384"/>
                </a:cubicBezTo>
                <a:cubicBezTo>
                  <a:pt x="11899" y="5384"/>
                  <a:pt x="11899" y="5384"/>
                  <a:pt x="11905" y="5384"/>
                </a:cubicBezTo>
                <a:cubicBezTo>
                  <a:pt x="11911" y="5384"/>
                  <a:pt x="11916" y="5384"/>
                  <a:pt x="11928" y="5378"/>
                </a:cubicBezTo>
                <a:cubicBezTo>
                  <a:pt x="11934" y="5378"/>
                  <a:pt x="11934" y="5372"/>
                  <a:pt x="11940" y="5366"/>
                </a:cubicBezTo>
                <a:cubicBezTo>
                  <a:pt x="11952" y="5354"/>
                  <a:pt x="11952" y="5354"/>
                  <a:pt x="11952" y="5354"/>
                </a:cubicBezTo>
                <a:cubicBezTo>
                  <a:pt x="11952" y="5354"/>
                  <a:pt x="11958" y="5348"/>
                  <a:pt x="11964" y="5342"/>
                </a:cubicBezTo>
                <a:lnTo>
                  <a:pt x="11970" y="5342"/>
                </a:lnTo>
                <a:cubicBezTo>
                  <a:pt x="11988" y="5342"/>
                  <a:pt x="11993" y="5342"/>
                  <a:pt x="12005" y="5342"/>
                </a:cubicBezTo>
                <a:cubicBezTo>
                  <a:pt x="12005" y="5336"/>
                  <a:pt x="12005" y="5330"/>
                  <a:pt x="12005" y="5324"/>
                </a:cubicBezTo>
                <a:cubicBezTo>
                  <a:pt x="12005" y="5318"/>
                  <a:pt x="12005" y="5318"/>
                  <a:pt x="12005" y="5312"/>
                </a:cubicBezTo>
                <a:cubicBezTo>
                  <a:pt x="12011" y="5307"/>
                  <a:pt x="12011" y="5307"/>
                  <a:pt x="12017" y="5301"/>
                </a:cubicBezTo>
                <a:cubicBezTo>
                  <a:pt x="12017" y="5301"/>
                  <a:pt x="12023" y="5307"/>
                  <a:pt x="12029" y="5301"/>
                </a:cubicBezTo>
                <a:cubicBezTo>
                  <a:pt x="12029" y="5301"/>
                  <a:pt x="12035" y="5295"/>
                  <a:pt x="12041" y="5295"/>
                </a:cubicBezTo>
                <a:lnTo>
                  <a:pt x="12047" y="5289"/>
                </a:lnTo>
                <a:cubicBezTo>
                  <a:pt x="12053" y="5289"/>
                  <a:pt x="12059" y="5283"/>
                  <a:pt x="12059" y="5283"/>
                </a:cubicBezTo>
                <a:cubicBezTo>
                  <a:pt x="12065" y="5283"/>
                  <a:pt x="12071" y="5283"/>
                  <a:pt x="12071" y="5283"/>
                </a:cubicBezTo>
                <a:cubicBezTo>
                  <a:pt x="12077" y="5283"/>
                  <a:pt x="12082" y="5283"/>
                  <a:pt x="12082" y="5283"/>
                </a:cubicBezTo>
                <a:cubicBezTo>
                  <a:pt x="12166" y="5283"/>
                  <a:pt x="12166" y="5283"/>
                  <a:pt x="12166" y="5283"/>
                </a:cubicBezTo>
                <a:cubicBezTo>
                  <a:pt x="12166" y="5277"/>
                  <a:pt x="12166" y="5277"/>
                  <a:pt x="12166" y="5265"/>
                </a:cubicBezTo>
                <a:lnTo>
                  <a:pt x="12166" y="5259"/>
                </a:lnTo>
                <a:cubicBezTo>
                  <a:pt x="12166" y="5253"/>
                  <a:pt x="12166" y="5247"/>
                  <a:pt x="12166" y="5247"/>
                </a:cubicBezTo>
                <a:cubicBezTo>
                  <a:pt x="12171" y="5235"/>
                  <a:pt x="12177" y="5230"/>
                  <a:pt x="12183" y="5224"/>
                </a:cubicBezTo>
                <a:cubicBezTo>
                  <a:pt x="12237" y="5224"/>
                  <a:pt x="12237" y="5224"/>
                  <a:pt x="12237" y="5224"/>
                </a:cubicBezTo>
                <a:cubicBezTo>
                  <a:pt x="12237" y="5218"/>
                  <a:pt x="12243" y="5212"/>
                  <a:pt x="12243" y="5212"/>
                </a:cubicBezTo>
                <a:cubicBezTo>
                  <a:pt x="12243" y="5206"/>
                  <a:pt x="12243" y="5206"/>
                  <a:pt x="12248" y="5200"/>
                </a:cubicBezTo>
                <a:cubicBezTo>
                  <a:pt x="12248" y="5188"/>
                  <a:pt x="12248" y="5182"/>
                  <a:pt x="12254" y="5176"/>
                </a:cubicBezTo>
                <a:cubicBezTo>
                  <a:pt x="12260" y="5170"/>
                  <a:pt x="12260" y="5170"/>
                  <a:pt x="12266" y="5164"/>
                </a:cubicBezTo>
                <a:cubicBezTo>
                  <a:pt x="12272" y="5164"/>
                  <a:pt x="12272" y="5170"/>
                  <a:pt x="12278" y="5170"/>
                </a:cubicBezTo>
                <a:cubicBezTo>
                  <a:pt x="12290" y="5170"/>
                  <a:pt x="12290" y="5170"/>
                  <a:pt x="12290" y="5170"/>
                </a:cubicBezTo>
                <a:cubicBezTo>
                  <a:pt x="12296" y="5170"/>
                  <a:pt x="12296" y="5164"/>
                  <a:pt x="12302" y="5164"/>
                </a:cubicBezTo>
                <a:cubicBezTo>
                  <a:pt x="12308" y="5146"/>
                  <a:pt x="12308" y="5146"/>
                  <a:pt x="12308" y="5146"/>
                </a:cubicBezTo>
                <a:cubicBezTo>
                  <a:pt x="12308" y="5141"/>
                  <a:pt x="12314" y="5141"/>
                  <a:pt x="12314" y="5135"/>
                </a:cubicBezTo>
                <a:cubicBezTo>
                  <a:pt x="12314" y="5129"/>
                  <a:pt x="12314" y="5129"/>
                  <a:pt x="12314" y="5123"/>
                </a:cubicBezTo>
                <a:cubicBezTo>
                  <a:pt x="12314" y="5117"/>
                  <a:pt x="12320" y="5117"/>
                  <a:pt x="12320" y="5111"/>
                </a:cubicBezTo>
                <a:cubicBezTo>
                  <a:pt x="12325" y="5105"/>
                  <a:pt x="12325" y="5105"/>
                  <a:pt x="12325" y="5099"/>
                </a:cubicBezTo>
                <a:cubicBezTo>
                  <a:pt x="12332" y="5093"/>
                  <a:pt x="12337" y="5093"/>
                  <a:pt x="12343" y="5093"/>
                </a:cubicBezTo>
                <a:cubicBezTo>
                  <a:pt x="12349" y="5093"/>
                  <a:pt x="12349" y="5093"/>
                  <a:pt x="12349" y="5093"/>
                </a:cubicBezTo>
                <a:cubicBezTo>
                  <a:pt x="12355" y="5093"/>
                  <a:pt x="12355" y="5099"/>
                  <a:pt x="12355" y="5105"/>
                </a:cubicBezTo>
                <a:cubicBezTo>
                  <a:pt x="12361" y="5105"/>
                  <a:pt x="12367" y="5105"/>
                  <a:pt x="12367" y="5105"/>
                </a:cubicBezTo>
                <a:cubicBezTo>
                  <a:pt x="12367" y="5093"/>
                  <a:pt x="12367" y="5087"/>
                  <a:pt x="12367" y="5069"/>
                </a:cubicBezTo>
                <a:cubicBezTo>
                  <a:pt x="12373" y="5058"/>
                  <a:pt x="12373" y="5046"/>
                  <a:pt x="12379" y="5034"/>
                </a:cubicBezTo>
                <a:cubicBezTo>
                  <a:pt x="12379" y="5028"/>
                  <a:pt x="12379" y="5022"/>
                  <a:pt x="12379" y="5022"/>
                </a:cubicBezTo>
                <a:cubicBezTo>
                  <a:pt x="12379" y="5016"/>
                  <a:pt x="12379" y="5010"/>
                  <a:pt x="12385" y="5010"/>
                </a:cubicBezTo>
                <a:cubicBezTo>
                  <a:pt x="12385" y="5004"/>
                  <a:pt x="12391" y="5004"/>
                  <a:pt x="12397" y="5004"/>
                </a:cubicBezTo>
                <a:cubicBezTo>
                  <a:pt x="12397" y="5004"/>
                  <a:pt x="12403" y="5004"/>
                  <a:pt x="12409" y="5004"/>
                </a:cubicBezTo>
                <a:cubicBezTo>
                  <a:pt x="12414" y="5004"/>
                  <a:pt x="12420" y="4998"/>
                  <a:pt x="12426" y="4998"/>
                </a:cubicBezTo>
                <a:cubicBezTo>
                  <a:pt x="12426" y="4986"/>
                  <a:pt x="12426" y="4980"/>
                  <a:pt x="12426" y="4969"/>
                </a:cubicBezTo>
                <a:cubicBezTo>
                  <a:pt x="12420" y="4963"/>
                  <a:pt x="12420" y="4963"/>
                  <a:pt x="12414" y="4963"/>
                </a:cubicBezTo>
                <a:cubicBezTo>
                  <a:pt x="12409" y="4957"/>
                  <a:pt x="12403" y="4963"/>
                  <a:pt x="12403" y="4963"/>
                </a:cubicBezTo>
                <a:cubicBezTo>
                  <a:pt x="12397" y="4957"/>
                  <a:pt x="12391" y="4957"/>
                  <a:pt x="12391" y="4957"/>
                </a:cubicBezTo>
                <a:cubicBezTo>
                  <a:pt x="12385" y="4951"/>
                  <a:pt x="12379" y="4951"/>
                  <a:pt x="12379" y="4951"/>
                </a:cubicBezTo>
                <a:cubicBezTo>
                  <a:pt x="12379" y="4945"/>
                  <a:pt x="12379" y="4939"/>
                  <a:pt x="12379" y="4939"/>
                </a:cubicBezTo>
                <a:cubicBezTo>
                  <a:pt x="12379" y="4933"/>
                  <a:pt x="12373" y="4927"/>
                  <a:pt x="12373" y="4921"/>
                </a:cubicBezTo>
                <a:cubicBezTo>
                  <a:pt x="12373" y="4921"/>
                  <a:pt x="12373" y="4915"/>
                  <a:pt x="12367" y="4909"/>
                </a:cubicBezTo>
                <a:cubicBezTo>
                  <a:pt x="12367" y="4903"/>
                  <a:pt x="12361" y="4903"/>
                  <a:pt x="12355" y="4897"/>
                </a:cubicBezTo>
                <a:cubicBezTo>
                  <a:pt x="12349" y="4897"/>
                  <a:pt x="12343" y="4892"/>
                  <a:pt x="12337" y="4892"/>
                </a:cubicBezTo>
                <a:cubicBezTo>
                  <a:pt x="12332" y="4892"/>
                  <a:pt x="12325" y="4892"/>
                  <a:pt x="12325" y="4892"/>
                </a:cubicBezTo>
                <a:cubicBezTo>
                  <a:pt x="12320" y="4892"/>
                  <a:pt x="12314" y="4886"/>
                  <a:pt x="12314" y="4886"/>
                </a:cubicBezTo>
                <a:cubicBezTo>
                  <a:pt x="12314" y="4880"/>
                  <a:pt x="12314" y="4880"/>
                  <a:pt x="12314" y="4874"/>
                </a:cubicBezTo>
                <a:cubicBezTo>
                  <a:pt x="12314" y="4868"/>
                  <a:pt x="12320" y="4862"/>
                  <a:pt x="12320" y="4850"/>
                </a:cubicBezTo>
                <a:cubicBezTo>
                  <a:pt x="12320" y="4844"/>
                  <a:pt x="12320" y="4844"/>
                  <a:pt x="12320" y="4838"/>
                </a:cubicBezTo>
                <a:cubicBezTo>
                  <a:pt x="12314" y="4838"/>
                  <a:pt x="12308" y="4838"/>
                  <a:pt x="12308" y="4832"/>
                </a:cubicBezTo>
                <a:cubicBezTo>
                  <a:pt x="12302" y="4832"/>
                  <a:pt x="12302" y="4826"/>
                  <a:pt x="12296" y="4826"/>
                </a:cubicBezTo>
                <a:cubicBezTo>
                  <a:pt x="12272" y="4826"/>
                  <a:pt x="12272" y="4826"/>
                  <a:pt x="12272" y="4826"/>
                </a:cubicBezTo>
                <a:cubicBezTo>
                  <a:pt x="12272" y="4838"/>
                  <a:pt x="12272" y="4844"/>
                  <a:pt x="12272" y="4856"/>
                </a:cubicBezTo>
                <a:cubicBezTo>
                  <a:pt x="12272" y="4862"/>
                  <a:pt x="12260" y="4868"/>
                  <a:pt x="12254" y="4874"/>
                </a:cubicBezTo>
                <a:cubicBezTo>
                  <a:pt x="12254" y="4862"/>
                  <a:pt x="12248" y="4856"/>
                  <a:pt x="12248" y="4850"/>
                </a:cubicBezTo>
                <a:cubicBezTo>
                  <a:pt x="12248" y="4844"/>
                  <a:pt x="12248" y="4838"/>
                  <a:pt x="12248" y="4838"/>
                </a:cubicBezTo>
                <a:cubicBezTo>
                  <a:pt x="12248" y="4832"/>
                  <a:pt x="12243" y="4832"/>
                  <a:pt x="12237" y="4832"/>
                </a:cubicBezTo>
                <a:cubicBezTo>
                  <a:pt x="12237" y="4826"/>
                  <a:pt x="12231" y="4826"/>
                  <a:pt x="12231" y="4820"/>
                </a:cubicBezTo>
                <a:cubicBezTo>
                  <a:pt x="12231" y="4761"/>
                  <a:pt x="12231" y="4761"/>
                  <a:pt x="12231" y="4761"/>
                </a:cubicBezTo>
                <a:cubicBezTo>
                  <a:pt x="12225" y="4761"/>
                  <a:pt x="12225" y="4755"/>
                  <a:pt x="12219" y="4749"/>
                </a:cubicBezTo>
                <a:cubicBezTo>
                  <a:pt x="12219" y="4749"/>
                  <a:pt x="12213" y="4743"/>
                  <a:pt x="12207" y="4743"/>
                </a:cubicBezTo>
                <a:cubicBezTo>
                  <a:pt x="12207" y="4749"/>
                  <a:pt x="12207" y="4749"/>
                  <a:pt x="12201" y="4755"/>
                </a:cubicBezTo>
                <a:cubicBezTo>
                  <a:pt x="12201" y="4755"/>
                  <a:pt x="12195" y="4755"/>
                  <a:pt x="12195" y="4761"/>
                </a:cubicBezTo>
                <a:cubicBezTo>
                  <a:pt x="12189" y="4761"/>
                  <a:pt x="12183" y="4761"/>
                  <a:pt x="12183" y="4767"/>
                </a:cubicBezTo>
                <a:cubicBezTo>
                  <a:pt x="12171" y="4767"/>
                  <a:pt x="12171" y="4779"/>
                  <a:pt x="12166" y="4791"/>
                </a:cubicBezTo>
                <a:cubicBezTo>
                  <a:pt x="12166" y="4803"/>
                  <a:pt x="12166" y="4809"/>
                  <a:pt x="12166" y="4820"/>
                </a:cubicBezTo>
                <a:cubicBezTo>
                  <a:pt x="12166" y="4832"/>
                  <a:pt x="12166" y="4838"/>
                  <a:pt x="12166" y="4844"/>
                </a:cubicBezTo>
                <a:cubicBezTo>
                  <a:pt x="12154" y="4844"/>
                  <a:pt x="12148" y="4844"/>
                  <a:pt x="12142" y="4844"/>
                </a:cubicBezTo>
                <a:cubicBezTo>
                  <a:pt x="12130" y="4844"/>
                  <a:pt x="12124" y="4844"/>
                  <a:pt x="12118" y="4844"/>
                </a:cubicBezTo>
                <a:cubicBezTo>
                  <a:pt x="12106" y="4844"/>
                  <a:pt x="12106" y="4844"/>
                  <a:pt x="12106" y="4844"/>
                </a:cubicBezTo>
                <a:cubicBezTo>
                  <a:pt x="12100" y="4844"/>
                  <a:pt x="12094" y="4838"/>
                  <a:pt x="12088" y="4838"/>
                </a:cubicBezTo>
                <a:cubicBezTo>
                  <a:pt x="12082" y="4832"/>
                  <a:pt x="12077" y="4832"/>
                  <a:pt x="12071" y="4832"/>
                </a:cubicBezTo>
                <a:cubicBezTo>
                  <a:pt x="12065" y="4832"/>
                  <a:pt x="12065" y="4832"/>
                  <a:pt x="12059" y="4832"/>
                </a:cubicBezTo>
                <a:cubicBezTo>
                  <a:pt x="12059" y="4832"/>
                  <a:pt x="12053" y="4838"/>
                  <a:pt x="12047" y="4838"/>
                </a:cubicBezTo>
                <a:cubicBezTo>
                  <a:pt x="12047" y="4844"/>
                  <a:pt x="12041" y="4844"/>
                  <a:pt x="12041" y="4844"/>
                </a:cubicBezTo>
                <a:cubicBezTo>
                  <a:pt x="12035" y="4850"/>
                  <a:pt x="12029" y="4850"/>
                  <a:pt x="12029" y="4856"/>
                </a:cubicBezTo>
                <a:cubicBezTo>
                  <a:pt x="12023" y="4862"/>
                  <a:pt x="12023" y="4868"/>
                  <a:pt x="12017" y="4868"/>
                </a:cubicBezTo>
                <a:cubicBezTo>
                  <a:pt x="12005" y="4868"/>
                  <a:pt x="12000" y="4862"/>
                  <a:pt x="11993" y="4862"/>
                </a:cubicBezTo>
                <a:cubicBezTo>
                  <a:pt x="11988" y="4856"/>
                  <a:pt x="11988" y="4850"/>
                  <a:pt x="11982" y="4850"/>
                </a:cubicBezTo>
                <a:cubicBezTo>
                  <a:pt x="11976" y="4844"/>
                  <a:pt x="11970" y="4844"/>
                  <a:pt x="11970" y="4838"/>
                </a:cubicBezTo>
                <a:cubicBezTo>
                  <a:pt x="11970" y="4832"/>
                  <a:pt x="11970" y="4832"/>
                  <a:pt x="11970" y="4826"/>
                </a:cubicBezTo>
                <a:cubicBezTo>
                  <a:pt x="11970" y="4820"/>
                  <a:pt x="11970" y="4814"/>
                  <a:pt x="11970" y="4814"/>
                </a:cubicBezTo>
                <a:cubicBezTo>
                  <a:pt x="11970" y="4809"/>
                  <a:pt x="11976" y="4814"/>
                  <a:pt x="11982" y="4809"/>
                </a:cubicBezTo>
                <a:cubicBezTo>
                  <a:pt x="11988" y="4803"/>
                  <a:pt x="12000" y="4803"/>
                  <a:pt x="12011" y="4803"/>
                </a:cubicBezTo>
                <a:cubicBezTo>
                  <a:pt x="12017" y="4803"/>
                  <a:pt x="12017" y="4803"/>
                  <a:pt x="12017" y="4803"/>
                </a:cubicBezTo>
                <a:cubicBezTo>
                  <a:pt x="12023" y="4803"/>
                  <a:pt x="12023" y="4809"/>
                  <a:pt x="12035" y="4809"/>
                </a:cubicBezTo>
                <a:cubicBezTo>
                  <a:pt x="12041" y="4809"/>
                  <a:pt x="12041" y="4809"/>
                  <a:pt x="12053" y="4809"/>
                </a:cubicBezTo>
                <a:cubicBezTo>
                  <a:pt x="12059" y="4809"/>
                  <a:pt x="12065" y="4809"/>
                  <a:pt x="12071" y="4809"/>
                </a:cubicBezTo>
                <a:cubicBezTo>
                  <a:pt x="12077" y="4809"/>
                  <a:pt x="12077" y="4803"/>
                  <a:pt x="12082" y="4803"/>
                </a:cubicBezTo>
                <a:cubicBezTo>
                  <a:pt x="12082" y="4797"/>
                  <a:pt x="12082" y="4791"/>
                  <a:pt x="12082" y="4791"/>
                </a:cubicBezTo>
                <a:cubicBezTo>
                  <a:pt x="12077" y="4791"/>
                  <a:pt x="12077" y="4785"/>
                  <a:pt x="12071" y="4785"/>
                </a:cubicBezTo>
                <a:cubicBezTo>
                  <a:pt x="12059" y="4785"/>
                  <a:pt x="12059" y="4785"/>
                  <a:pt x="12059" y="4785"/>
                </a:cubicBezTo>
                <a:cubicBezTo>
                  <a:pt x="12047" y="4785"/>
                  <a:pt x="12047" y="4785"/>
                  <a:pt x="12035" y="4785"/>
                </a:cubicBezTo>
                <a:cubicBezTo>
                  <a:pt x="12023" y="4785"/>
                  <a:pt x="12023" y="4785"/>
                  <a:pt x="12023" y="4785"/>
                </a:cubicBezTo>
                <a:cubicBezTo>
                  <a:pt x="12017" y="4785"/>
                  <a:pt x="12017" y="4785"/>
                  <a:pt x="12011" y="4785"/>
                </a:cubicBezTo>
                <a:cubicBezTo>
                  <a:pt x="12005" y="4785"/>
                  <a:pt x="12005" y="4785"/>
                  <a:pt x="12000" y="4785"/>
                </a:cubicBezTo>
                <a:cubicBezTo>
                  <a:pt x="11988" y="4779"/>
                  <a:pt x="11982" y="4773"/>
                  <a:pt x="11970" y="4773"/>
                </a:cubicBezTo>
                <a:cubicBezTo>
                  <a:pt x="11958" y="4773"/>
                  <a:pt x="11952" y="4773"/>
                  <a:pt x="11934" y="4773"/>
                </a:cubicBezTo>
                <a:cubicBezTo>
                  <a:pt x="11928" y="4773"/>
                  <a:pt x="11928" y="4767"/>
                  <a:pt x="11922" y="4767"/>
                </a:cubicBezTo>
                <a:cubicBezTo>
                  <a:pt x="11911" y="4767"/>
                  <a:pt x="11911" y="4767"/>
                  <a:pt x="11911" y="4767"/>
                </a:cubicBezTo>
                <a:cubicBezTo>
                  <a:pt x="11911" y="4714"/>
                  <a:pt x="11911" y="4714"/>
                  <a:pt x="11911" y="4714"/>
                </a:cubicBezTo>
                <a:cubicBezTo>
                  <a:pt x="11905" y="4708"/>
                  <a:pt x="11905" y="4702"/>
                  <a:pt x="11899" y="4702"/>
                </a:cubicBezTo>
                <a:cubicBezTo>
                  <a:pt x="11899" y="4696"/>
                  <a:pt x="11893" y="4702"/>
                  <a:pt x="11887" y="4696"/>
                </a:cubicBezTo>
                <a:cubicBezTo>
                  <a:pt x="11887" y="4696"/>
                  <a:pt x="11887" y="4690"/>
                  <a:pt x="11881" y="4684"/>
                </a:cubicBezTo>
                <a:cubicBezTo>
                  <a:pt x="11875" y="4684"/>
                  <a:pt x="11869" y="4684"/>
                  <a:pt x="11869" y="4684"/>
                </a:cubicBezTo>
                <a:cubicBezTo>
                  <a:pt x="11863" y="4684"/>
                  <a:pt x="11857" y="4684"/>
                  <a:pt x="11857" y="4684"/>
                </a:cubicBezTo>
                <a:cubicBezTo>
                  <a:pt x="11851" y="4684"/>
                  <a:pt x="11845" y="4678"/>
                  <a:pt x="11845" y="4678"/>
                </a:cubicBezTo>
                <a:cubicBezTo>
                  <a:pt x="11839" y="4672"/>
                  <a:pt x="11827" y="4678"/>
                  <a:pt x="11827" y="4672"/>
                </a:cubicBezTo>
                <a:cubicBezTo>
                  <a:pt x="11827" y="4666"/>
                  <a:pt x="11827" y="4660"/>
                  <a:pt x="11827" y="4654"/>
                </a:cubicBezTo>
                <a:cubicBezTo>
                  <a:pt x="11827" y="4648"/>
                  <a:pt x="11827" y="4642"/>
                  <a:pt x="11827" y="4637"/>
                </a:cubicBezTo>
                <a:cubicBezTo>
                  <a:pt x="11827" y="4625"/>
                  <a:pt x="11816" y="4619"/>
                  <a:pt x="11810" y="4613"/>
                </a:cubicBezTo>
                <a:cubicBezTo>
                  <a:pt x="11810" y="4607"/>
                  <a:pt x="11804" y="4607"/>
                  <a:pt x="11804" y="4601"/>
                </a:cubicBezTo>
                <a:cubicBezTo>
                  <a:pt x="11798" y="4595"/>
                  <a:pt x="11804" y="4595"/>
                  <a:pt x="11804" y="4589"/>
                </a:cubicBezTo>
                <a:cubicBezTo>
                  <a:pt x="11798" y="4583"/>
                  <a:pt x="11804" y="4583"/>
                  <a:pt x="11804" y="4577"/>
                </a:cubicBezTo>
                <a:cubicBezTo>
                  <a:pt x="11804" y="4571"/>
                  <a:pt x="11798" y="4571"/>
                  <a:pt x="11798" y="4565"/>
                </a:cubicBezTo>
                <a:cubicBezTo>
                  <a:pt x="11792" y="4554"/>
                  <a:pt x="11798" y="4554"/>
                  <a:pt x="11798" y="4542"/>
                </a:cubicBezTo>
                <a:cubicBezTo>
                  <a:pt x="11798" y="4536"/>
                  <a:pt x="11792" y="4536"/>
                  <a:pt x="11798" y="4524"/>
                </a:cubicBezTo>
                <a:cubicBezTo>
                  <a:pt x="11798" y="4518"/>
                  <a:pt x="11798" y="4518"/>
                  <a:pt x="11804" y="4512"/>
                </a:cubicBezTo>
                <a:cubicBezTo>
                  <a:pt x="11804" y="4506"/>
                  <a:pt x="11810" y="4506"/>
                  <a:pt x="11810" y="4500"/>
                </a:cubicBezTo>
                <a:cubicBezTo>
                  <a:pt x="11816" y="4500"/>
                  <a:pt x="11822" y="4500"/>
                  <a:pt x="11827" y="4500"/>
                </a:cubicBezTo>
                <a:cubicBezTo>
                  <a:pt x="11839" y="4500"/>
                  <a:pt x="11845" y="4506"/>
                  <a:pt x="11857" y="4506"/>
                </a:cubicBezTo>
                <a:cubicBezTo>
                  <a:pt x="11875" y="4512"/>
                  <a:pt x="11881" y="4524"/>
                  <a:pt x="11887" y="4536"/>
                </a:cubicBezTo>
                <a:cubicBezTo>
                  <a:pt x="11893" y="4536"/>
                  <a:pt x="11899" y="4542"/>
                  <a:pt x="11899" y="4542"/>
                </a:cubicBezTo>
                <a:cubicBezTo>
                  <a:pt x="11911" y="4548"/>
                  <a:pt x="11916" y="4560"/>
                  <a:pt x="11922" y="4565"/>
                </a:cubicBezTo>
                <a:cubicBezTo>
                  <a:pt x="11922" y="4571"/>
                  <a:pt x="11928" y="4571"/>
                  <a:pt x="11934" y="4577"/>
                </a:cubicBezTo>
                <a:cubicBezTo>
                  <a:pt x="11940" y="4589"/>
                  <a:pt x="11940" y="4601"/>
                  <a:pt x="11952" y="4613"/>
                </a:cubicBezTo>
                <a:cubicBezTo>
                  <a:pt x="11952" y="4619"/>
                  <a:pt x="11958" y="4619"/>
                  <a:pt x="11964" y="4625"/>
                </a:cubicBezTo>
                <a:cubicBezTo>
                  <a:pt x="11976" y="4631"/>
                  <a:pt x="11982" y="4631"/>
                  <a:pt x="11993" y="4642"/>
                </a:cubicBezTo>
                <a:cubicBezTo>
                  <a:pt x="12005" y="4642"/>
                  <a:pt x="12011" y="4654"/>
                  <a:pt x="12017" y="4660"/>
                </a:cubicBezTo>
                <a:cubicBezTo>
                  <a:pt x="12029" y="4666"/>
                  <a:pt x="12029" y="4672"/>
                  <a:pt x="12041" y="4678"/>
                </a:cubicBezTo>
                <a:cubicBezTo>
                  <a:pt x="12047" y="4684"/>
                  <a:pt x="12053" y="4690"/>
                  <a:pt x="12065" y="4690"/>
                </a:cubicBezTo>
                <a:cubicBezTo>
                  <a:pt x="12071" y="4696"/>
                  <a:pt x="12082" y="4690"/>
                  <a:pt x="12088" y="4690"/>
                </a:cubicBezTo>
                <a:cubicBezTo>
                  <a:pt x="12094" y="4690"/>
                  <a:pt x="12100" y="4696"/>
                  <a:pt x="12100" y="4696"/>
                </a:cubicBezTo>
                <a:cubicBezTo>
                  <a:pt x="12118" y="4696"/>
                  <a:pt x="12130" y="4702"/>
                  <a:pt x="12148" y="4702"/>
                </a:cubicBezTo>
                <a:cubicBezTo>
                  <a:pt x="12154" y="4702"/>
                  <a:pt x="12154" y="4702"/>
                  <a:pt x="12154" y="4702"/>
                </a:cubicBezTo>
                <a:cubicBezTo>
                  <a:pt x="12166" y="4702"/>
                  <a:pt x="12166" y="4702"/>
                  <a:pt x="12166" y="4702"/>
                </a:cubicBezTo>
                <a:cubicBezTo>
                  <a:pt x="12166" y="4702"/>
                  <a:pt x="12171" y="4696"/>
                  <a:pt x="12177" y="4696"/>
                </a:cubicBezTo>
                <a:cubicBezTo>
                  <a:pt x="12183" y="4696"/>
                  <a:pt x="12189" y="4696"/>
                  <a:pt x="12195" y="4696"/>
                </a:cubicBezTo>
                <a:cubicBezTo>
                  <a:pt x="12201" y="4696"/>
                  <a:pt x="12207" y="4690"/>
                  <a:pt x="12207" y="4690"/>
                </a:cubicBezTo>
                <a:cubicBezTo>
                  <a:pt x="12219" y="4690"/>
                  <a:pt x="12219" y="4690"/>
                  <a:pt x="12219" y="4690"/>
                </a:cubicBezTo>
                <a:cubicBezTo>
                  <a:pt x="12231" y="4690"/>
                  <a:pt x="12237" y="4690"/>
                  <a:pt x="12243" y="4690"/>
                </a:cubicBezTo>
                <a:cubicBezTo>
                  <a:pt x="12248" y="4690"/>
                  <a:pt x="12248" y="4696"/>
                  <a:pt x="12254" y="4702"/>
                </a:cubicBezTo>
                <a:cubicBezTo>
                  <a:pt x="12260" y="4708"/>
                  <a:pt x="12266" y="4708"/>
                  <a:pt x="12272" y="4720"/>
                </a:cubicBezTo>
                <a:cubicBezTo>
                  <a:pt x="12272" y="4726"/>
                  <a:pt x="12272" y="4726"/>
                  <a:pt x="12272" y="4731"/>
                </a:cubicBezTo>
                <a:cubicBezTo>
                  <a:pt x="12272" y="4737"/>
                  <a:pt x="12272" y="4737"/>
                  <a:pt x="12272" y="4743"/>
                </a:cubicBezTo>
                <a:cubicBezTo>
                  <a:pt x="12278" y="4749"/>
                  <a:pt x="12278" y="4749"/>
                  <a:pt x="12278" y="4755"/>
                </a:cubicBezTo>
                <a:cubicBezTo>
                  <a:pt x="12284" y="4755"/>
                  <a:pt x="12290" y="4755"/>
                  <a:pt x="12290" y="4761"/>
                </a:cubicBezTo>
                <a:cubicBezTo>
                  <a:pt x="12296" y="4761"/>
                  <a:pt x="12302" y="4761"/>
                  <a:pt x="12308" y="4761"/>
                </a:cubicBezTo>
                <a:cubicBezTo>
                  <a:pt x="12367" y="4761"/>
                  <a:pt x="12367" y="4761"/>
                  <a:pt x="12367" y="4761"/>
                </a:cubicBezTo>
                <a:cubicBezTo>
                  <a:pt x="12373" y="4761"/>
                  <a:pt x="12373" y="4761"/>
                  <a:pt x="12379" y="4761"/>
                </a:cubicBezTo>
                <a:cubicBezTo>
                  <a:pt x="12385" y="4761"/>
                  <a:pt x="12385" y="4761"/>
                  <a:pt x="12391" y="4761"/>
                </a:cubicBezTo>
                <a:cubicBezTo>
                  <a:pt x="12397" y="4761"/>
                  <a:pt x="12397" y="4767"/>
                  <a:pt x="12403" y="4767"/>
                </a:cubicBezTo>
                <a:cubicBezTo>
                  <a:pt x="12409" y="4773"/>
                  <a:pt x="12409" y="4779"/>
                  <a:pt x="12409" y="4779"/>
                </a:cubicBezTo>
                <a:cubicBezTo>
                  <a:pt x="12414" y="4785"/>
                  <a:pt x="12414" y="4785"/>
                  <a:pt x="12420" y="4785"/>
                </a:cubicBezTo>
                <a:cubicBezTo>
                  <a:pt x="12426" y="4791"/>
                  <a:pt x="12426" y="4791"/>
                  <a:pt x="12438" y="4791"/>
                </a:cubicBezTo>
                <a:cubicBezTo>
                  <a:pt x="12492" y="4791"/>
                  <a:pt x="12492" y="4791"/>
                  <a:pt x="12492" y="4791"/>
                </a:cubicBezTo>
                <a:cubicBezTo>
                  <a:pt x="12503" y="4791"/>
                  <a:pt x="12509" y="4803"/>
                  <a:pt x="12521" y="4803"/>
                </a:cubicBezTo>
                <a:cubicBezTo>
                  <a:pt x="12616" y="4803"/>
                  <a:pt x="12616" y="4803"/>
                  <a:pt x="12616" y="4803"/>
                </a:cubicBezTo>
                <a:cubicBezTo>
                  <a:pt x="12687" y="4791"/>
                  <a:pt x="12687" y="4791"/>
                  <a:pt x="12687" y="4791"/>
                </a:cubicBezTo>
                <a:cubicBezTo>
                  <a:pt x="12752" y="4791"/>
                  <a:pt x="12752" y="4791"/>
                  <a:pt x="12752" y="4791"/>
                </a:cubicBezTo>
                <a:cubicBezTo>
                  <a:pt x="12764" y="4791"/>
                  <a:pt x="12764" y="4797"/>
                  <a:pt x="12776" y="4803"/>
                </a:cubicBezTo>
                <a:cubicBezTo>
                  <a:pt x="12776" y="4809"/>
                  <a:pt x="12782" y="4809"/>
                  <a:pt x="12788" y="4814"/>
                </a:cubicBezTo>
                <a:cubicBezTo>
                  <a:pt x="12788" y="4814"/>
                  <a:pt x="12794" y="4820"/>
                  <a:pt x="12800" y="4820"/>
                </a:cubicBezTo>
                <a:cubicBezTo>
                  <a:pt x="12806" y="4832"/>
                  <a:pt x="12806" y="4838"/>
                  <a:pt x="12812" y="4844"/>
                </a:cubicBezTo>
                <a:cubicBezTo>
                  <a:pt x="12818" y="4850"/>
                  <a:pt x="12818" y="4850"/>
                  <a:pt x="12824" y="4856"/>
                </a:cubicBezTo>
                <a:cubicBezTo>
                  <a:pt x="12830" y="4856"/>
                  <a:pt x="12830" y="4856"/>
                  <a:pt x="12835" y="4856"/>
                </a:cubicBezTo>
                <a:cubicBezTo>
                  <a:pt x="12841" y="4862"/>
                  <a:pt x="12841" y="4862"/>
                  <a:pt x="12847" y="4868"/>
                </a:cubicBezTo>
                <a:cubicBezTo>
                  <a:pt x="12847" y="4868"/>
                  <a:pt x="12847" y="4874"/>
                  <a:pt x="12853" y="4880"/>
                </a:cubicBezTo>
                <a:cubicBezTo>
                  <a:pt x="12853" y="4886"/>
                  <a:pt x="12853" y="4892"/>
                  <a:pt x="12853" y="4897"/>
                </a:cubicBezTo>
                <a:cubicBezTo>
                  <a:pt x="12859" y="4903"/>
                  <a:pt x="12871" y="4897"/>
                  <a:pt x="12877" y="4903"/>
                </a:cubicBezTo>
                <a:cubicBezTo>
                  <a:pt x="12877" y="4903"/>
                  <a:pt x="12877" y="4909"/>
                  <a:pt x="12883" y="4915"/>
                </a:cubicBezTo>
                <a:cubicBezTo>
                  <a:pt x="12883" y="4915"/>
                  <a:pt x="12883" y="4921"/>
                  <a:pt x="12889" y="4927"/>
                </a:cubicBezTo>
                <a:cubicBezTo>
                  <a:pt x="12895" y="4927"/>
                  <a:pt x="12895" y="4927"/>
                  <a:pt x="12901" y="4927"/>
                </a:cubicBezTo>
                <a:cubicBezTo>
                  <a:pt x="12913" y="4927"/>
                  <a:pt x="12913" y="4927"/>
                  <a:pt x="12913" y="4927"/>
                </a:cubicBezTo>
                <a:cubicBezTo>
                  <a:pt x="12918" y="4927"/>
                  <a:pt x="12924" y="4927"/>
                  <a:pt x="12936" y="4927"/>
                </a:cubicBezTo>
                <a:cubicBezTo>
                  <a:pt x="12936" y="4927"/>
                  <a:pt x="12942" y="4933"/>
                  <a:pt x="12948" y="4933"/>
                </a:cubicBezTo>
                <a:cubicBezTo>
                  <a:pt x="12948" y="4933"/>
                  <a:pt x="12954" y="4933"/>
                  <a:pt x="12960" y="4939"/>
                </a:cubicBezTo>
                <a:cubicBezTo>
                  <a:pt x="12966" y="4939"/>
                  <a:pt x="12972" y="4945"/>
                  <a:pt x="12984" y="4951"/>
                </a:cubicBezTo>
                <a:cubicBezTo>
                  <a:pt x="12972" y="4951"/>
                  <a:pt x="12960" y="4945"/>
                  <a:pt x="12948" y="4951"/>
                </a:cubicBezTo>
                <a:cubicBezTo>
                  <a:pt x="12942" y="4951"/>
                  <a:pt x="12936" y="4951"/>
                  <a:pt x="12924" y="4957"/>
                </a:cubicBezTo>
                <a:cubicBezTo>
                  <a:pt x="12924" y="4957"/>
                  <a:pt x="12918" y="4957"/>
                  <a:pt x="12913" y="4963"/>
                </a:cubicBezTo>
                <a:lnTo>
                  <a:pt x="12913" y="4969"/>
                </a:lnTo>
                <a:cubicBezTo>
                  <a:pt x="12918" y="4975"/>
                  <a:pt x="12918" y="4980"/>
                  <a:pt x="12918" y="4980"/>
                </a:cubicBezTo>
                <a:cubicBezTo>
                  <a:pt x="12924" y="4986"/>
                  <a:pt x="12930" y="4986"/>
                  <a:pt x="12930" y="4986"/>
                </a:cubicBezTo>
                <a:cubicBezTo>
                  <a:pt x="12936" y="4986"/>
                  <a:pt x="12942" y="4986"/>
                  <a:pt x="12942" y="4986"/>
                </a:cubicBezTo>
                <a:cubicBezTo>
                  <a:pt x="12948" y="4992"/>
                  <a:pt x="12948" y="4998"/>
                  <a:pt x="12954" y="4998"/>
                </a:cubicBezTo>
                <a:cubicBezTo>
                  <a:pt x="12954" y="5004"/>
                  <a:pt x="12954" y="5004"/>
                  <a:pt x="12960" y="5010"/>
                </a:cubicBezTo>
                <a:cubicBezTo>
                  <a:pt x="12966" y="5022"/>
                  <a:pt x="12972" y="5028"/>
                  <a:pt x="12984" y="5034"/>
                </a:cubicBezTo>
                <a:cubicBezTo>
                  <a:pt x="12990" y="5034"/>
                  <a:pt x="12990" y="5034"/>
                  <a:pt x="12996" y="5040"/>
                </a:cubicBezTo>
                <a:cubicBezTo>
                  <a:pt x="13002" y="5046"/>
                  <a:pt x="13002" y="5052"/>
                  <a:pt x="13007" y="5052"/>
                </a:cubicBezTo>
                <a:cubicBezTo>
                  <a:pt x="13013" y="5052"/>
                  <a:pt x="13013" y="5052"/>
                  <a:pt x="13019" y="5052"/>
                </a:cubicBezTo>
                <a:cubicBezTo>
                  <a:pt x="13025" y="5052"/>
                  <a:pt x="13025" y="5052"/>
                  <a:pt x="13031" y="5052"/>
                </a:cubicBezTo>
                <a:cubicBezTo>
                  <a:pt x="13037" y="5052"/>
                  <a:pt x="13037" y="5046"/>
                  <a:pt x="13043" y="5040"/>
                </a:cubicBezTo>
                <a:cubicBezTo>
                  <a:pt x="13049" y="5040"/>
                  <a:pt x="13049" y="5034"/>
                  <a:pt x="13049" y="5034"/>
                </a:cubicBezTo>
                <a:cubicBezTo>
                  <a:pt x="13061" y="5028"/>
                  <a:pt x="13067" y="5028"/>
                  <a:pt x="13073" y="5028"/>
                </a:cubicBezTo>
                <a:cubicBezTo>
                  <a:pt x="13079" y="5022"/>
                  <a:pt x="13079" y="5016"/>
                  <a:pt x="13084" y="5010"/>
                </a:cubicBezTo>
                <a:cubicBezTo>
                  <a:pt x="13084" y="5004"/>
                  <a:pt x="13090" y="4998"/>
                  <a:pt x="13096" y="4998"/>
                </a:cubicBezTo>
                <a:cubicBezTo>
                  <a:pt x="13108" y="4998"/>
                  <a:pt x="13114" y="5004"/>
                  <a:pt x="13120" y="5010"/>
                </a:cubicBezTo>
                <a:cubicBezTo>
                  <a:pt x="13126" y="5016"/>
                  <a:pt x="13126" y="5016"/>
                  <a:pt x="13126" y="5022"/>
                </a:cubicBezTo>
                <a:cubicBezTo>
                  <a:pt x="13132" y="5034"/>
                  <a:pt x="13132" y="5040"/>
                  <a:pt x="13132" y="5052"/>
                </a:cubicBezTo>
                <a:cubicBezTo>
                  <a:pt x="13132" y="5058"/>
                  <a:pt x="13138" y="5063"/>
                  <a:pt x="13138" y="5075"/>
                </a:cubicBezTo>
                <a:cubicBezTo>
                  <a:pt x="13138" y="5081"/>
                  <a:pt x="13144" y="5087"/>
                  <a:pt x="13150" y="5099"/>
                </a:cubicBezTo>
                <a:cubicBezTo>
                  <a:pt x="13150" y="5105"/>
                  <a:pt x="13150" y="5105"/>
                  <a:pt x="13150" y="5111"/>
                </a:cubicBezTo>
                <a:cubicBezTo>
                  <a:pt x="13150" y="5117"/>
                  <a:pt x="13150" y="5129"/>
                  <a:pt x="13150" y="5135"/>
                </a:cubicBezTo>
                <a:cubicBezTo>
                  <a:pt x="13150" y="5158"/>
                  <a:pt x="13150" y="5158"/>
                  <a:pt x="13150" y="5158"/>
                </a:cubicBezTo>
                <a:cubicBezTo>
                  <a:pt x="13150" y="5164"/>
                  <a:pt x="13150" y="5170"/>
                  <a:pt x="13150" y="5176"/>
                </a:cubicBezTo>
                <a:cubicBezTo>
                  <a:pt x="13150" y="5188"/>
                  <a:pt x="13150" y="5200"/>
                  <a:pt x="13150" y="5212"/>
                </a:cubicBezTo>
                <a:cubicBezTo>
                  <a:pt x="13150" y="5218"/>
                  <a:pt x="13150" y="5224"/>
                  <a:pt x="13150" y="5224"/>
                </a:cubicBezTo>
                <a:cubicBezTo>
                  <a:pt x="13150" y="5235"/>
                  <a:pt x="13156" y="5241"/>
                  <a:pt x="13156" y="5247"/>
                </a:cubicBezTo>
                <a:cubicBezTo>
                  <a:pt x="13156" y="5253"/>
                  <a:pt x="13162" y="5253"/>
                  <a:pt x="13162" y="5259"/>
                </a:cubicBezTo>
                <a:cubicBezTo>
                  <a:pt x="13162" y="5271"/>
                  <a:pt x="13156" y="5283"/>
                  <a:pt x="13162" y="5295"/>
                </a:cubicBezTo>
                <a:cubicBezTo>
                  <a:pt x="13162" y="5307"/>
                  <a:pt x="13168" y="5312"/>
                  <a:pt x="13179" y="5318"/>
                </a:cubicBezTo>
                <a:cubicBezTo>
                  <a:pt x="13179" y="5324"/>
                  <a:pt x="13179" y="5324"/>
                  <a:pt x="13185" y="5330"/>
                </a:cubicBezTo>
                <a:cubicBezTo>
                  <a:pt x="13191" y="5336"/>
                  <a:pt x="13197" y="5336"/>
                  <a:pt x="13197" y="5342"/>
                </a:cubicBezTo>
                <a:cubicBezTo>
                  <a:pt x="13197" y="5348"/>
                  <a:pt x="13203" y="5348"/>
                  <a:pt x="13203" y="5354"/>
                </a:cubicBezTo>
                <a:cubicBezTo>
                  <a:pt x="13209" y="5360"/>
                  <a:pt x="13203" y="5360"/>
                  <a:pt x="13203" y="5366"/>
                </a:cubicBezTo>
                <a:cubicBezTo>
                  <a:pt x="13209" y="5372"/>
                  <a:pt x="13209" y="5384"/>
                  <a:pt x="13209" y="5390"/>
                </a:cubicBezTo>
                <a:cubicBezTo>
                  <a:pt x="13215" y="5396"/>
                  <a:pt x="13215" y="5401"/>
                  <a:pt x="13215" y="5401"/>
                </a:cubicBezTo>
                <a:cubicBezTo>
                  <a:pt x="13215" y="5407"/>
                  <a:pt x="13221" y="5407"/>
                  <a:pt x="13221" y="5413"/>
                </a:cubicBezTo>
                <a:cubicBezTo>
                  <a:pt x="13227" y="5419"/>
                  <a:pt x="13227" y="5425"/>
                  <a:pt x="13227" y="5425"/>
                </a:cubicBezTo>
                <a:cubicBezTo>
                  <a:pt x="13227" y="5431"/>
                  <a:pt x="13227" y="5437"/>
                  <a:pt x="13227" y="5437"/>
                </a:cubicBezTo>
                <a:cubicBezTo>
                  <a:pt x="13227" y="5443"/>
                  <a:pt x="13233" y="5449"/>
                  <a:pt x="13233" y="5449"/>
                </a:cubicBezTo>
                <a:cubicBezTo>
                  <a:pt x="13233" y="5455"/>
                  <a:pt x="13239" y="5461"/>
                  <a:pt x="13239" y="5461"/>
                </a:cubicBezTo>
                <a:cubicBezTo>
                  <a:pt x="13245" y="5467"/>
                  <a:pt x="13250" y="5467"/>
                  <a:pt x="13250" y="5473"/>
                </a:cubicBezTo>
                <a:cubicBezTo>
                  <a:pt x="13257" y="5478"/>
                  <a:pt x="13257" y="5478"/>
                  <a:pt x="13257" y="5485"/>
                </a:cubicBezTo>
                <a:cubicBezTo>
                  <a:pt x="13262" y="5490"/>
                  <a:pt x="13268" y="5490"/>
                  <a:pt x="13268" y="5496"/>
                </a:cubicBezTo>
                <a:cubicBezTo>
                  <a:pt x="13274" y="5502"/>
                  <a:pt x="13274" y="5508"/>
                  <a:pt x="13274" y="5520"/>
                </a:cubicBezTo>
                <a:cubicBezTo>
                  <a:pt x="13274" y="5532"/>
                  <a:pt x="13274" y="5532"/>
                  <a:pt x="13274" y="5532"/>
                </a:cubicBezTo>
                <a:cubicBezTo>
                  <a:pt x="13268" y="5538"/>
                  <a:pt x="13268" y="5544"/>
                  <a:pt x="13268" y="5556"/>
                </a:cubicBezTo>
                <a:cubicBezTo>
                  <a:pt x="13268" y="5567"/>
                  <a:pt x="13268" y="5579"/>
                  <a:pt x="13280" y="5591"/>
                </a:cubicBezTo>
                <a:cubicBezTo>
                  <a:pt x="13280" y="5597"/>
                  <a:pt x="13286" y="5597"/>
                  <a:pt x="13292" y="5603"/>
                </a:cubicBezTo>
                <a:cubicBezTo>
                  <a:pt x="13292" y="5609"/>
                  <a:pt x="13292" y="5615"/>
                  <a:pt x="13298" y="5615"/>
                </a:cubicBezTo>
                <a:cubicBezTo>
                  <a:pt x="13298" y="5621"/>
                  <a:pt x="13304" y="5621"/>
                  <a:pt x="13304" y="5627"/>
                </a:cubicBezTo>
                <a:cubicBezTo>
                  <a:pt x="13316" y="5644"/>
                  <a:pt x="13322" y="5662"/>
                  <a:pt x="13334" y="5680"/>
                </a:cubicBezTo>
                <a:cubicBezTo>
                  <a:pt x="13339" y="5692"/>
                  <a:pt x="13345" y="5698"/>
                  <a:pt x="13351" y="5716"/>
                </a:cubicBezTo>
                <a:cubicBezTo>
                  <a:pt x="13351" y="5716"/>
                  <a:pt x="13351" y="5722"/>
                  <a:pt x="13351" y="5728"/>
                </a:cubicBezTo>
                <a:cubicBezTo>
                  <a:pt x="13357" y="5733"/>
                  <a:pt x="13357" y="5733"/>
                  <a:pt x="13357" y="5733"/>
                </a:cubicBezTo>
                <a:cubicBezTo>
                  <a:pt x="13357" y="5739"/>
                  <a:pt x="13363" y="5739"/>
                  <a:pt x="13369" y="5745"/>
                </a:cubicBezTo>
                <a:cubicBezTo>
                  <a:pt x="13375" y="5751"/>
                  <a:pt x="13375" y="5757"/>
                  <a:pt x="13387" y="5757"/>
                </a:cubicBezTo>
                <a:cubicBezTo>
                  <a:pt x="13393" y="5757"/>
                  <a:pt x="13399" y="5757"/>
                  <a:pt x="13405" y="5751"/>
                </a:cubicBezTo>
                <a:cubicBezTo>
                  <a:pt x="13405" y="5751"/>
                  <a:pt x="13411" y="5751"/>
                  <a:pt x="13416" y="5745"/>
                </a:cubicBezTo>
                <a:cubicBezTo>
                  <a:pt x="13416" y="5739"/>
                  <a:pt x="13416" y="5739"/>
                  <a:pt x="13416" y="5733"/>
                </a:cubicBezTo>
                <a:cubicBezTo>
                  <a:pt x="13416" y="5728"/>
                  <a:pt x="13423" y="5728"/>
                  <a:pt x="13423" y="5722"/>
                </a:cubicBezTo>
                <a:cubicBezTo>
                  <a:pt x="13428" y="5710"/>
                  <a:pt x="13434" y="5698"/>
                  <a:pt x="13440" y="5686"/>
                </a:cubicBezTo>
                <a:cubicBezTo>
                  <a:pt x="13446" y="5686"/>
                  <a:pt x="13446" y="5680"/>
                  <a:pt x="13446" y="5674"/>
                </a:cubicBezTo>
                <a:cubicBezTo>
                  <a:pt x="13452" y="5674"/>
                  <a:pt x="13458" y="5680"/>
                  <a:pt x="13458" y="5674"/>
                </a:cubicBezTo>
                <a:cubicBezTo>
                  <a:pt x="13464" y="5674"/>
                  <a:pt x="13470" y="5674"/>
                  <a:pt x="13470" y="5674"/>
                </a:cubicBezTo>
                <a:cubicBezTo>
                  <a:pt x="13476" y="5668"/>
                  <a:pt x="13482" y="5668"/>
                  <a:pt x="13482" y="5662"/>
                </a:cubicBezTo>
                <a:cubicBezTo>
                  <a:pt x="13488" y="5656"/>
                  <a:pt x="13494" y="5656"/>
                  <a:pt x="13494" y="5651"/>
                </a:cubicBezTo>
                <a:cubicBezTo>
                  <a:pt x="13494" y="5651"/>
                  <a:pt x="13494" y="5644"/>
                  <a:pt x="13500" y="5644"/>
                </a:cubicBezTo>
                <a:cubicBezTo>
                  <a:pt x="13500" y="5639"/>
                  <a:pt x="13500" y="5633"/>
                  <a:pt x="13500" y="5633"/>
                </a:cubicBezTo>
                <a:cubicBezTo>
                  <a:pt x="13505" y="5621"/>
                  <a:pt x="13511" y="5621"/>
                  <a:pt x="13511" y="5609"/>
                </a:cubicBezTo>
                <a:cubicBezTo>
                  <a:pt x="13511" y="5597"/>
                  <a:pt x="13505" y="5591"/>
                  <a:pt x="13511" y="5579"/>
                </a:cubicBezTo>
                <a:lnTo>
                  <a:pt x="13517" y="5573"/>
                </a:lnTo>
                <a:cubicBezTo>
                  <a:pt x="13523" y="5562"/>
                  <a:pt x="13523" y="5556"/>
                  <a:pt x="13529" y="5550"/>
                </a:cubicBezTo>
                <a:cubicBezTo>
                  <a:pt x="13529" y="5538"/>
                  <a:pt x="13535" y="5532"/>
                  <a:pt x="13535" y="5526"/>
                </a:cubicBezTo>
                <a:cubicBezTo>
                  <a:pt x="13535" y="5514"/>
                  <a:pt x="13535" y="5508"/>
                  <a:pt x="13535" y="5502"/>
                </a:cubicBezTo>
                <a:cubicBezTo>
                  <a:pt x="13535" y="5496"/>
                  <a:pt x="13529" y="5490"/>
                  <a:pt x="13529" y="5478"/>
                </a:cubicBezTo>
                <a:cubicBezTo>
                  <a:pt x="13529" y="5473"/>
                  <a:pt x="13535" y="5473"/>
                  <a:pt x="13535" y="5467"/>
                </a:cubicBezTo>
                <a:cubicBezTo>
                  <a:pt x="13535" y="5407"/>
                  <a:pt x="13535" y="5407"/>
                  <a:pt x="13535" y="5407"/>
                </a:cubicBezTo>
                <a:cubicBezTo>
                  <a:pt x="13535" y="5390"/>
                  <a:pt x="13529" y="5372"/>
                  <a:pt x="13529" y="5354"/>
                </a:cubicBezTo>
                <a:cubicBezTo>
                  <a:pt x="13529" y="5348"/>
                  <a:pt x="13535" y="5348"/>
                  <a:pt x="13535" y="5342"/>
                </a:cubicBezTo>
                <a:cubicBezTo>
                  <a:pt x="13541" y="5342"/>
                  <a:pt x="13541" y="5336"/>
                  <a:pt x="13541" y="5336"/>
                </a:cubicBezTo>
                <a:cubicBezTo>
                  <a:pt x="13553" y="5324"/>
                  <a:pt x="13565" y="5330"/>
                  <a:pt x="13577" y="5330"/>
                </a:cubicBezTo>
                <a:cubicBezTo>
                  <a:pt x="13589" y="5330"/>
                  <a:pt x="13600" y="5336"/>
                  <a:pt x="13612" y="5324"/>
                </a:cubicBezTo>
                <a:cubicBezTo>
                  <a:pt x="13618" y="5318"/>
                  <a:pt x="13618" y="5312"/>
                  <a:pt x="13618" y="5301"/>
                </a:cubicBezTo>
                <a:cubicBezTo>
                  <a:pt x="13618" y="5301"/>
                  <a:pt x="13624" y="5295"/>
                  <a:pt x="13624" y="5289"/>
                </a:cubicBezTo>
                <a:cubicBezTo>
                  <a:pt x="13630" y="5283"/>
                  <a:pt x="13630" y="5283"/>
                  <a:pt x="13636" y="5277"/>
                </a:cubicBezTo>
                <a:cubicBezTo>
                  <a:pt x="13642" y="5277"/>
                  <a:pt x="13642" y="5277"/>
                  <a:pt x="13648" y="5277"/>
                </a:cubicBezTo>
                <a:cubicBezTo>
                  <a:pt x="13654" y="5277"/>
                  <a:pt x="13654" y="5277"/>
                  <a:pt x="13660" y="5271"/>
                </a:cubicBezTo>
                <a:cubicBezTo>
                  <a:pt x="13666" y="5271"/>
                  <a:pt x="13666" y="5265"/>
                  <a:pt x="13671" y="5265"/>
                </a:cubicBezTo>
                <a:cubicBezTo>
                  <a:pt x="13677" y="5265"/>
                  <a:pt x="13677" y="5259"/>
                  <a:pt x="13677" y="5253"/>
                </a:cubicBezTo>
                <a:cubicBezTo>
                  <a:pt x="13683" y="5253"/>
                  <a:pt x="13689" y="5247"/>
                  <a:pt x="13689" y="5247"/>
                </a:cubicBezTo>
                <a:cubicBezTo>
                  <a:pt x="13695" y="5247"/>
                  <a:pt x="13701" y="5247"/>
                  <a:pt x="13701" y="5247"/>
                </a:cubicBezTo>
                <a:cubicBezTo>
                  <a:pt x="13707" y="5241"/>
                  <a:pt x="13707" y="5235"/>
                  <a:pt x="13713" y="5235"/>
                </a:cubicBezTo>
                <a:cubicBezTo>
                  <a:pt x="13719" y="5224"/>
                  <a:pt x="13719" y="5218"/>
                  <a:pt x="13725" y="5212"/>
                </a:cubicBezTo>
                <a:cubicBezTo>
                  <a:pt x="13725" y="5206"/>
                  <a:pt x="13731" y="5206"/>
                  <a:pt x="13731" y="5200"/>
                </a:cubicBezTo>
                <a:cubicBezTo>
                  <a:pt x="13737" y="5194"/>
                  <a:pt x="13737" y="5194"/>
                  <a:pt x="13743" y="5188"/>
                </a:cubicBezTo>
                <a:cubicBezTo>
                  <a:pt x="13743" y="5182"/>
                  <a:pt x="13748" y="5182"/>
                  <a:pt x="13748" y="5176"/>
                </a:cubicBezTo>
                <a:cubicBezTo>
                  <a:pt x="13760" y="5170"/>
                  <a:pt x="13766" y="5170"/>
                  <a:pt x="13772" y="5164"/>
                </a:cubicBezTo>
                <a:cubicBezTo>
                  <a:pt x="13778" y="5164"/>
                  <a:pt x="13778" y="5158"/>
                  <a:pt x="13784" y="5152"/>
                </a:cubicBezTo>
                <a:cubicBezTo>
                  <a:pt x="13784" y="5152"/>
                  <a:pt x="13784" y="5146"/>
                  <a:pt x="13790" y="5141"/>
                </a:cubicBezTo>
                <a:cubicBezTo>
                  <a:pt x="13790" y="5141"/>
                  <a:pt x="13790" y="5135"/>
                  <a:pt x="13796" y="5129"/>
                </a:cubicBezTo>
                <a:cubicBezTo>
                  <a:pt x="13796" y="5129"/>
                  <a:pt x="13802" y="5135"/>
                  <a:pt x="13808" y="5129"/>
                </a:cubicBezTo>
                <a:cubicBezTo>
                  <a:pt x="13808" y="5129"/>
                  <a:pt x="13814" y="5135"/>
                  <a:pt x="13814" y="5129"/>
                </a:cubicBezTo>
                <a:cubicBezTo>
                  <a:pt x="13820" y="5129"/>
                  <a:pt x="13826" y="5129"/>
                  <a:pt x="13826" y="5123"/>
                </a:cubicBezTo>
                <a:cubicBezTo>
                  <a:pt x="13832" y="5117"/>
                  <a:pt x="13826" y="5117"/>
                  <a:pt x="13826" y="5111"/>
                </a:cubicBezTo>
                <a:cubicBezTo>
                  <a:pt x="13832" y="5105"/>
                  <a:pt x="13837" y="5099"/>
                  <a:pt x="13849" y="5093"/>
                </a:cubicBezTo>
                <a:cubicBezTo>
                  <a:pt x="13849" y="5093"/>
                  <a:pt x="13855" y="5093"/>
                  <a:pt x="13861" y="5093"/>
                </a:cubicBezTo>
                <a:cubicBezTo>
                  <a:pt x="13867" y="5093"/>
                  <a:pt x="13873" y="5093"/>
                  <a:pt x="13885" y="5093"/>
                </a:cubicBezTo>
                <a:cubicBezTo>
                  <a:pt x="13885" y="5087"/>
                  <a:pt x="13891" y="5081"/>
                  <a:pt x="13891" y="5081"/>
                </a:cubicBezTo>
                <a:cubicBezTo>
                  <a:pt x="13903" y="5063"/>
                  <a:pt x="13897" y="5052"/>
                  <a:pt x="13897" y="5034"/>
                </a:cubicBezTo>
                <a:cubicBezTo>
                  <a:pt x="13903" y="5028"/>
                  <a:pt x="13903" y="5022"/>
                  <a:pt x="13903" y="5010"/>
                </a:cubicBezTo>
                <a:cubicBezTo>
                  <a:pt x="13956" y="5010"/>
                  <a:pt x="13956" y="5010"/>
                  <a:pt x="13956" y="5010"/>
                </a:cubicBezTo>
                <a:cubicBezTo>
                  <a:pt x="13962" y="5010"/>
                  <a:pt x="13962" y="5016"/>
                  <a:pt x="13968" y="5016"/>
                </a:cubicBezTo>
                <a:cubicBezTo>
                  <a:pt x="13974" y="5016"/>
                  <a:pt x="13980" y="5022"/>
                  <a:pt x="13986" y="5022"/>
                </a:cubicBezTo>
                <a:cubicBezTo>
                  <a:pt x="13992" y="5022"/>
                  <a:pt x="13992" y="5022"/>
                  <a:pt x="13992" y="5022"/>
                </a:cubicBezTo>
                <a:cubicBezTo>
                  <a:pt x="13998" y="5016"/>
                  <a:pt x="13998" y="5016"/>
                  <a:pt x="14003" y="5010"/>
                </a:cubicBezTo>
                <a:cubicBezTo>
                  <a:pt x="14003" y="5010"/>
                  <a:pt x="14009" y="5010"/>
                  <a:pt x="14015" y="5010"/>
                </a:cubicBezTo>
                <a:cubicBezTo>
                  <a:pt x="14021" y="5010"/>
                  <a:pt x="14021" y="5004"/>
                  <a:pt x="14027" y="4998"/>
                </a:cubicBezTo>
                <a:cubicBezTo>
                  <a:pt x="14027" y="4998"/>
                  <a:pt x="14033" y="4998"/>
                  <a:pt x="14039" y="4998"/>
                </a:cubicBezTo>
                <a:cubicBezTo>
                  <a:pt x="14039" y="4992"/>
                  <a:pt x="14045" y="4992"/>
                  <a:pt x="14045" y="4986"/>
                </a:cubicBezTo>
                <a:cubicBezTo>
                  <a:pt x="14051" y="4986"/>
                  <a:pt x="14051" y="4980"/>
                  <a:pt x="14051" y="4975"/>
                </a:cubicBezTo>
                <a:cubicBezTo>
                  <a:pt x="14110" y="4975"/>
                  <a:pt x="14110" y="4975"/>
                  <a:pt x="14110" y="4975"/>
                </a:cubicBezTo>
                <a:cubicBezTo>
                  <a:pt x="14110" y="4945"/>
                  <a:pt x="14110" y="4945"/>
                  <a:pt x="14110" y="4945"/>
                </a:cubicBezTo>
                <a:cubicBezTo>
                  <a:pt x="14116" y="4945"/>
                  <a:pt x="14122" y="4945"/>
                  <a:pt x="14128" y="4945"/>
                </a:cubicBezTo>
                <a:cubicBezTo>
                  <a:pt x="14134" y="4945"/>
                  <a:pt x="14140" y="4945"/>
                  <a:pt x="14140" y="4945"/>
                </a:cubicBezTo>
                <a:cubicBezTo>
                  <a:pt x="14146" y="4951"/>
                  <a:pt x="14146" y="4951"/>
                  <a:pt x="14152" y="4957"/>
                </a:cubicBezTo>
                <a:cubicBezTo>
                  <a:pt x="14152" y="4963"/>
                  <a:pt x="14152" y="4963"/>
                  <a:pt x="14152" y="4969"/>
                </a:cubicBezTo>
                <a:cubicBezTo>
                  <a:pt x="14158" y="4975"/>
                  <a:pt x="14158" y="4975"/>
                  <a:pt x="14158" y="4980"/>
                </a:cubicBezTo>
                <a:cubicBezTo>
                  <a:pt x="14164" y="4980"/>
                  <a:pt x="14170" y="4980"/>
                  <a:pt x="14170" y="4986"/>
                </a:cubicBezTo>
                <a:cubicBezTo>
                  <a:pt x="14175" y="4986"/>
                  <a:pt x="14175" y="4992"/>
                  <a:pt x="14175" y="4998"/>
                </a:cubicBezTo>
                <a:cubicBezTo>
                  <a:pt x="14181" y="5004"/>
                  <a:pt x="14181" y="5016"/>
                  <a:pt x="14187" y="5022"/>
                </a:cubicBezTo>
                <a:cubicBezTo>
                  <a:pt x="14187" y="5034"/>
                  <a:pt x="14181" y="5034"/>
                  <a:pt x="14181" y="5046"/>
                </a:cubicBezTo>
                <a:cubicBezTo>
                  <a:pt x="14181" y="5052"/>
                  <a:pt x="14187" y="5052"/>
                  <a:pt x="14187" y="5058"/>
                </a:cubicBezTo>
                <a:cubicBezTo>
                  <a:pt x="14187" y="5058"/>
                  <a:pt x="14193" y="5063"/>
                  <a:pt x="14193" y="5069"/>
                </a:cubicBezTo>
                <a:cubicBezTo>
                  <a:pt x="14193" y="5069"/>
                  <a:pt x="14199" y="5069"/>
                  <a:pt x="14205" y="5075"/>
                </a:cubicBezTo>
                <a:cubicBezTo>
                  <a:pt x="14205" y="5075"/>
                  <a:pt x="14205" y="5081"/>
                  <a:pt x="14205" y="5087"/>
                </a:cubicBezTo>
                <a:cubicBezTo>
                  <a:pt x="14217" y="5093"/>
                  <a:pt x="14223" y="5093"/>
                  <a:pt x="14229" y="5105"/>
                </a:cubicBezTo>
                <a:cubicBezTo>
                  <a:pt x="14235" y="5105"/>
                  <a:pt x="14241" y="5105"/>
                  <a:pt x="14241" y="5111"/>
                </a:cubicBezTo>
                <a:cubicBezTo>
                  <a:pt x="14247" y="5117"/>
                  <a:pt x="14247" y="5117"/>
                  <a:pt x="14253" y="5123"/>
                </a:cubicBezTo>
                <a:cubicBezTo>
                  <a:pt x="14253" y="5129"/>
                  <a:pt x="14258" y="5129"/>
                  <a:pt x="14258" y="5135"/>
                </a:cubicBezTo>
                <a:cubicBezTo>
                  <a:pt x="14258" y="5146"/>
                  <a:pt x="14258" y="5146"/>
                  <a:pt x="14258" y="5146"/>
                </a:cubicBezTo>
                <a:cubicBezTo>
                  <a:pt x="14258" y="5152"/>
                  <a:pt x="14258" y="5152"/>
                  <a:pt x="14258" y="5158"/>
                </a:cubicBezTo>
                <a:cubicBezTo>
                  <a:pt x="14253" y="5164"/>
                  <a:pt x="14258" y="5170"/>
                  <a:pt x="14258" y="5182"/>
                </a:cubicBezTo>
                <a:cubicBezTo>
                  <a:pt x="14258" y="5182"/>
                  <a:pt x="14253" y="5182"/>
                  <a:pt x="14258" y="5182"/>
                </a:cubicBezTo>
                <a:cubicBezTo>
                  <a:pt x="14264" y="5176"/>
                  <a:pt x="14270" y="5176"/>
                  <a:pt x="14276" y="5176"/>
                </a:cubicBezTo>
                <a:cubicBezTo>
                  <a:pt x="14282" y="5176"/>
                  <a:pt x="14288" y="5182"/>
                  <a:pt x="14288" y="5182"/>
                </a:cubicBezTo>
                <a:cubicBezTo>
                  <a:pt x="14294" y="5182"/>
                  <a:pt x="14300" y="5182"/>
                  <a:pt x="14300" y="5188"/>
                </a:cubicBezTo>
                <a:cubicBezTo>
                  <a:pt x="14306" y="5188"/>
                  <a:pt x="14300" y="5194"/>
                  <a:pt x="14300" y="5194"/>
                </a:cubicBezTo>
                <a:cubicBezTo>
                  <a:pt x="14300" y="5206"/>
                  <a:pt x="14300" y="5212"/>
                  <a:pt x="14300" y="5218"/>
                </a:cubicBezTo>
                <a:cubicBezTo>
                  <a:pt x="14300" y="5224"/>
                  <a:pt x="14294" y="5230"/>
                  <a:pt x="14294" y="5230"/>
                </a:cubicBezTo>
                <a:cubicBezTo>
                  <a:pt x="14288" y="5241"/>
                  <a:pt x="14288" y="5253"/>
                  <a:pt x="14288" y="5265"/>
                </a:cubicBezTo>
                <a:cubicBezTo>
                  <a:pt x="14288" y="5283"/>
                  <a:pt x="14288" y="5301"/>
                  <a:pt x="14300" y="5312"/>
                </a:cubicBezTo>
                <a:cubicBezTo>
                  <a:pt x="14306" y="5312"/>
                  <a:pt x="14312" y="5318"/>
                  <a:pt x="14312" y="5318"/>
                </a:cubicBezTo>
                <a:cubicBezTo>
                  <a:pt x="14318" y="5324"/>
                  <a:pt x="14318" y="5324"/>
                  <a:pt x="14324" y="5330"/>
                </a:cubicBezTo>
                <a:cubicBezTo>
                  <a:pt x="14330" y="5330"/>
                  <a:pt x="14341" y="5330"/>
                  <a:pt x="14347" y="5330"/>
                </a:cubicBezTo>
                <a:cubicBezTo>
                  <a:pt x="14359" y="5330"/>
                  <a:pt x="14359" y="5330"/>
                  <a:pt x="14359" y="5330"/>
                </a:cubicBezTo>
                <a:cubicBezTo>
                  <a:pt x="14365" y="5330"/>
                  <a:pt x="14365" y="5330"/>
                  <a:pt x="14371" y="5330"/>
                </a:cubicBezTo>
                <a:cubicBezTo>
                  <a:pt x="14377" y="5324"/>
                  <a:pt x="14371" y="5318"/>
                  <a:pt x="14377" y="5318"/>
                </a:cubicBezTo>
                <a:cubicBezTo>
                  <a:pt x="14377" y="5312"/>
                  <a:pt x="14383" y="5312"/>
                  <a:pt x="14389" y="5312"/>
                </a:cubicBezTo>
                <a:cubicBezTo>
                  <a:pt x="14395" y="5312"/>
                  <a:pt x="14395" y="5307"/>
                  <a:pt x="14401" y="5307"/>
                </a:cubicBezTo>
                <a:cubicBezTo>
                  <a:pt x="14407" y="5307"/>
                  <a:pt x="14413" y="5307"/>
                  <a:pt x="14424" y="5301"/>
                </a:cubicBezTo>
                <a:cubicBezTo>
                  <a:pt x="14424" y="5289"/>
                  <a:pt x="14424" y="5289"/>
                  <a:pt x="14424" y="5289"/>
                </a:cubicBezTo>
                <a:cubicBezTo>
                  <a:pt x="14424" y="5277"/>
                  <a:pt x="14424" y="5277"/>
                  <a:pt x="14424" y="5277"/>
                </a:cubicBezTo>
                <a:cubicBezTo>
                  <a:pt x="14424" y="5277"/>
                  <a:pt x="14430" y="5271"/>
                  <a:pt x="14430" y="5265"/>
                </a:cubicBezTo>
                <a:cubicBezTo>
                  <a:pt x="14448" y="5271"/>
                  <a:pt x="14460" y="5271"/>
                  <a:pt x="14466" y="5283"/>
                </a:cubicBezTo>
                <a:cubicBezTo>
                  <a:pt x="14472" y="5283"/>
                  <a:pt x="14472" y="5289"/>
                  <a:pt x="14472" y="5295"/>
                </a:cubicBezTo>
                <a:cubicBezTo>
                  <a:pt x="14478" y="5301"/>
                  <a:pt x="14478" y="5301"/>
                  <a:pt x="14478" y="5307"/>
                </a:cubicBezTo>
                <a:cubicBezTo>
                  <a:pt x="14484" y="5312"/>
                  <a:pt x="14484" y="5318"/>
                  <a:pt x="14490" y="5330"/>
                </a:cubicBezTo>
                <a:cubicBezTo>
                  <a:pt x="14490" y="5342"/>
                  <a:pt x="14490" y="5348"/>
                  <a:pt x="14496" y="5366"/>
                </a:cubicBezTo>
                <a:cubicBezTo>
                  <a:pt x="14496" y="5366"/>
                  <a:pt x="14496" y="5372"/>
                  <a:pt x="14502" y="5378"/>
                </a:cubicBezTo>
                <a:cubicBezTo>
                  <a:pt x="14502" y="5384"/>
                  <a:pt x="14507" y="5384"/>
                  <a:pt x="14507" y="5390"/>
                </a:cubicBezTo>
                <a:cubicBezTo>
                  <a:pt x="14507" y="5390"/>
                  <a:pt x="14519" y="5390"/>
                  <a:pt x="14519" y="5396"/>
                </a:cubicBezTo>
                <a:cubicBezTo>
                  <a:pt x="14519" y="5396"/>
                  <a:pt x="14519" y="5401"/>
                  <a:pt x="14519" y="5407"/>
                </a:cubicBezTo>
                <a:cubicBezTo>
                  <a:pt x="14519" y="5419"/>
                  <a:pt x="14502" y="5425"/>
                  <a:pt x="14502" y="5443"/>
                </a:cubicBezTo>
                <a:cubicBezTo>
                  <a:pt x="14502" y="5449"/>
                  <a:pt x="14507" y="5455"/>
                  <a:pt x="14507" y="5455"/>
                </a:cubicBezTo>
                <a:cubicBezTo>
                  <a:pt x="14507" y="5461"/>
                  <a:pt x="14513" y="5467"/>
                  <a:pt x="14513" y="5467"/>
                </a:cubicBezTo>
                <a:cubicBezTo>
                  <a:pt x="14513" y="5473"/>
                  <a:pt x="14519" y="5473"/>
                  <a:pt x="14525" y="5478"/>
                </a:cubicBezTo>
                <a:cubicBezTo>
                  <a:pt x="14531" y="5485"/>
                  <a:pt x="14531" y="5490"/>
                  <a:pt x="14543" y="5496"/>
                </a:cubicBezTo>
                <a:cubicBezTo>
                  <a:pt x="14543" y="5502"/>
                  <a:pt x="14549" y="5502"/>
                  <a:pt x="14555" y="5508"/>
                </a:cubicBezTo>
                <a:cubicBezTo>
                  <a:pt x="14555" y="5514"/>
                  <a:pt x="14561" y="5520"/>
                  <a:pt x="14561" y="5526"/>
                </a:cubicBezTo>
                <a:cubicBezTo>
                  <a:pt x="14561" y="5532"/>
                  <a:pt x="14555" y="5538"/>
                  <a:pt x="14555" y="5550"/>
                </a:cubicBezTo>
                <a:cubicBezTo>
                  <a:pt x="14555" y="5556"/>
                  <a:pt x="14561" y="5562"/>
                  <a:pt x="14561" y="5573"/>
                </a:cubicBezTo>
                <a:cubicBezTo>
                  <a:pt x="14561" y="5585"/>
                  <a:pt x="14555" y="5591"/>
                  <a:pt x="14543" y="5597"/>
                </a:cubicBezTo>
                <a:cubicBezTo>
                  <a:pt x="14543" y="5597"/>
                  <a:pt x="14537" y="5597"/>
                  <a:pt x="14531" y="5603"/>
                </a:cubicBezTo>
                <a:cubicBezTo>
                  <a:pt x="14531" y="5603"/>
                  <a:pt x="14525" y="5603"/>
                  <a:pt x="14519" y="5603"/>
                </a:cubicBezTo>
                <a:cubicBezTo>
                  <a:pt x="14519" y="5609"/>
                  <a:pt x="14519" y="5615"/>
                  <a:pt x="14513" y="5615"/>
                </a:cubicBezTo>
                <a:cubicBezTo>
                  <a:pt x="14513" y="5621"/>
                  <a:pt x="14513" y="5627"/>
                  <a:pt x="14513" y="5627"/>
                </a:cubicBezTo>
                <a:cubicBezTo>
                  <a:pt x="14513" y="5639"/>
                  <a:pt x="14513" y="5651"/>
                  <a:pt x="14513" y="5662"/>
                </a:cubicBezTo>
                <a:cubicBezTo>
                  <a:pt x="14513" y="5674"/>
                  <a:pt x="14513" y="5674"/>
                  <a:pt x="14513" y="5674"/>
                </a:cubicBezTo>
                <a:cubicBezTo>
                  <a:pt x="14513" y="5680"/>
                  <a:pt x="14507" y="5686"/>
                  <a:pt x="14507" y="5698"/>
                </a:cubicBezTo>
                <a:cubicBezTo>
                  <a:pt x="14507" y="5704"/>
                  <a:pt x="14507" y="5710"/>
                  <a:pt x="14507" y="5716"/>
                </a:cubicBezTo>
                <a:cubicBezTo>
                  <a:pt x="14507" y="5728"/>
                  <a:pt x="14507" y="5733"/>
                  <a:pt x="14507" y="5745"/>
                </a:cubicBezTo>
                <a:cubicBezTo>
                  <a:pt x="14513" y="5751"/>
                  <a:pt x="14513" y="5751"/>
                  <a:pt x="14519" y="5757"/>
                </a:cubicBezTo>
                <a:cubicBezTo>
                  <a:pt x="14525" y="5757"/>
                  <a:pt x="14525" y="5757"/>
                  <a:pt x="14531" y="5763"/>
                </a:cubicBezTo>
                <a:cubicBezTo>
                  <a:pt x="14531" y="5763"/>
                  <a:pt x="14537" y="5763"/>
                  <a:pt x="14543" y="5763"/>
                </a:cubicBezTo>
                <a:cubicBezTo>
                  <a:pt x="14549" y="5769"/>
                  <a:pt x="14555" y="5781"/>
                  <a:pt x="14561" y="5787"/>
                </a:cubicBezTo>
                <a:cubicBezTo>
                  <a:pt x="14567" y="5799"/>
                  <a:pt x="14573" y="5805"/>
                  <a:pt x="14585" y="5805"/>
                </a:cubicBezTo>
                <a:cubicBezTo>
                  <a:pt x="14591" y="5810"/>
                  <a:pt x="14591" y="5810"/>
                  <a:pt x="14596" y="5810"/>
                </a:cubicBezTo>
                <a:cubicBezTo>
                  <a:pt x="14602" y="5810"/>
                  <a:pt x="14602" y="5817"/>
                  <a:pt x="14602" y="5822"/>
                </a:cubicBezTo>
                <a:cubicBezTo>
                  <a:pt x="14608" y="5828"/>
                  <a:pt x="14614" y="5828"/>
                  <a:pt x="14614" y="5834"/>
                </a:cubicBezTo>
                <a:cubicBezTo>
                  <a:pt x="14614" y="5846"/>
                  <a:pt x="14614" y="5846"/>
                  <a:pt x="14614" y="5858"/>
                </a:cubicBezTo>
                <a:cubicBezTo>
                  <a:pt x="14614" y="5870"/>
                  <a:pt x="14614" y="5876"/>
                  <a:pt x="14620" y="5882"/>
                </a:cubicBezTo>
                <a:cubicBezTo>
                  <a:pt x="14620" y="5888"/>
                  <a:pt x="14632" y="5894"/>
                  <a:pt x="14632" y="5905"/>
                </a:cubicBezTo>
                <a:cubicBezTo>
                  <a:pt x="14638" y="5911"/>
                  <a:pt x="14632" y="5911"/>
                  <a:pt x="14638" y="5917"/>
                </a:cubicBezTo>
                <a:cubicBezTo>
                  <a:pt x="14638" y="5923"/>
                  <a:pt x="14644" y="5923"/>
                  <a:pt x="14650" y="5929"/>
                </a:cubicBezTo>
                <a:cubicBezTo>
                  <a:pt x="14650" y="5941"/>
                  <a:pt x="14656" y="5947"/>
                  <a:pt x="14656" y="5959"/>
                </a:cubicBezTo>
                <a:cubicBezTo>
                  <a:pt x="14656" y="6018"/>
                  <a:pt x="14656" y="6018"/>
                  <a:pt x="14656" y="6018"/>
                </a:cubicBezTo>
                <a:cubicBezTo>
                  <a:pt x="14656" y="6024"/>
                  <a:pt x="14662" y="6024"/>
                  <a:pt x="14662" y="6030"/>
                </a:cubicBezTo>
                <a:cubicBezTo>
                  <a:pt x="14662" y="6036"/>
                  <a:pt x="14662" y="6042"/>
                  <a:pt x="14662" y="6042"/>
                </a:cubicBezTo>
                <a:cubicBezTo>
                  <a:pt x="14668" y="6048"/>
                  <a:pt x="14668" y="6054"/>
                  <a:pt x="14673" y="6054"/>
                </a:cubicBezTo>
                <a:cubicBezTo>
                  <a:pt x="14679" y="6060"/>
                  <a:pt x="14679" y="6065"/>
                  <a:pt x="14685" y="6065"/>
                </a:cubicBezTo>
                <a:cubicBezTo>
                  <a:pt x="14685" y="6071"/>
                  <a:pt x="14691" y="6071"/>
                  <a:pt x="14697" y="6071"/>
                </a:cubicBezTo>
                <a:cubicBezTo>
                  <a:pt x="14709" y="6083"/>
                  <a:pt x="14715" y="6089"/>
                  <a:pt x="14733" y="6095"/>
                </a:cubicBezTo>
                <a:cubicBezTo>
                  <a:pt x="14739" y="6101"/>
                  <a:pt x="14751" y="6101"/>
                  <a:pt x="14757" y="6107"/>
                </a:cubicBezTo>
                <a:cubicBezTo>
                  <a:pt x="14762" y="6113"/>
                  <a:pt x="14762" y="6119"/>
                  <a:pt x="14768" y="6125"/>
                </a:cubicBezTo>
                <a:cubicBezTo>
                  <a:pt x="14774" y="6131"/>
                  <a:pt x="14774" y="6137"/>
                  <a:pt x="14774" y="6137"/>
                </a:cubicBezTo>
                <a:cubicBezTo>
                  <a:pt x="14780" y="6142"/>
                  <a:pt x="14786" y="6142"/>
                  <a:pt x="14786" y="6142"/>
                </a:cubicBezTo>
                <a:cubicBezTo>
                  <a:pt x="14792" y="6142"/>
                  <a:pt x="14792" y="6142"/>
                  <a:pt x="14798" y="6142"/>
                </a:cubicBezTo>
                <a:cubicBezTo>
                  <a:pt x="14804" y="6149"/>
                  <a:pt x="14810" y="6149"/>
                  <a:pt x="14816" y="6149"/>
                </a:cubicBezTo>
                <a:cubicBezTo>
                  <a:pt x="14822" y="6154"/>
                  <a:pt x="14828" y="6154"/>
                  <a:pt x="14834" y="6154"/>
                </a:cubicBezTo>
                <a:cubicBezTo>
                  <a:pt x="14839" y="6154"/>
                  <a:pt x="14839" y="6154"/>
                  <a:pt x="14839" y="6154"/>
                </a:cubicBezTo>
                <a:cubicBezTo>
                  <a:pt x="14846" y="6154"/>
                  <a:pt x="14846" y="6149"/>
                  <a:pt x="14851" y="6149"/>
                </a:cubicBezTo>
                <a:cubicBezTo>
                  <a:pt x="14846" y="6137"/>
                  <a:pt x="14839" y="6131"/>
                  <a:pt x="14834" y="6125"/>
                </a:cubicBezTo>
                <a:cubicBezTo>
                  <a:pt x="14834" y="6119"/>
                  <a:pt x="14834" y="6113"/>
                  <a:pt x="14828" y="6113"/>
                </a:cubicBezTo>
                <a:cubicBezTo>
                  <a:pt x="14828" y="6113"/>
                  <a:pt x="14822" y="6113"/>
                  <a:pt x="14816" y="6113"/>
                </a:cubicBezTo>
                <a:cubicBezTo>
                  <a:pt x="14810" y="6101"/>
                  <a:pt x="14804" y="6095"/>
                  <a:pt x="14804" y="6089"/>
                </a:cubicBezTo>
                <a:cubicBezTo>
                  <a:pt x="14804" y="6077"/>
                  <a:pt x="14804" y="6071"/>
                  <a:pt x="14804" y="6060"/>
                </a:cubicBezTo>
                <a:cubicBezTo>
                  <a:pt x="14804" y="6060"/>
                  <a:pt x="14804" y="6054"/>
                  <a:pt x="14804" y="6048"/>
                </a:cubicBezTo>
                <a:cubicBezTo>
                  <a:pt x="14798" y="6036"/>
                  <a:pt x="14804" y="6030"/>
                  <a:pt x="14804" y="6018"/>
                </a:cubicBezTo>
                <a:cubicBezTo>
                  <a:pt x="14804" y="6012"/>
                  <a:pt x="14798" y="6006"/>
                  <a:pt x="14798" y="6006"/>
                </a:cubicBezTo>
                <a:cubicBezTo>
                  <a:pt x="14798" y="6000"/>
                  <a:pt x="14792" y="5994"/>
                  <a:pt x="14792" y="5994"/>
                </a:cubicBezTo>
                <a:cubicBezTo>
                  <a:pt x="14792" y="5988"/>
                  <a:pt x="14780" y="5988"/>
                  <a:pt x="14780" y="5983"/>
                </a:cubicBezTo>
                <a:cubicBezTo>
                  <a:pt x="14780" y="5971"/>
                  <a:pt x="14780" y="5959"/>
                  <a:pt x="14780" y="5947"/>
                </a:cubicBezTo>
                <a:cubicBezTo>
                  <a:pt x="14780" y="5935"/>
                  <a:pt x="14780" y="5935"/>
                  <a:pt x="14780" y="5935"/>
                </a:cubicBezTo>
                <a:cubicBezTo>
                  <a:pt x="14780" y="5929"/>
                  <a:pt x="14780" y="5929"/>
                  <a:pt x="14780" y="5923"/>
                </a:cubicBezTo>
                <a:cubicBezTo>
                  <a:pt x="14780" y="5911"/>
                  <a:pt x="14780" y="5911"/>
                  <a:pt x="14780" y="5911"/>
                </a:cubicBezTo>
                <a:cubicBezTo>
                  <a:pt x="14780" y="5905"/>
                  <a:pt x="14774" y="5905"/>
                  <a:pt x="14774" y="5899"/>
                </a:cubicBezTo>
                <a:cubicBezTo>
                  <a:pt x="14774" y="5876"/>
                  <a:pt x="14774" y="5876"/>
                  <a:pt x="14774" y="5876"/>
                </a:cubicBezTo>
                <a:cubicBezTo>
                  <a:pt x="14762" y="5876"/>
                  <a:pt x="14751" y="5882"/>
                  <a:pt x="14739" y="5876"/>
                </a:cubicBezTo>
                <a:cubicBezTo>
                  <a:pt x="14739" y="5870"/>
                  <a:pt x="14733" y="5870"/>
                  <a:pt x="14733" y="5864"/>
                </a:cubicBezTo>
                <a:cubicBezTo>
                  <a:pt x="14727" y="5864"/>
                  <a:pt x="14727" y="5858"/>
                  <a:pt x="14721" y="5852"/>
                </a:cubicBezTo>
                <a:cubicBezTo>
                  <a:pt x="14715" y="5852"/>
                  <a:pt x="14715" y="5852"/>
                  <a:pt x="14709" y="5846"/>
                </a:cubicBezTo>
                <a:cubicBezTo>
                  <a:pt x="14703" y="5846"/>
                  <a:pt x="14703" y="5840"/>
                  <a:pt x="14697" y="5834"/>
                </a:cubicBezTo>
                <a:cubicBezTo>
                  <a:pt x="14691" y="5834"/>
                  <a:pt x="14685" y="5828"/>
                  <a:pt x="14673" y="5828"/>
                </a:cubicBezTo>
                <a:cubicBezTo>
                  <a:pt x="14673" y="5828"/>
                  <a:pt x="14668" y="5828"/>
                  <a:pt x="14662" y="5828"/>
                </a:cubicBezTo>
                <a:cubicBezTo>
                  <a:pt x="14650" y="5822"/>
                  <a:pt x="14650" y="5817"/>
                  <a:pt x="14644" y="5810"/>
                </a:cubicBezTo>
                <a:cubicBezTo>
                  <a:pt x="14638" y="5805"/>
                  <a:pt x="14632" y="5805"/>
                  <a:pt x="14632" y="5799"/>
                </a:cubicBezTo>
                <a:cubicBezTo>
                  <a:pt x="14632" y="5793"/>
                  <a:pt x="14632" y="5793"/>
                  <a:pt x="14632" y="5787"/>
                </a:cubicBezTo>
                <a:cubicBezTo>
                  <a:pt x="14626" y="5781"/>
                  <a:pt x="14632" y="5775"/>
                  <a:pt x="14632" y="5763"/>
                </a:cubicBezTo>
                <a:cubicBezTo>
                  <a:pt x="14632" y="5763"/>
                  <a:pt x="14632" y="5757"/>
                  <a:pt x="14632" y="5751"/>
                </a:cubicBezTo>
                <a:cubicBezTo>
                  <a:pt x="14632" y="5751"/>
                  <a:pt x="14632" y="5745"/>
                  <a:pt x="14626" y="5739"/>
                </a:cubicBezTo>
                <a:cubicBezTo>
                  <a:pt x="14626" y="5739"/>
                  <a:pt x="14620" y="5739"/>
                  <a:pt x="14614" y="5733"/>
                </a:cubicBezTo>
                <a:cubicBezTo>
                  <a:pt x="14614" y="5733"/>
                  <a:pt x="14608" y="5733"/>
                  <a:pt x="14602" y="5728"/>
                </a:cubicBezTo>
                <a:cubicBezTo>
                  <a:pt x="14602" y="5722"/>
                  <a:pt x="14602" y="5716"/>
                  <a:pt x="14602" y="5710"/>
                </a:cubicBezTo>
                <a:cubicBezTo>
                  <a:pt x="14602" y="5698"/>
                  <a:pt x="14602" y="5698"/>
                  <a:pt x="14602" y="5698"/>
                </a:cubicBezTo>
                <a:cubicBezTo>
                  <a:pt x="14602" y="5692"/>
                  <a:pt x="14602" y="5686"/>
                  <a:pt x="14602" y="5686"/>
                </a:cubicBezTo>
                <a:cubicBezTo>
                  <a:pt x="14602" y="5680"/>
                  <a:pt x="14596" y="5686"/>
                  <a:pt x="14591" y="5680"/>
                </a:cubicBezTo>
                <a:cubicBezTo>
                  <a:pt x="14585" y="5680"/>
                  <a:pt x="14585" y="5680"/>
                  <a:pt x="14579" y="5674"/>
                </a:cubicBezTo>
                <a:cubicBezTo>
                  <a:pt x="14573" y="5674"/>
                  <a:pt x="14573" y="5674"/>
                  <a:pt x="14573" y="5674"/>
                </a:cubicBezTo>
                <a:cubicBezTo>
                  <a:pt x="14573" y="5615"/>
                  <a:pt x="14573" y="5615"/>
                  <a:pt x="14573" y="5615"/>
                </a:cubicBezTo>
                <a:cubicBezTo>
                  <a:pt x="14573" y="5597"/>
                  <a:pt x="14585" y="5591"/>
                  <a:pt x="14591" y="5579"/>
                </a:cubicBezTo>
                <a:cubicBezTo>
                  <a:pt x="14602" y="5567"/>
                  <a:pt x="14602" y="5556"/>
                  <a:pt x="14608" y="5544"/>
                </a:cubicBezTo>
                <a:cubicBezTo>
                  <a:pt x="14614" y="5538"/>
                  <a:pt x="14614" y="5532"/>
                  <a:pt x="14614" y="5526"/>
                </a:cubicBezTo>
                <a:cubicBezTo>
                  <a:pt x="14614" y="5520"/>
                  <a:pt x="14608" y="5514"/>
                  <a:pt x="14608" y="5502"/>
                </a:cubicBezTo>
                <a:cubicBezTo>
                  <a:pt x="14608" y="5496"/>
                  <a:pt x="14608" y="5496"/>
                  <a:pt x="14614" y="5490"/>
                </a:cubicBezTo>
                <a:cubicBezTo>
                  <a:pt x="14614" y="5485"/>
                  <a:pt x="14620" y="5485"/>
                  <a:pt x="14626" y="5478"/>
                </a:cubicBezTo>
                <a:cubicBezTo>
                  <a:pt x="14626" y="5473"/>
                  <a:pt x="14632" y="5473"/>
                  <a:pt x="14632" y="5467"/>
                </a:cubicBezTo>
                <a:cubicBezTo>
                  <a:pt x="14638" y="5467"/>
                  <a:pt x="14644" y="5467"/>
                  <a:pt x="14644" y="5467"/>
                </a:cubicBezTo>
                <a:cubicBezTo>
                  <a:pt x="14650" y="5473"/>
                  <a:pt x="14650" y="5473"/>
                  <a:pt x="14656" y="5478"/>
                </a:cubicBezTo>
                <a:cubicBezTo>
                  <a:pt x="14662" y="5478"/>
                  <a:pt x="14656" y="5485"/>
                  <a:pt x="14662" y="5490"/>
                </a:cubicBezTo>
                <a:cubicBezTo>
                  <a:pt x="14662" y="5490"/>
                  <a:pt x="14673" y="5490"/>
                  <a:pt x="14673" y="5496"/>
                </a:cubicBezTo>
                <a:cubicBezTo>
                  <a:pt x="14679" y="5502"/>
                  <a:pt x="14673" y="5514"/>
                  <a:pt x="14679" y="5520"/>
                </a:cubicBezTo>
                <a:cubicBezTo>
                  <a:pt x="14679" y="5526"/>
                  <a:pt x="14685" y="5526"/>
                  <a:pt x="14691" y="5526"/>
                </a:cubicBezTo>
                <a:cubicBezTo>
                  <a:pt x="14697" y="5532"/>
                  <a:pt x="14697" y="5532"/>
                  <a:pt x="14709" y="5532"/>
                </a:cubicBezTo>
                <a:cubicBezTo>
                  <a:pt x="14715" y="5532"/>
                  <a:pt x="14715" y="5532"/>
                  <a:pt x="14715" y="5532"/>
                </a:cubicBezTo>
                <a:cubicBezTo>
                  <a:pt x="14715" y="5532"/>
                  <a:pt x="14721" y="5526"/>
                  <a:pt x="14727" y="5526"/>
                </a:cubicBezTo>
                <a:lnTo>
                  <a:pt x="14733" y="5520"/>
                </a:lnTo>
                <a:cubicBezTo>
                  <a:pt x="14745" y="5520"/>
                  <a:pt x="14745" y="5532"/>
                  <a:pt x="14751" y="5544"/>
                </a:cubicBezTo>
                <a:cubicBezTo>
                  <a:pt x="14757" y="5550"/>
                  <a:pt x="14768" y="5556"/>
                  <a:pt x="14768" y="5567"/>
                </a:cubicBezTo>
                <a:cubicBezTo>
                  <a:pt x="14774" y="5573"/>
                  <a:pt x="14774" y="5579"/>
                  <a:pt x="14780" y="5591"/>
                </a:cubicBezTo>
                <a:cubicBezTo>
                  <a:pt x="14780" y="5597"/>
                  <a:pt x="14786" y="5603"/>
                  <a:pt x="14792" y="5615"/>
                </a:cubicBezTo>
                <a:cubicBezTo>
                  <a:pt x="14792" y="5621"/>
                  <a:pt x="14798" y="5627"/>
                  <a:pt x="14804" y="5639"/>
                </a:cubicBezTo>
                <a:cubicBezTo>
                  <a:pt x="14810" y="5644"/>
                  <a:pt x="14816" y="5651"/>
                  <a:pt x="14822" y="5656"/>
                </a:cubicBezTo>
                <a:cubicBezTo>
                  <a:pt x="14828" y="5656"/>
                  <a:pt x="14834" y="5656"/>
                  <a:pt x="14834" y="5656"/>
                </a:cubicBezTo>
                <a:cubicBezTo>
                  <a:pt x="14839" y="5656"/>
                  <a:pt x="14846" y="5656"/>
                  <a:pt x="14846" y="5656"/>
                </a:cubicBezTo>
                <a:cubicBezTo>
                  <a:pt x="14851" y="5662"/>
                  <a:pt x="14857" y="5662"/>
                  <a:pt x="14857" y="5662"/>
                </a:cubicBezTo>
                <a:cubicBezTo>
                  <a:pt x="14863" y="5662"/>
                  <a:pt x="14869" y="5662"/>
                  <a:pt x="14869" y="5662"/>
                </a:cubicBezTo>
                <a:cubicBezTo>
                  <a:pt x="14875" y="5668"/>
                  <a:pt x="14881" y="5668"/>
                  <a:pt x="14881" y="5674"/>
                </a:cubicBezTo>
                <a:cubicBezTo>
                  <a:pt x="14881" y="5686"/>
                  <a:pt x="14869" y="5692"/>
                  <a:pt x="14869" y="5698"/>
                </a:cubicBezTo>
                <a:cubicBezTo>
                  <a:pt x="14863" y="5710"/>
                  <a:pt x="14863" y="5716"/>
                  <a:pt x="14863" y="5722"/>
                </a:cubicBezTo>
                <a:cubicBezTo>
                  <a:pt x="14863" y="5739"/>
                  <a:pt x="14869" y="5751"/>
                  <a:pt x="14881" y="5769"/>
                </a:cubicBezTo>
                <a:cubicBezTo>
                  <a:pt x="14887" y="5769"/>
                  <a:pt x="14887" y="5763"/>
                  <a:pt x="14893" y="5757"/>
                </a:cubicBezTo>
                <a:cubicBezTo>
                  <a:pt x="14899" y="5751"/>
                  <a:pt x="14899" y="5745"/>
                  <a:pt x="14911" y="5733"/>
                </a:cubicBezTo>
                <a:cubicBezTo>
                  <a:pt x="14917" y="5733"/>
                  <a:pt x="14917" y="5733"/>
                  <a:pt x="14923" y="5728"/>
                </a:cubicBezTo>
                <a:cubicBezTo>
                  <a:pt x="14928" y="5722"/>
                  <a:pt x="14928" y="5722"/>
                  <a:pt x="14934" y="5716"/>
                </a:cubicBezTo>
                <a:cubicBezTo>
                  <a:pt x="14940" y="5710"/>
                  <a:pt x="14940" y="5710"/>
                  <a:pt x="14946" y="5704"/>
                </a:cubicBezTo>
                <a:cubicBezTo>
                  <a:pt x="14952" y="5704"/>
                  <a:pt x="14958" y="5698"/>
                  <a:pt x="14958" y="5698"/>
                </a:cubicBezTo>
                <a:cubicBezTo>
                  <a:pt x="14958" y="5692"/>
                  <a:pt x="14964" y="5686"/>
                  <a:pt x="14964" y="5686"/>
                </a:cubicBezTo>
                <a:cubicBezTo>
                  <a:pt x="14964" y="5680"/>
                  <a:pt x="14970" y="5680"/>
                  <a:pt x="14970" y="5674"/>
                </a:cubicBezTo>
                <a:cubicBezTo>
                  <a:pt x="14976" y="5668"/>
                  <a:pt x="14976" y="5668"/>
                  <a:pt x="14976" y="5662"/>
                </a:cubicBezTo>
                <a:cubicBezTo>
                  <a:pt x="14976" y="5656"/>
                  <a:pt x="14976" y="5656"/>
                  <a:pt x="14976" y="5651"/>
                </a:cubicBezTo>
                <a:cubicBezTo>
                  <a:pt x="14982" y="5644"/>
                  <a:pt x="14982" y="5639"/>
                  <a:pt x="14988" y="5639"/>
                </a:cubicBezTo>
                <a:cubicBezTo>
                  <a:pt x="14994" y="5639"/>
                  <a:pt x="15000" y="5644"/>
                  <a:pt x="15005" y="5644"/>
                </a:cubicBezTo>
                <a:cubicBezTo>
                  <a:pt x="15017" y="5644"/>
                  <a:pt x="15023" y="5644"/>
                  <a:pt x="15029" y="5644"/>
                </a:cubicBezTo>
                <a:cubicBezTo>
                  <a:pt x="15035" y="5639"/>
                  <a:pt x="15041" y="5639"/>
                  <a:pt x="15041" y="5633"/>
                </a:cubicBezTo>
                <a:cubicBezTo>
                  <a:pt x="15053" y="5627"/>
                  <a:pt x="15059" y="5615"/>
                  <a:pt x="15071" y="5609"/>
                </a:cubicBezTo>
                <a:cubicBezTo>
                  <a:pt x="15077" y="5603"/>
                  <a:pt x="15077" y="5597"/>
                  <a:pt x="15083" y="5597"/>
                </a:cubicBezTo>
                <a:cubicBezTo>
                  <a:pt x="15089" y="5597"/>
                  <a:pt x="15094" y="5597"/>
                  <a:pt x="15094" y="5591"/>
                </a:cubicBezTo>
                <a:cubicBezTo>
                  <a:pt x="15100" y="5591"/>
                  <a:pt x="15106" y="5591"/>
                  <a:pt x="15106" y="5585"/>
                </a:cubicBezTo>
                <a:cubicBezTo>
                  <a:pt x="15106" y="5579"/>
                  <a:pt x="15106" y="5579"/>
                  <a:pt x="15112" y="5573"/>
                </a:cubicBezTo>
                <a:cubicBezTo>
                  <a:pt x="15112" y="5567"/>
                  <a:pt x="15112" y="5562"/>
                  <a:pt x="15112" y="5550"/>
                </a:cubicBezTo>
                <a:cubicBezTo>
                  <a:pt x="15112" y="5532"/>
                  <a:pt x="15112" y="5514"/>
                  <a:pt x="15112" y="5496"/>
                </a:cubicBezTo>
                <a:cubicBezTo>
                  <a:pt x="15112" y="5455"/>
                  <a:pt x="15112" y="5455"/>
                  <a:pt x="15112" y="5455"/>
                </a:cubicBezTo>
                <a:cubicBezTo>
                  <a:pt x="15112" y="5443"/>
                  <a:pt x="15112" y="5437"/>
                  <a:pt x="15112" y="5425"/>
                </a:cubicBezTo>
                <a:cubicBezTo>
                  <a:pt x="15106" y="5413"/>
                  <a:pt x="15100" y="5407"/>
                  <a:pt x="15094" y="5390"/>
                </a:cubicBezTo>
                <a:cubicBezTo>
                  <a:pt x="15094" y="5384"/>
                  <a:pt x="15089" y="5378"/>
                  <a:pt x="15089" y="5366"/>
                </a:cubicBezTo>
                <a:cubicBezTo>
                  <a:pt x="15089" y="5354"/>
                  <a:pt x="15089" y="5348"/>
                  <a:pt x="15089" y="5342"/>
                </a:cubicBezTo>
                <a:cubicBezTo>
                  <a:pt x="15077" y="5342"/>
                  <a:pt x="15071" y="5342"/>
                  <a:pt x="15059" y="5342"/>
                </a:cubicBezTo>
                <a:cubicBezTo>
                  <a:pt x="15059" y="5336"/>
                  <a:pt x="15053" y="5336"/>
                  <a:pt x="15047" y="5336"/>
                </a:cubicBezTo>
                <a:cubicBezTo>
                  <a:pt x="15047" y="5330"/>
                  <a:pt x="15047" y="5324"/>
                  <a:pt x="15041" y="5324"/>
                </a:cubicBezTo>
                <a:cubicBezTo>
                  <a:pt x="15035" y="5312"/>
                  <a:pt x="15029" y="5307"/>
                  <a:pt x="15023" y="5295"/>
                </a:cubicBezTo>
                <a:cubicBezTo>
                  <a:pt x="15023" y="5295"/>
                  <a:pt x="15023" y="5289"/>
                  <a:pt x="15023" y="5283"/>
                </a:cubicBezTo>
                <a:cubicBezTo>
                  <a:pt x="15023" y="5283"/>
                  <a:pt x="15017" y="5283"/>
                  <a:pt x="15012" y="5283"/>
                </a:cubicBezTo>
                <a:cubicBezTo>
                  <a:pt x="15005" y="5277"/>
                  <a:pt x="15005" y="5277"/>
                  <a:pt x="15000" y="5271"/>
                </a:cubicBezTo>
                <a:cubicBezTo>
                  <a:pt x="14994" y="5265"/>
                  <a:pt x="14988" y="5265"/>
                  <a:pt x="14976" y="5259"/>
                </a:cubicBezTo>
                <a:cubicBezTo>
                  <a:pt x="14976" y="5253"/>
                  <a:pt x="14970" y="5253"/>
                  <a:pt x="14964" y="5247"/>
                </a:cubicBezTo>
                <a:cubicBezTo>
                  <a:pt x="14964" y="5247"/>
                  <a:pt x="14964" y="5241"/>
                  <a:pt x="14958" y="5235"/>
                </a:cubicBezTo>
                <a:cubicBezTo>
                  <a:pt x="14952" y="5230"/>
                  <a:pt x="14946" y="5235"/>
                  <a:pt x="14946" y="5230"/>
                </a:cubicBezTo>
                <a:cubicBezTo>
                  <a:pt x="14946" y="5224"/>
                  <a:pt x="14946" y="5212"/>
                  <a:pt x="14946" y="5206"/>
                </a:cubicBezTo>
                <a:cubicBezTo>
                  <a:pt x="14946" y="5200"/>
                  <a:pt x="14946" y="5200"/>
                  <a:pt x="14946" y="5194"/>
                </a:cubicBezTo>
                <a:cubicBezTo>
                  <a:pt x="14946" y="5188"/>
                  <a:pt x="14934" y="5188"/>
                  <a:pt x="14934" y="5188"/>
                </a:cubicBezTo>
                <a:cubicBezTo>
                  <a:pt x="14928" y="5176"/>
                  <a:pt x="14934" y="5176"/>
                  <a:pt x="14934" y="5164"/>
                </a:cubicBezTo>
                <a:cubicBezTo>
                  <a:pt x="14934" y="5158"/>
                  <a:pt x="14928" y="5152"/>
                  <a:pt x="14934" y="5146"/>
                </a:cubicBezTo>
                <a:cubicBezTo>
                  <a:pt x="14934" y="5141"/>
                  <a:pt x="14934" y="5141"/>
                  <a:pt x="14934" y="5135"/>
                </a:cubicBezTo>
                <a:cubicBezTo>
                  <a:pt x="14934" y="5129"/>
                  <a:pt x="14946" y="5129"/>
                  <a:pt x="14946" y="5123"/>
                </a:cubicBezTo>
                <a:cubicBezTo>
                  <a:pt x="14952" y="5123"/>
                  <a:pt x="14952" y="5123"/>
                  <a:pt x="14958" y="5117"/>
                </a:cubicBezTo>
                <a:cubicBezTo>
                  <a:pt x="14964" y="5111"/>
                  <a:pt x="14970" y="5117"/>
                  <a:pt x="14970" y="5111"/>
                </a:cubicBezTo>
                <a:cubicBezTo>
                  <a:pt x="14970" y="5105"/>
                  <a:pt x="14970" y="5099"/>
                  <a:pt x="14970" y="5099"/>
                </a:cubicBezTo>
                <a:cubicBezTo>
                  <a:pt x="14970" y="5093"/>
                  <a:pt x="14970" y="5087"/>
                  <a:pt x="14970" y="5081"/>
                </a:cubicBezTo>
                <a:cubicBezTo>
                  <a:pt x="14976" y="5075"/>
                  <a:pt x="14976" y="5069"/>
                  <a:pt x="14976" y="5063"/>
                </a:cubicBezTo>
                <a:cubicBezTo>
                  <a:pt x="14982" y="5058"/>
                  <a:pt x="14982" y="5058"/>
                  <a:pt x="14982" y="5052"/>
                </a:cubicBezTo>
                <a:cubicBezTo>
                  <a:pt x="14982" y="5046"/>
                  <a:pt x="14982" y="5040"/>
                  <a:pt x="14988" y="5034"/>
                </a:cubicBezTo>
                <a:cubicBezTo>
                  <a:pt x="14994" y="5034"/>
                  <a:pt x="15000" y="5034"/>
                  <a:pt x="15000" y="5034"/>
                </a:cubicBezTo>
                <a:cubicBezTo>
                  <a:pt x="15005" y="5034"/>
                  <a:pt x="15012" y="5034"/>
                  <a:pt x="15017" y="5034"/>
                </a:cubicBezTo>
                <a:cubicBezTo>
                  <a:pt x="15023" y="5034"/>
                  <a:pt x="15029" y="5028"/>
                  <a:pt x="15041" y="5022"/>
                </a:cubicBezTo>
                <a:cubicBezTo>
                  <a:pt x="15047" y="5022"/>
                  <a:pt x="15047" y="5022"/>
                  <a:pt x="15053" y="5022"/>
                </a:cubicBezTo>
                <a:cubicBezTo>
                  <a:pt x="15059" y="5022"/>
                  <a:pt x="15059" y="5010"/>
                  <a:pt x="15059" y="5010"/>
                </a:cubicBezTo>
                <a:cubicBezTo>
                  <a:pt x="15065" y="5010"/>
                  <a:pt x="15071" y="5010"/>
                  <a:pt x="15071" y="5010"/>
                </a:cubicBezTo>
                <a:cubicBezTo>
                  <a:pt x="15083" y="5010"/>
                  <a:pt x="15089" y="5010"/>
                  <a:pt x="15094" y="5010"/>
                </a:cubicBezTo>
                <a:cubicBezTo>
                  <a:pt x="15100" y="5010"/>
                  <a:pt x="15100" y="5016"/>
                  <a:pt x="15106" y="5016"/>
                </a:cubicBezTo>
                <a:cubicBezTo>
                  <a:pt x="15118" y="5016"/>
                  <a:pt x="15130" y="5010"/>
                  <a:pt x="15142" y="5010"/>
                </a:cubicBezTo>
                <a:cubicBezTo>
                  <a:pt x="15142" y="5028"/>
                  <a:pt x="15142" y="5028"/>
                  <a:pt x="15142" y="5028"/>
                </a:cubicBezTo>
                <a:lnTo>
                  <a:pt x="15136" y="5034"/>
                </a:lnTo>
                <a:cubicBezTo>
                  <a:pt x="15136" y="5099"/>
                  <a:pt x="15136" y="5099"/>
                  <a:pt x="15136" y="5099"/>
                </a:cubicBezTo>
                <a:cubicBezTo>
                  <a:pt x="15136" y="5105"/>
                  <a:pt x="15136" y="5111"/>
                  <a:pt x="15130" y="5111"/>
                </a:cubicBezTo>
                <a:cubicBezTo>
                  <a:pt x="15124" y="5111"/>
                  <a:pt x="15124" y="5117"/>
                  <a:pt x="15118" y="5117"/>
                </a:cubicBezTo>
                <a:cubicBezTo>
                  <a:pt x="15112" y="5117"/>
                  <a:pt x="15112" y="5117"/>
                  <a:pt x="15106" y="5117"/>
                </a:cubicBezTo>
                <a:cubicBezTo>
                  <a:pt x="15100" y="5117"/>
                  <a:pt x="15100" y="5123"/>
                  <a:pt x="15094" y="5123"/>
                </a:cubicBezTo>
                <a:cubicBezTo>
                  <a:pt x="15089" y="5129"/>
                  <a:pt x="15089" y="5135"/>
                  <a:pt x="15089" y="5135"/>
                </a:cubicBezTo>
                <a:cubicBezTo>
                  <a:pt x="15083" y="5141"/>
                  <a:pt x="15077" y="5146"/>
                  <a:pt x="15077" y="5152"/>
                </a:cubicBezTo>
                <a:cubicBezTo>
                  <a:pt x="15077" y="5158"/>
                  <a:pt x="15077" y="5164"/>
                  <a:pt x="15077" y="5170"/>
                </a:cubicBezTo>
                <a:cubicBezTo>
                  <a:pt x="15083" y="5176"/>
                  <a:pt x="15077" y="5182"/>
                  <a:pt x="15083" y="5188"/>
                </a:cubicBezTo>
                <a:cubicBezTo>
                  <a:pt x="15083" y="5188"/>
                  <a:pt x="15089" y="5188"/>
                  <a:pt x="15094" y="5188"/>
                </a:cubicBezTo>
                <a:cubicBezTo>
                  <a:pt x="15183" y="5188"/>
                  <a:pt x="15183" y="5188"/>
                  <a:pt x="15183" y="5188"/>
                </a:cubicBezTo>
                <a:cubicBezTo>
                  <a:pt x="15183" y="5176"/>
                  <a:pt x="15183" y="5164"/>
                  <a:pt x="15189" y="5152"/>
                </a:cubicBezTo>
                <a:cubicBezTo>
                  <a:pt x="15189" y="5146"/>
                  <a:pt x="15189" y="5141"/>
                  <a:pt x="15195" y="5141"/>
                </a:cubicBezTo>
                <a:cubicBezTo>
                  <a:pt x="15195" y="5135"/>
                  <a:pt x="15201" y="5135"/>
                  <a:pt x="15201" y="5129"/>
                </a:cubicBezTo>
                <a:cubicBezTo>
                  <a:pt x="15201" y="5123"/>
                  <a:pt x="15201" y="5123"/>
                  <a:pt x="15201" y="5117"/>
                </a:cubicBezTo>
                <a:cubicBezTo>
                  <a:pt x="15201" y="5111"/>
                  <a:pt x="15201" y="5105"/>
                  <a:pt x="15201" y="5105"/>
                </a:cubicBezTo>
                <a:cubicBezTo>
                  <a:pt x="15195" y="5093"/>
                  <a:pt x="15189" y="5099"/>
                  <a:pt x="15178" y="5093"/>
                </a:cubicBezTo>
                <a:cubicBezTo>
                  <a:pt x="15178" y="5028"/>
                  <a:pt x="15178" y="5028"/>
                  <a:pt x="15178" y="5028"/>
                </a:cubicBezTo>
                <a:cubicBezTo>
                  <a:pt x="15189" y="5028"/>
                  <a:pt x="15195" y="5028"/>
                  <a:pt x="15201" y="5028"/>
                </a:cubicBezTo>
                <a:cubicBezTo>
                  <a:pt x="15213" y="5028"/>
                  <a:pt x="15213" y="5028"/>
                  <a:pt x="15213" y="5028"/>
                </a:cubicBezTo>
                <a:cubicBezTo>
                  <a:pt x="15219" y="5028"/>
                  <a:pt x="15225" y="5022"/>
                  <a:pt x="15225" y="5022"/>
                </a:cubicBezTo>
                <a:cubicBezTo>
                  <a:pt x="15231" y="5016"/>
                  <a:pt x="15231" y="5010"/>
                  <a:pt x="15237" y="5010"/>
                </a:cubicBezTo>
                <a:cubicBezTo>
                  <a:pt x="15243" y="5004"/>
                  <a:pt x="15243" y="4998"/>
                  <a:pt x="15249" y="4998"/>
                </a:cubicBezTo>
                <a:cubicBezTo>
                  <a:pt x="15255" y="4998"/>
                  <a:pt x="15266" y="4998"/>
                  <a:pt x="15272" y="4992"/>
                </a:cubicBezTo>
                <a:cubicBezTo>
                  <a:pt x="15278" y="4992"/>
                  <a:pt x="15290" y="4992"/>
                  <a:pt x="15296" y="4992"/>
                </a:cubicBezTo>
                <a:cubicBezTo>
                  <a:pt x="15308" y="4992"/>
                  <a:pt x="15308" y="4992"/>
                  <a:pt x="15308" y="4992"/>
                </a:cubicBezTo>
                <a:cubicBezTo>
                  <a:pt x="15314" y="4992"/>
                  <a:pt x="15320" y="4992"/>
                  <a:pt x="15320" y="4992"/>
                </a:cubicBezTo>
                <a:cubicBezTo>
                  <a:pt x="15332" y="4992"/>
                  <a:pt x="15337" y="4998"/>
                  <a:pt x="15344" y="4998"/>
                </a:cubicBezTo>
                <a:cubicBezTo>
                  <a:pt x="15349" y="4998"/>
                  <a:pt x="15349" y="4998"/>
                  <a:pt x="15355" y="4998"/>
                </a:cubicBezTo>
                <a:cubicBezTo>
                  <a:pt x="15361" y="4998"/>
                  <a:pt x="15361" y="4992"/>
                  <a:pt x="15367" y="4992"/>
                </a:cubicBezTo>
                <a:cubicBezTo>
                  <a:pt x="15373" y="4986"/>
                  <a:pt x="15373" y="4980"/>
                  <a:pt x="15373" y="4980"/>
                </a:cubicBezTo>
                <a:cubicBezTo>
                  <a:pt x="15379" y="4975"/>
                  <a:pt x="15379" y="4975"/>
                  <a:pt x="15379" y="4969"/>
                </a:cubicBezTo>
                <a:cubicBezTo>
                  <a:pt x="15391" y="4969"/>
                  <a:pt x="15397" y="4969"/>
                  <a:pt x="15403" y="4969"/>
                </a:cubicBezTo>
                <a:cubicBezTo>
                  <a:pt x="15409" y="4969"/>
                  <a:pt x="15409" y="4963"/>
                  <a:pt x="15415" y="4963"/>
                </a:cubicBezTo>
                <a:cubicBezTo>
                  <a:pt x="15421" y="4963"/>
                  <a:pt x="15426" y="4963"/>
                  <a:pt x="15438" y="4963"/>
                </a:cubicBezTo>
                <a:cubicBezTo>
                  <a:pt x="15444" y="4963"/>
                  <a:pt x="15444" y="4963"/>
                  <a:pt x="15450" y="4963"/>
                </a:cubicBezTo>
                <a:cubicBezTo>
                  <a:pt x="15450" y="4957"/>
                  <a:pt x="15456" y="4963"/>
                  <a:pt x="15462" y="4963"/>
                </a:cubicBezTo>
                <a:cubicBezTo>
                  <a:pt x="15468" y="4957"/>
                  <a:pt x="15468" y="4951"/>
                  <a:pt x="15468" y="4951"/>
                </a:cubicBezTo>
                <a:cubicBezTo>
                  <a:pt x="15474" y="4945"/>
                  <a:pt x="15474" y="4939"/>
                  <a:pt x="15480" y="4939"/>
                </a:cubicBezTo>
                <a:cubicBezTo>
                  <a:pt x="15486" y="4939"/>
                  <a:pt x="15486" y="4939"/>
                  <a:pt x="15492" y="4939"/>
                </a:cubicBezTo>
                <a:cubicBezTo>
                  <a:pt x="15498" y="4933"/>
                  <a:pt x="15498" y="4933"/>
                  <a:pt x="15504" y="4927"/>
                </a:cubicBezTo>
                <a:cubicBezTo>
                  <a:pt x="15510" y="4927"/>
                  <a:pt x="15510" y="4927"/>
                  <a:pt x="15515" y="4921"/>
                </a:cubicBezTo>
                <a:cubicBezTo>
                  <a:pt x="15515" y="4921"/>
                  <a:pt x="15515" y="4915"/>
                  <a:pt x="15521" y="4909"/>
                </a:cubicBezTo>
                <a:cubicBezTo>
                  <a:pt x="15527" y="4909"/>
                  <a:pt x="15527" y="4903"/>
                  <a:pt x="15527" y="4897"/>
                </a:cubicBezTo>
                <a:cubicBezTo>
                  <a:pt x="15533" y="4897"/>
                  <a:pt x="15539" y="4892"/>
                  <a:pt x="15539" y="4892"/>
                </a:cubicBezTo>
                <a:cubicBezTo>
                  <a:pt x="15545" y="4886"/>
                  <a:pt x="15545" y="4886"/>
                  <a:pt x="15551" y="4886"/>
                </a:cubicBezTo>
                <a:cubicBezTo>
                  <a:pt x="15557" y="4886"/>
                  <a:pt x="15563" y="4886"/>
                  <a:pt x="15563" y="4886"/>
                </a:cubicBezTo>
                <a:cubicBezTo>
                  <a:pt x="15569" y="4880"/>
                  <a:pt x="15569" y="4886"/>
                  <a:pt x="15575" y="4886"/>
                </a:cubicBezTo>
                <a:cubicBezTo>
                  <a:pt x="15587" y="4880"/>
                  <a:pt x="15592" y="4874"/>
                  <a:pt x="15598" y="4868"/>
                </a:cubicBezTo>
                <a:cubicBezTo>
                  <a:pt x="15604" y="4868"/>
                  <a:pt x="15598" y="4862"/>
                  <a:pt x="15604" y="4856"/>
                </a:cubicBezTo>
                <a:cubicBezTo>
                  <a:pt x="15604" y="4856"/>
                  <a:pt x="15610" y="4856"/>
                  <a:pt x="15616" y="4850"/>
                </a:cubicBezTo>
                <a:cubicBezTo>
                  <a:pt x="15622" y="4850"/>
                  <a:pt x="15622" y="4844"/>
                  <a:pt x="15628" y="4838"/>
                </a:cubicBezTo>
                <a:cubicBezTo>
                  <a:pt x="15628" y="4838"/>
                  <a:pt x="15634" y="4832"/>
                  <a:pt x="15634" y="4826"/>
                </a:cubicBezTo>
                <a:cubicBezTo>
                  <a:pt x="15640" y="4826"/>
                  <a:pt x="15640" y="4820"/>
                  <a:pt x="15646" y="4814"/>
                </a:cubicBezTo>
                <a:cubicBezTo>
                  <a:pt x="15646" y="4814"/>
                  <a:pt x="15646" y="4809"/>
                  <a:pt x="15646" y="4803"/>
                </a:cubicBezTo>
                <a:lnTo>
                  <a:pt x="15652" y="4797"/>
                </a:lnTo>
                <a:cubicBezTo>
                  <a:pt x="15658" y="4785"/>
                  <a:pt x="15670" y="4785"/>
                  <a:pt x="15676" y="4773"/>
                </a:cubicBezTo>
                <a:cubicBezTo>
                  <a:pt x="15681" y="4761"/>
                  <a:pt x="15687" y="4749"/>
                  <a:pt x="15693" y="4737"/>
                </a:cubicBezTo>
                <a:cubicBezTo>
                  <a:pt x="15693" y="4731"/>
                  <a:pt x="15693" y="4731"/>
                  <a:pt x="15693" y="4726"/>
                </a:cubicBezTo>
                <a:cubicBezTo>
                  <a:pt x="15699" y="4720"/>
                  <a:pt x="15705" y="4720"/>
                  <a:pt x="15705" y="4714"/>
                </a:cubicBezTo>
                <a:cubicBezTo>
                  <a:pt x="15711" y="4708"/>
                  <a:pt x="15711" y="4708"/>
                  <a:pt x="15717" y="4702"/>
                </a:cubicBezTo>
                <a:cubicBezTo>
                  <a:pt x="15717" y="4696"/>
                  <a:pt x="15723" y="4696"/>
                  <a:pt x="15729" y="4690"/>
                </a:cubicBezTo>
                <a:cubicBezTo>
                  <a:pt x="15735" y="4690"/>
                  <a:pt x="15741" y="4684"/>
                  <a:pt x="15741" y="4684"/>
                </a:cubicBezTo>
                <a:cubicBezTo>
                  <a:pt x="15747" y="4678"/>
                  <a:pt x="15753" y="4678"/>
                  <a:pt x="15753" y="4672"/>
                </a:cubicBezTo>
                <a:cubicBezTo>
                  <a:pt x="15753" y="4666"/>
                  <a:pt x="15753" y="4660"/>
                  <a:pt x="15753" y="4654"/>
                </a:cubicBezTo>
                <a:cubicBezTo>
                  <a:pt x="15759" y="4654"/>
                  <a:pt x="15759" y="4648"/>
                  <a:pt x="15759" y="4642"/>
                </a:cubicBezTo>
                <a:cubicBezTo>
                  <a:pt x="15759" y="4637"/>
                  <a:pt x="15759" y="4637"/>
                  <a:pt x="15759" y="4631"/>
                </a:cubicBezTo>
                <a:cubicBezTo>
                  <a:pt x="15759" y="4631"/>
                  <a:pt x="15764" y="4625"/>
                  <a:pt x="15764" y="4619"/>
                </a:cubicBezTo>
                <a:cubicBezTo>
                  <a:pt x="15764" y="4619"/>
                  <a:pt x="15764" y="4613"/>
                  <a:pt x="15764" y="4607"/>
                </a:cubicBezTo>
                <a:cubicBezTo>
                  <a:pt x="15770" y="4601"/>
                  <a:pt x="15776" y="4601"/>
                  <a:pt x="15782" y="4601"/>
                </a:cubicBezTo>
                <a:cubicBezTo>
                  <a:pt x="15788" y="4595"/>
                  <a:pt x="15794" y="4589"/>
                  <a:pt x="15800" y="4577"/>
                </a:cubicBezTo>
                <a:cubicBezTo>
                  <a:pt x="15806" y="4565"/>
                  <a:pt x="15818" y="4560"/>
                  <a:pt x="15818" y="4548"/>
                </a:cubicBezTo>
                <a:cubicBezTo>
                  <a:pt x="15818" y="4536"/>
                  <a:pt x="15812" y="4536"/>
                  <a:pt x="15812" y="4530"/>
                </a:cubicBezTo>
                <a:cubicBezTo>
                  <a:pt x="15806" y="4524"/>
                  <a:pt x="15806" y="4518"/>
                  <a:pt x="15800" y="4518"/>
                </a:cubicBezTo>
                <a:cubicBezTo>
                  <a:pt x="15800" y="4518"/>
                  <a:pt x="15794" y="4518"/>
                  <a:pt x="15788" y="4518"/>
                </a:cubicBezTo>
                <a:cubicBezTo>
                  <a:pt x="15782" y="4518"/>
                  <a:pt x="15776" y="4518"/>
                  <a:pt x="15764" y="4512"/>
                </a:cubicBezTo>
                <a:cubicBezTo>
                  <a:pt x="15764" y="4506"/>
                  <a:pt x="15764" y="4500"/>
                  <a:pt x="15764" y="4494"/>
                </a:cubicBezTo>
                <a:cubicBezTo>
                  <a:pt x="15764" y="4488"/>
                  <a:pt x="15764" y="4482"/>
                  <a:pt x="15764" y="4482"/>
                </a:cubicBezTo>
                <a:cubicBezTo>
                  <a:pt x="15764" y="4476"/>
                  <a:pt x="15764" y="4471"/>
                  <a:pt x="15764" y="4471"/>
                </a:cubicBezTo>
                <a:cubicBezTo>
                  <a:pt x="15788" y="4471"/>
                  <a:pt x="15788" y="4471"/>
                  <a:pt x="15788" y="4471"/>
                </a:cubicBezTo>
                <a:cubicBezTo>
                  <a:pt x="15788" y="4465"/>
                  <a:pt x="15788" y="4459"/>
                  <a:pt x="15788" y="4459"/>
                </a:cubicBezTo>
                <a:cubicBezTo>
                  <a:pt x="15782" y="4453"/>
                  <a:pt x="15776" y="4453"/>
                  <a:pt x="15776" y="4447"/>
                </a:cubicBezTo>
                <a:cubicBezTo>
                  <a:pt x="15776" y="4435"/>
                  <a:pt x="15782" y="4423"/>
                  <a:pt x="15776" y="4411"/>
                </a:cubicBezTo>
                <a:cubicBezTo>
                  <a:pt x="15776" y="4405"/>
                  <a:pt x="15776" y="4405"/>
                  <a:pt x="15776" y="4399"/>
                </a:cubicBezTo>
                <a:cubicBezTo>
                  <a:pt x="15776" y="4394"/>
                  <a:pt x="15770" y="4394"/>
                  <a:pt x="15764" y="4387"/>
                </a:cubicBezTo>
                <a:cubicBezTo>
                  <a:pt x="15764" y="4382"/>
                  <a:pt x="15759" y="4387"/>
                  <a:pt x="15753" y="4382"/>
                </a:cubicBezTo>
                <a:cubicBezTo>
                  <a:pt x="15753" y="4370"/>
                  <a:pt x="15759" y="4358"/>
                  <a:pt x="15759" y="4346"/>
                </a:cubicBezTo>
                <a:cubicBezTo>
                  <a:pt x="15759" y="4334"/>
                  <a:pt x="15753" y="4322"/>
                  <a:pt x="15747" y="4310"/>
                </a:cubicBezTo>
                <a:cubicBezTo>
                  <a:pt x="15747" y="4305"/>
                  <a:pt x="15741" y="4299"/>
                  <a:pt x="15735" y="4287"/>
                </a:cubicBezTo>
                <a:cubicBezTo>
                  <a:pt x="15723" y="4281"/>
                  <a:pt x="15723" y="4269"/>
                  <a:pt x="15711" y="4263"/>
                </a:cubicBezTo>
                <a:cubicBezTo>
                  <a:pt x="15705" y="4263"/>
                  <a:pt x="15705" y="4257"/>
                  <a:pt x="15699" y="4257"/>
                </a:cubicBezTo>
                <a:cubicBezTo>
                  <a:pt x="15693" y="4251"/>
                  <a:pt x="15687" y="4257"/>
                  <a:pt x="15681" y="4257"/>
                </a:cubicBezTo>
                <a:cubicBezTo>
                  <a:pt x="15681" y="4251"/>
                  <a:pt x="15676" y="4251"/>
                  <a:pt x="15670" y="4245"/>
                </a:cubicBezTo>
                <a:cubicBezTo>
                  <a:pt x="15670" y="4245"/>
                  <a:pt x="15670" y="4239"/>
                  <a:pt x="15670" y="4233"/>
                </a:cubicBezTo>
                <a:cubicBezTo>
                  <a:pt x="15670" y="4221"/>
                  <a:pt x="15670" y="4221"/>
                  <a:pt x="15670" y="4221"/>
                </a:cubicBezTo>
                <a:cubicBezTo>
                  <a:pt x="15670" y="4216"/>
                  <a:pt x="15676" y="4216"/>
                  <a:pt x="15676" y="4210"/>
                </a:cubicBezTo>
                <a:cubicBezTo>
                  <a:pt x="15681" y="4204"/>
                  <a:pt x="15687" y="4204"/>
                  <a:pt x="15687" y="4198"/>
                </a:cubicBezTo>
                <a:cubicBezTo>
                  <a:pt x="15693" y="4198"/>
                  <a:pt x="15699" y="4198"/>
                  <a:pt x="15699" y="4192"/>
                </a:cubicBezTo>
                <a:cubicBezTo>
                  <a:pt x="15699" y="4186"/>
                  <a:pt x="15699" y="4180"/>
                  <a:pt x="15699" y="4168"/>
                </a:cubicBezTo>
                <a:cubicBezTo>
                  <a:pt x="15699" y="4144"/>
                  <a:pt x="15699" y="4144"/>
                  <a:pt x="15699" y="4144"/>
                </a:cubicBezTo>
                <a:cubicBezTo>
                  <a:pt x="15735" y="4144"/>
                  <a:pt x="15735" y="4144"/>
                  <a:pt x="15735" y="4144"/>
                </a:cubicBezTo>
                <a:cubicBezTo>
                  <a:pt x="15735" y="4144"/>
                  <a:pt x="15741" y="4144"/>
                  <a:pt x="15741" y="4139"/>
                </a:cubicBezTo>
                <a:cubicBezTo>
                  <a:pt x="15747" y="4133"/>
                  <a:pt x="15747" y="4133"/>
                  <a:pt x="15753" y="4127"/>
                </a:cubicBezTo>
                <a:cubicBezTo>
                  <a:pt x="15753" y="4121"/>
                  <a:pt x="15753" y="4115"/>
                  <a:pt x="15759" y="4115"/>
                </a:cubicBezTo>
                <a:cubicBezTo>
                  <a:pt x="15759" y="4115"/>
                  <a:pt x="15764" y="4115"/>
                  <a:pt x="15770" y="4115"/>
                </a:cubicBezTo>
                <a:cubicBezTo>
                  <a:pt x="15770" y="4115"/>
                  <a:pt x="15776" y="4115"/>
                  <a:pt x="15782" y="4115"/>
                </a:cubicBezTo>
                <a:cubicBezTo>
                  <a:pt x="15782" y="4115"/>
                  <a:pt x="15788" y="4109"/>
                  <a:pt x="15794" y="4109"/>
                </a:cubicBezTo>
                <a:cubicBezTo>
                  <a:pt x="15806" y="4109"/>
                  <a:pt x="15806" y="4109"/>
                  <a:pt x="15806" y="4109"/>
                </a:cubicBezTo>
                <a:cubicBezTo>
                  <a:pt x="15818" y="4109"/>
                  <a:pt x="15824" y="4109"/>
                  <a:pt x="15836" y="4109"/>
                </a:cubicBezTo>
                <a:cubicBezTo>
                  <a:pt x="15842" y="4097"/>
                  <a:pt x="15842" y="4091"/>
                  <a:pt x="15842" y="4079"/>
                </a:cubicBezTo>
                <a:lnTo>
                  <a:pt x="15836" y="4073"/>
                </a:lnTo>
                <a:cubicBezTo>
                  <a:pt x="15782" y="4073"/>
                  <a:pt x="15782" y="4073"/>
                  <a:pt x="15782" y="4073"/>
                </a:cubicBezTo>
                <a:cubicBezTo>
                  <a:pt x="15776" y="4067"/>
                  <a:pt x="15776" y="4062"/>
                  <a:pt x="15776" y="4062"/>
                </a:cubicBezTo>
                <a:cubicBezTo>
                  <a:pt x="15770" y="4050"/>
                  <a:pt x="15764" y="4044"/>
                  <a:pt x="15759" y="4038"/>
                </a:cubicBezTo>
                <a:cubicBezTo>
                  <a:pt x="15717" y="4038"/>
                  <a:pt x="15717" y="4038"/>
                  <a:pt x="15717" y="4038"/>
                </a:cubicBezTo>
                <a:cubicBezTo>
                  <a:pt x="15717" y="4044"/>
                  <a:pt x="15711" y="4050"/>
                  <a:pt x="15711" y="4062"/>
                </a:cubicBezTo>
                <a:cubicBezTo>
                  <a:pt x="15711" y="4067"/>
                  <a:pt x="15711" y="4067"/>
                  <a:pt x="15711" y="4073"/>
                </a:cubicBezTo>
                <a:lnTo>
                  <a:pt x="15705" y="4079"/>
                </a:lnTo>
                <a:cubicBezTo>
                  <a:pt x="15699" y="4079"/>
                  <a:pt x="15699" y="4085"/>
                  <a:pt x="15693" y="4085"/>
                </a:cubicBezTo>
                <a:cubicBezTo>
                  <a:pt x="15693" y="4085"/>
                  <a:pt x="15687" y="4079"/>
                  <a:pt x="15681" y="4079"/>
                </a:cubicBezTo>
                <a:cubicBezTo>
                  <a:pt x="15681" y="4079"/>
                  <a:pt x="15676" y="4079"/>
                  <a:pt x="15670" y="4079"/>
                </a:cubicBezTo>
                <a:cubicBezTo>
                  <a:pt x="15670" y="4020"/>
                  <a:pt x="15670" y="4020"/>
                  <a:pt x="15670" y="4020"/>
                </a:cubicBezTo>
                <a:cubicBezTo>
                  <a:pt x="15598" y="4020"/>
                  <a:pt x="15598" y="4020"/>
                  <a:pt x="15598" y="4020"/>
                </a:cubicBezTo>
                <a:cubicBezTo>
                  <a:pt x="15587" y="4020"/>
                  <a:pt x="15581" y="4008"/>
                  <a:pt x="15581" y="3996"/>
                </a:cubicBezTo>
                <a:cubicBezTo>
                  <a:pt x="15581" y="3984"/>
                  <a:pt x="15581" y="3978"/>
                  <a:pt x="15581" y="3973"/>
                </a:cubicBezTo>
                <a:cubicBezTo>
                  <a:pt x="15581" y="3973"/>
                  <a:pt x="15587" y="3967"/>
                  <a:pt x="15587" y="3961"/>
                </a:cubicBezTo>
                <a:cubicBezTo>
                  <a:pt x="15592" y="3961"/>
                  <a:pt x="15592" y="3955"/>
                  <a:pt x="15598" y="3955"/>
                </a:cubicBezTo>
                <a:cubicBezTo>
                  <a:pt x="15604" y="3949"/>
                  <a:pt x="15610" y="3949"/>
                  <a:pt x="15610" y="3949"/>
                </a:cubicBezTo>
                <a:cubicBezTo>
                  <a:pt x="15628" y="3949"/>
                  <a:pt x="15634" y="3949"/>
                  <a:pt x="15646" y="3949"/>
                </a:cubicBezTo>
                <a:cubicBezTo>
                  <a:pt x="15652" y="3949"/>
                  <a:pt x="15652" y="3949"/>
                  <a:pt x="15658" y="3949"/>
                </a:cubicBezTo>
                <a:cubicBezTo>
                  <a:pt x="15664" y="3949"/>
                  <a:pt x="15664" y="3949"/>
                  <a:pt x="15670" y="3949"/>
                </a:cubicBezTo>
                <a:cubicBezTo>
                  <a:pt x="15670" y="3943"/>
                  <a:pt x="15670" y="3937"/>
                  <a:pt x="15670" y="3937"/>
                </a:cubicBezTo>
                <a:cubicBezTo>
                  <a:pt x="15670" y="3931"/>
                  <a:pt x="15676" y="3925"/>
                  <a:pt x="15676" y="3925"/>
                </a:cubicBezTo>
                <a:cubicBezTo>
                  <a:pt x="15681" y="3919"/>
                  <a:pt x="15681" y="3913"/>
                  <a:pt x="15687" y="3913"/>
                </a:cubicBezTo>
                <a:cubicBezTo>
                  <a:pt x="15693" y="3907"/>
                  <a:pt x="15693" y="3913"/>
                  <a:pt x="15699" y="3907"/>
                </a:cubicBezTo>
                <a:cubicBezTo>
                  <a:pt x="15705" y="3907"/>
                  <a:pt x="15705" y="3901"/>
                  <a:pt x="15711" y="3901"/>
                </a:cubicBezTo>
                <a:cubicBezTo>
                  <a:pt x="15717" y="3901"/>
                  <a:pt x="15729" y="3901"/>
                  <a:pt x="15735" y="3901"/>
                </a:cubicBezTo>
                <a:cubicBezTo>
                  <a:pt x="15741" y="3901"/>
                  <a:pt x="15741" y="3901"/>
                  <a:pt x="15747" y="3901"/>
                </a:cubicBezTo>
                <a:cubicBezTo>
                  <a:pt x="15753" y="3901"/>
                  <a:pt x="15753" y="3895"/>
                  <a:pt x="15753" y="3889"/>
                </a:cubicBezTo>
                <a:cubicBezTo>
                  <a:pt x="15759" y="3889"/>
                  <a:pt x="15764" y="3884"/>
                  <a:pt x="15764" y="3884"/>
                </a:cubicBezTo>
                <a:cubicBezTo>
                  <a:pt x="15770" y="3878"/>
                  <a:pt x="15770" y="3872"/>
                  <a:pt x="15776" y="3872"/>
                </a:cubicBezTo>
                <a:cubicBezTo>
                  <a:pt x="15782" y="3866"/>
                  <a:pt x="15782" y="3860"/>
                  <a:pt x="15788" y="3860"/>
                </a:cubicBezTo>
                <a:cubicBezTo>
                  <a:pt x="15794" y="3854"/>
                  <a:pt x="15794" y="3848"/>
                  <a:pt x="15806" y="3848"/>
                </a:cubicBezTo>
                <a:cubicBezTo>
                  <a:pt x="15812" y="3848"/>
                  <a:pt x="15812" y="3848"/>
                  <a:pt x="15812" y="3848"/>
                </a:cubicBezTo>
                <a:cubicBezTo>
                  <a:pt x="15812" y="3848"/>
                  <a:pt x="15818" y="3848"/>
                  <a:pt x="15818" y="3854"/>
                </a:cubicBezTo>
                <a:cubicBezTo>
                  <a:pt x="15824" y="3866"/>
                  <a:pt x="15824" y="3866"/>
                  <a:pt x="15824" y="3866"/>
                </a:cubicBezTo>
                <a:cubicBezTo>
                  <a:pt x="15818" y="3866"/>
                  <a:pt x="15818" y="3872"/>
                  <a:pt x="15818" y="3878"/>
                </a:cubicBezTo>
                <a:cubicBezTo>
                  <a:pt x="15812" y="3878"/>
                  <a:pt x="15806" y="3878"/>
                  <a:pt x="15806" y="3884"/>
                </a:cubicBezTo>
                <a:cubicBezTo>
                  <a:pt x="15800" y="3889"/>
                  <a:pt x="15800" y="3901"/>
                  <a:pt x="15800" y="3907"/>
                </a:cubicBezTo>
                <a:cubicBezTo>
                  <a:pt x="15800" y="3919"/>
                  <a:pt x="15788" y="3919"/>
                  <a:pt x="15782" y="3931"/>
                </a:cubicBezTo>
                <a:cubicBezTo>
                  <a:pt x="15776" y="3931"/>
                  <a:pt x="15776" y="3937"/>
                  <a:pt x="15770" y="3943"/>
                </a:cubicBezTo>
                <a:cubicBezTo>
                  <a:pt x="15770" y="3943"/>
                  <a:pt x="15764" y="3943"/>
                  <a:pt x="15759" y="3949"/>
                </a:cubicBezTo>
                <a:cubicBezTo>
                  <a:pt x="15759" y="3955"/>
                  <a:pt x="15759" y="3955"/>
                  <a:pt x="15759" y="3961"/>
                </a:cubicBezTo>
                <a:cubicBezTo>
                  <a:pt x="15759" y="3973"/>
                  <a:pt x="15759" y="3973"/>
                  <a:pt x="15759" y="3973"/>
                </a:cubicBezTo>
                <a:cubicBezTo>
                  <a:pt x="15764" y="3973"/>
                  <a:pt x="15770" y="3967"/>
                  <a:pt x="15770" y="3967"/>
                </a:cubicBezTo>
                <a:cubicBezTo>
                  <a:pt x="15776" y="3961"/>
                  <a:pt x="15776" y="3961"/>
                  <a:pt x="15782" y="3955"/>
                </a:cubicBezTo>
                <a:cubicBezTo>
                  <a:pt x="15836" y="3955"/>
                  <a:pt x="15836" y="3955"/>
                  <a:pt x="15836" y="3955"/>
                </a:cubicBezTo>
                <a:cubicBezTo>
                  <a:pt x="15842" y="3955"/>
                  <a:pt x="15847" y="3949"/>
                  <a:pt x="15853" y="3949"/>
                </a:cubicBezTo>
                <a:cubicBezTo>
                  <a:pt x="15859" y="3943"/>
                  <a:pt x="15865" y="3931"/>
                  <a:pt x="15871" y="3925"/>
                </a:cubicBezTo>
                <a:cubicBezTo>
                  <a:pt x="15877" y="3925"/>
                  <a:pt x="15877" y="3919"/>
                  <a:pt x="15883" y="3913"/>
                </a:cubicBezTo>
                <a:lnTo>
                  <a:pt x="15889" y="3913"/>
                </a:lnTo>
                <a:cubicBezTo>
                  <a:pt x="15895" y="3913"/>
                  <a:pt x="15901" y="3907"/>
                  <a:pt x="15901" y="3907"/>
                </a:cubicBezTo>
                <a:cubicBezTo>
                  <a:pt x="15919" y="3907"/>
                  <a:pt x="15925" y="3913"/>
                  <a:pt x="15936" y="3919"/>
                </a:cubicBezTo>
                <a:cubicBezTo>
                  <a:pt x="15942" y="3919"/>
                  <a:pt x="15948" y="3919"/>
                  <a:pt x="15948" y="3919"/>
                </a:cubicBezTo>
                <a:cubicBezTo>
                  <a:pt x="15960" y="3919"/>
                  <a:pt x="15966" y="3919"/>
                  <a:pt x="15972" y="3925"/>
                </a:cubicBezTo>
                <a:cubicBezTo>
                  <a:pt x="15978" y="3931"/>
                  <a:pt x="15978" y="3931"/>
                  <a:pt x="15984" y="3931"/>
                </a:cubicBezTo>
                <a:cubicBezTo>
                  <a:pt x="15990" y="3937"/>
                  <a:pt x="15990" y="3949"/>
                  <a:pt x="15990" y="3955"/>
                </a:cubicBezTo>
                <a:cubicBezTo>
                  <a:pt x="15990" y="3967"/>
                  <a:pt x="15990" y="3967"/>
                  <a:pt x="15990" y="3967"/>
                </a:cubicBezTo>
                <a:cubicBezTo>
                  <a:pt x="15990" y="3973"/>
                  <a:pt x="15984" y="3973"/>
                  <a:pt x="15984" y="3978"/>
                </a:cubicBezTo>
                <a:cubicBezTo>
                  <a:pt x="15978" y="3984"/>
                  <a:pt x="15972" y="3984"/>
                  <a:pt x="15972" y="3990"/>
                </a:cubicBezTo>
                <a:cubicBezTo>
                  <a:pt x="15972" y="3990"/>
                  <a:pt x="15972" y="3996"/>
                  <a:pt x="15972" y="4002"/>
                </a:cubicBezTo>
                <a:cubicBezTo>
                  <a:pt x="15966" y="4008"/>
                  <a:pt x="15960" y="4008"/>
                  <a:pt x="15960" y="4020"/>
                </a:cubicBezTo>
                <a:cubicBezTo>
                  <a:pt x="15960" y="4026"/>
                  <a:pt x="15960" y="4032"/>
                  <a:pt x="15966" y="4044"/>
                </a:cubicBezTo>
                <a:cubicBezTo>
                  <a:pt x="15984" y="4044"/>
                  <a:pt x="15984" y="4044"/>
                  <a:pt x="15984" y="4044"/>
                </a:cubicBezTo>
                <a:cubicBezTo>
                  <a:pt x="15996" y="4038"/>
                  <a:pt x="15996" y="4038"/>
                  <a:pt x="15996" y="4038"/>
                </a:cubicBezTo>
                <a:cubicBezTo>
                  <a:pt x="16002" y="4038"/>
                  <a:pt x="16008" y="4032"/>
                  <a:pt x="16014" y="4032"/>
                </a:cubicBezTo>
                <a:cubicBezTo>
                  <a:pt x="16014" y="4032"/>
                  <a:pt x="16019" y="4032"/>
                  <a:pt x="16025" y="4032"/>
                </a:cubicBezTo>
                <a:cubicBezTo>
                  <a:pt x="16031" y="4038"/>
                  <a:pt x="16037" y="4044"/>
                  <a:pt x="16043" y="4050"/>
                </a:cubicBezTo>
                <a:cubicBezTo>
                  <a:pt x="16043" y="4055"/>
                  <a:pt x="16043" y="4062"/>
                  <a:pt x="16049" y="4062"/>
                </a:cubicBezTo>
                <a:cubicBezTo>
                  <a:pt x="16049" y="4073"/>
                  <a:pt x="16049" y="4079"/>
                  <a:pt x="16049" y="4085"/>
                </a:cubicBezTo>
                <a:cubicBezTo>
                  <a:pt x="16055" y="4091"/>
                  <a:pt x="16055" y="4091"/>
                  <a:pt x="16055" y="4097"/>
                </a:cubicBezTo>
                <a:cubicBezTo>
                  <a:pt x="16055" y="4103"/>
                  <a:pt x="16061" y="4103"/>
                  <a:pt x="16061" y="4109"/>
                </a:cubicBezTo>
                <a:cubicBezTo>
                  <a:pt x="16061" y="4115"/>
                  <a:pt x="16073" y="4115"/>
                  <a:pt x="16073" y="4127"/>
                </a:cubicBezTo>
                <a:cubicBezTo>
                  <a:pt x="16073" y="4186"/>
                  <a:pt x="16073" y="4186"/>
                  <a:pt x="16073" y="4186"/>
                </a:cubicBezTo>
                <a:cubicBezTo>
                  <a:pt x="16073" y="4192"/>
                  <a:pt x="16067" y="4198"/>
                  <a:pt x="16061" y="4198"/>
                </a:cubicBezTo>
                <a:cubicBezTo>
                  <a:pt x="16055" y="4204"/>
                  <a:pt x="16049" y="4204"/>
                  <a:pt x="16049" y="4210"/>
                </a:cubicBezTo>
                <a:cubicBezTo>
                  <a:pt x="16049" y="4210"/>
                  <a:pt x="16049" y="4216"/>
                  <a:pt x="16049" y="4221"/>
                </a:cubicBezTo>
                <a:cubicBezTo>
                  <a:pt x="16043" y="4228"/>
                  <a:pt x="16043" y="4228"/>
                  <a:pt x="16043" y="4233"/>
                </a:cubicBezTo>
                <a:cubicBezTo>
                  <a:pt x="16043" y="4263"/>
                  <a:pt x="16043" y="4263"/>
                  <a:pt x="16043" y="4263"/>
                </a:cubicBezTo>
                <a:cubicBezTo>
                  <a:pt x="16102" y="4263"/>
                  <a:pt x="16102" y="4263"/>
                  <a:pt x="16102" y="4263"/>
                </a:cubicBezTo>
                <a:cubicBezTo>
                  <a:pt x="16120" y="4263"/>
                  <a:pt x="16126" y="4251"/>
                  <a:pt x="16138" y="4245"/>
                </a:cubicBezTo>
                <a:cubicBezTo>
                  <a:pt x="16150" y="4239"/>
                  <a:pt x="16150" y="4239"/>
                  <a:pt x="16150" y="4239"/>
                </a:cubicBezTo>
                <a:cubicBezTo>
                  <a:pt x="16156" y="4239"/>
                  <a:pt x="16162" y="4233"/>
                  <a:pt x="16168" y="4233"/>
                </a:cubicBezTo>
                <a:cubicBezTo>
                  <a:pt x="16174" y="4228"/>
                  <a:pt x="16174" y="4221"/>
                  <a:pt x="16180" y="4221"/>
                </a:cubicBezTo>
                <a:cubicBezTo>
                  <a:pt x="16185" y="4221"/>
                  <a:pt x="16185" y="4221"/>
                  <a:pt x="16191" y="4216"/>
                </a:cubicBezTo>
                <a:cubicBezTo>
                  <a:pt x="16197" y="4216"/>
                  <a:pt x="16197" y="4216"/>
                  <a:pt x="16203" y="4210"/>
                </a:cubicBezTo>
                <a:cubicBezTo>
                  <a:pt x="16209" y="4210"/>
                  <a:pt x="16209" y="4204"/>
                  <a:pt x="16215" y="4204"/>
                </a:cubicBezTo>
                <a:cubicBezTo>
                  <a:pt x="16221" y="4204"/>
                  <a:pt x="16227" y="4204"/>
                  <a:pt x="16227" y="4204"/>
                </a:cubicBezTo>
                <a:cubicBezTo>
                  <a:pt x="16233" y="4204"/>
                  <a:pt x="16239" y="4198"/>
                  <a:pt x="16239" y="4192"/>
                </a:cubicBezTo>
                <a:lnTo>
                  <a:pt x="16239" y="4186"/>
                </a:lnTo>
                <a:cubicBezTo>
                  <a:pt x="16239" y="4174"/>
                  <a:pt x="16239" y="4168"/>
                  <a:pt x="16239" y="4162"/>
                </a:cubicBezTo>
                <a:cubicBezTo>
                  <a:pt x="16239" y="4156"/>
                  <a:pt x="16245" y="4150"/>
                  <a:pt x="16245" y="4144"/>
                </a:cubicBezTo>
                <a:cubicBezTo>
                  <a:pt x="16245" y="4144"/>
                  <a:pt x="16245" y="4139"/>
                  <a:pt x="16245" y="4133"/>
                </a:cubicBezTo>
                <a:cubicBezTo>
                  <a:pt x="16245" y="4103"/>
                  <a:pt x="16245" y="4103"/>
                  <a:pt x="16245" y="4103"/>
                </a:cubicBezTo>
                <a:cubicBezTo>
                  <a:pt x="16233" y="4103"/>
                  <a:pt x="16227" y="4103"/>
                  <a:pt x="16215" y="4097"/>
                </a:cubicBezTo>
                <a:cubicBezTo>
                  <a:pt x="16215" y="4091"/>
                  <a:pt x="16209" y="4085"/>
                  <a:pt x="16209" y="4079"/>
                </a:cubicBezTo>
                <a:cubicBezTo>
                  <a:pt x="16209" y="4073"/>
                  <a:pt x="16209" y="4062"/>
                  <a:pt x="16209" y="4055"/>
                </a:cubicBezTo>
                <a:cubicBezTo>
                  <a:pt x="16209" y="4050"/>
                  <a:pt x="16209" y="4050"/>
                  <a:pt x="16209" y="4044"/>
                </a:cubicBezTo>
                <a:cubicBezTo>
                  <a:pt x="16209" y="4038"/>
                  <a:pt x="16203" y="4038"/>
                  <a:pt x="16197" y="4038"/>
                </a:cubicBezTo>
                <a:cubicBezTo>
                  <a:pt x="16191" y="4038"/>
                  <a:pt x="16191" y="4032"/>
                  <a:pt x="16185" y="4032"/>
                </a:cubicBezTo>
                <a:cubicBezTo>
                  <a:pt x="16180" y="4026"/>
                  <a:pt x="16180" y="4020"/>
                  <a:pt x="16180" y="4020"/>
                </a:cubicBezTo>
                <a:cubicBezTo>
                  <a:pt x="16174" y="4014"/>
                  <a:pt x="16168" y="4014"/>
                  <a:pt x="16168" y="4014"/>
                </a:cubicBezTo>
                <a:cubicBezTo>
                  <a:pt x="16162" y="4008"/>
                  <a:pt x="16156" y="4008"/>
                  <a:pt x="16156" y="4002"/>
                </a:cubicBezTo>
                <a:cubicBezTo>
                  <a:pt x="16150" y="4002"/>
                  <a:pt x="16156" y="3996"/>
                  <a:pt x="16150" y="3990"/>
                </a:cubicBezTo>
                <a:cubicBezTo>
                  <a:pt x="16150" y="3990"/>
                  <a:pt x="16144" y="3984"/>
                  <a:pt x="16144" y="3978"/>
                </a:cubicBezTo>
                <a:cubicBezTo>
                  <a:pt x="16138" y="3973"/>
                  <a:pt x="16144" y="3973"/>
                  <a:pt x="16144" y="3961"/>
                </a:cubicBezTo>
                <a:cubicBezTo>
                  <a:pt x="16144" y="3949"/>
                  <a:pt x="16144" y="3943"/>
                  <a:pt x="16144" y="3931"/>
                </a:cubicBezTo>
                <a:cubicBezTo>
                  <a:pt x="16150" y="3925"/>
                  <a:pt x="16150" y="3925"/>
                  <a:pt x="16156" y="3919"/>
                </a:cubicBezTo>
                <a:cubicBezTo>
                  <a:pt x="16156" y="3919"/>
                  <a:pt x="16156" y="3913"/>
                  <a:pt x="16162" y="3907"/>
                </a:cubicBezTo>
                <a:cubicBezTo>
                  <a:pt x="16162" y="3907"/>
                  <a:pt x="16162" y="3901"/>
                  <a:pt x="16162" y="3895"/>
                </a:cubicBezTo>
                <a:cubicBezTo>
                  <a:pt x="16168" y="3895"/>
                  <a:pt x="16174" y="3901"/>
                  <a:pt x="16174" y="3895"/>
                </a:cubicBezTo>
                <a:cubicBezTo>
                  <a:pt x="16185" y="3895"/>
                  <a:pt x="16191" y="3895"/>
                  <a:pt x="16203" y="3889"/>
                </a:cubicBezTo>
                <a:cubicBezTo>
                  <a:pt x="16209" y="3889"/>
                  <a:pt x="16209" y="3889"/>
                  <a:pt x="16209" y="3889"/>
                </a:cubicBezTo>
                <a:cubicBezTo>
                  <a:pt x="16221" y="3889"/>
                  <a:pt x="16227" y="3889"/>
                  <a:pt x="16233" y="3889"/>
                </a:cubicBezTo>
                <a:cubicBezTo>
                  <a:pt x="16233" y="3789"/>
                  <a:pt x="16233" y="3789"/>
                  <a:pt x="16233" y="3789"/>
                </a:cubicBezTo>
                <a:cubicBezTo>
                  <a:pt x="16233" y="3783"/>
                  <a:pt x="16239" y="3783"/>
                  <a:pt x="16239" y="3777"/>
                </a:cubicBezTo>
                <a:cubicBezTo>
                  <a:pt x="16239" y="3777"/>
                  <a:pt x="16239" y="3771"/>
                  <a:pt x="16239" y="3765"/>
                </a:cubicBezTo>
                <a:cubicBezTo>
                  <a:pt x="16245" y="3765"/>
                  <a:pt x="16245" y="3759"/>
                  <a:pt x="16251" y="3753"/>
                </a:cubicBezTo>
                <a:cubicBezTo>
                  <a:pt x="16251" y="3753"/>
                  <a:pt x="16257" y="3759"/>
                  <a:pt x="16262" y="3753"/>
                </a:cubicBezTo>
                <a:cubicBezTo>
                  <a:pt x="16262" y="3753"/>
                  <a:pt x="16269" y="3753"/>
                  <a:pt x="16274" y="3747"/>
                </a:cubicBezTo>
                <a:cubicBezTo>
                  <a:pt x="16286" y="3741"/>
                  <a:pt x="16286" y="3735"/>
                  <a:pt x="16292" y="3723"/>
                </a:cubicBezTo>
                <a:cubicBezTo>
                  <a:pt x="16298" y="3718"/>
                  <a:pt x="16298" y="3718"/>
                  <a:pt x="16304" y="3712"/>
                </a:cubicBezTo>
                <a:cubicBezTo>
                  <a:pt x="16310" y="3706"/>
                  <a:pt x="16316" y="3694"/>
                  <a:pt x="16322" y="3694"/>
                </a:cubicBezTo>
                <a:cubicBezTo>
                  <a:pt x="16328" y="3688"/>
                  <a:pt x="16328" y="3694"/>
                  <a:pt x="16334" y="3694"/>
                </a:cubicBezTo>
                <a:cubicBezTo>
                  <a:pt x="16340" y="3694"/>
                  <a:pt x="16340" y="3694"/>
                  <a:pt x="16346" y="3694"/>
                </a:cubicBezTo>
                <a:cubicBezTo>
                  <a:pt x="16363" y="3700"/>
                  <a:pt x="16375" y="3712"/>
                  <a:pt x="16393" y="3723"/>
                </a:cubicBezTo>
                <a:cubicBezTo>
                  <a:pt x="16393" y="3723"/>
                  <a:pt x="16399" y="3723"/>
                  <a:pt x="16405" y="3723"/>
                </a:cubicBezTo>
                <a:cubicBezTo>
                  <a:pt x="16411" y="3723"/>
                  <a:pt x="16417" y="3718"/>
                  <a:pt x="16428" y="3718"/>
                </a:cubicBezTo>
                <a:cubicBezTo>
                  <a:pt x="16428" y="3712"/>
                  <a:pt x="16435" y="3712"/>
                  <a:pt x="16435" y="3712"/>
                </a:cubicBezTo>
                <a:cubicBezTo>
                  <a:pt x="16440" y="3706"/>
                  <a:pt x="16440" y="3700"/>
                  <a:pt x="16446" y="3700"/>
                </a:cubicBezTo>
                <a:cubicBezTo>
                  <a:pt x="16452" y="3694"/>
                  <a:pt x="16452" y="3694"/>
                  <a:pt x="16458" y="3688"/>
                </a:cubicBezTo>
                <a:cubicBezTo>
                  <a:pt x="16458" y="3688"/>
                  <a:pt x="16464" y="3688"/>
                  <a:pt x="16470" y="3688"/>
                </a:cubicBezTo>
                <a:cubicBezTo>
                  <a:pt x="16476" y="3688"/>
                  <a:pt x="16470" y="3682"/>
                  <a:pt x="16476" y="3676"/>
                </a:cubicBezTo>
                <a:cubicBezTo>
                  <a:pt x="16488" y="3676"/>
                  <a:pt x="16494" y="3682"/>
                  <a:pt x="16500" y="3676"/>
                </a:cubicBezTo>
                <a:cubicBezTo>
                  <a:pt x="16506" y="3676"/>
                  <a:pt x="16506" y="3676"/>
                  <a:pt x="16512" y="3670"/>
                </a:cubicBezTo>
                <a:cubicBezTo>
                  <a:pt x="16517" y="3670"/>
                  <a:pt x="16517" y="3670"/>
                  <a:pt x="16523" y="3670"/>
                </a:cubicBezTo>
                <a:cubicBezTo>
                  <a:pt x="16529" y="3664"/>
                  <a:pt x="16529" y="3664"/>
                  <a:pt x="16535" y="3658"/>
                </a:cubicBezTo>
                <a:lnTo>
                  <a:pt x="16535" y="3652"/>
                </a:lnTo>
                <a:cubicBezTo>
                  <a:pt x="16541" y="3641"/>
                  <a:pt x="16553" y="3635"/>
                  <a:pt x="16565" y="3629"/>
                </a:cubicBezTo>
                <a:cubicBezTo>
                  <a:pt x="16565" y="3623"/>
                  <a:pt x="16571" y="3623"/>
                  <a:pt x="16577" y="3623"/>
                </a:cubicBezTo>
                <a:cubicBezTo>
                  <a:pt x="16577" y="3617"/>
                  <a:pt x="16577" y="3611"/>
                  <a:pt x="16583" y="3611"/>
                </a:cubicBezTo>
                <a:cubicBezTo>
                  <a:pt x="16583" y="3605"/>
                  <a:pt x="16589" y="3605"/>
                  <a:pt x="16589" y="3599"/>
                </a:cubicBezTo>
                <a:cubicBezTo>
                  <a:pt x="16606" y="3587"/>
                  <a:pt x="16606" y="3575"/>
                  <a:pt x="16624" y="3563"/>
                </a:cubicBezTo>
                <a:cubicBezTo>
                  <a:pt x="16624" y="3557"/>
                  <a:pt x="16630" y="3557"/>
                  <a:pt x="16636" y="3557"/>
                </a:cubicBezTo>
                <a:cubicBezTo>
                  <a:pt x="16642" y="3546"/>
                  <a:pt x="16648" y="3540"/>
                  <a:pt x="16654" y="3534"/>
                </a:cubicBezTo>
                <a:cubicBezTo>
                  <a:pt x="16654" y="3528"/>
                  <a:pt x="16654" y="3522"/>
                  <a:pt x="16654" y="3522"/>
                </a:cubicBezTo>
                <a:cubicBezTo>
                  <a:pt x="16654" y="3516"/>
                  <a:pt x="16660" y="3516"/>
                  <a:pt x="16660" y="3510"/>
                </a:cubicBezTo>
                <a:cubicBezTo>
                  <a:pt x="16666" y="3504"/>
                  <a:pt x="16666" y="3504"/>
                  <a:pt x="16666" y="3498"/>
                </a:cubicBezTo>
                <a:cubicBezTo>
                  <a:pt x="16672" y="3492"/>
                  <a:pt x="16672" y="3486"/>
                  <a:pt x="16672" y="3475"/>
                </a:cubicBezTo>
                <a:cubicBezTo>
                  <a:pt x="16678" y="3468"/>
                  <a:pt x="16683" y="3468"/>
                  <a:pt x="16683" y="3463"/>
                </a:cubicBezTo>
                <a:cubicBezTo>
                  <a:pt x="16689" y="3451"/>
                  <a:pt x="16695" y="3451"/>
                  <a:pt x="16707" y="3439"/>
                </a:cubicBezTo>
                <a:cubicBezTo>
                  <a:pt x="16707" y="3439"/>
                  <a:pt x="16713" y="3439"/>
                  <a:pt x="16719" y="3433"/>
                </a:cubicBezTo>
                <a:cubicBezTo>
                  <a:pt x="16719" y="3433"/>
                  <a:pt x="16719" y="3427"/>
                  <a:pt x="16725" y="3421"/>
                </a:cubicBezTo>
                <a:cubicBezTo>
                  <a:pt x="16725" y="3421"/>
                  <a:pt x="16731" y="3427"/>
                  <a:pt x="16737" y="3421"/>
                </a:cubicBezTo>
                <a:cubicBezTo>
                  <a:pt x="16743" y="3421"/>
                  <a:pt x="16749" y="3409"/>
                  <a:pt x="16755" y="3403"/>
                </a:cubicBezTo>
                <a:cubicBezTo>
                  <a:pt x="16760" y="3397"/>
                  <a:pt x="16760" y="3397"/>
                  <a:pt x="16767" y="3391"/>
                </a:cubicBezTo>
                <a:cubicBezTo>
                  <a:pt x="16767" y="3391"/>
                  <a:pt x="16767" y="3386"/>
                  <a:pt x="16772" y="3380"/>
                </a:cubicBezTo>
                <a:cubicBezTo>
                  <a:pt x="16772" y="3374"/>
                  <a:pt x="16778" y="3374"/>
                  <a:pt x="16784" y="3368"/>
                </a:cubicBezTo>
                <a:cubicBezTo>
                  <a:pt x="16784" y="3368"/>
                  <a:pt x="16790" y="3362"/>
                  <a:pt x="16796" y="3356"/>
                </a:cubicBezTo>
                <a:cubicBezTo>
                  <a:pt x="16796" y="3356"/>
                  <a:pt x="16802" y="3356"/>
                  <a:pt x="16808" y="3350"/>
                </a:cubicBezTo>
                <a:cubicBezTo>
                  <a:pt x="16808" y="3344"/>
                  <a:pt x="16802" y="3338"/>
                  <a:pt x="16808" y="3326"/>
                </a:cubicBezTo>
                <a:cubicBezTo>
                  <a:pt x="16808" y="3320"/>
                  <a:pt x="16808" y="3320"/>
                  <a:pt x="16808" y="3314"/>
                </a:cubicBezTo>
                <a:cubicBezTo>
                  <a:pt x="16808" y="3309"/>
                  <a:pt x="16808" y="3303"/>
                  <a:pt x="16808" y="3291"/>
                </a:cubicBezTo>
                <a:cubicBezTo>
                  <a:pt x="16808" y="3279"/>
                  <a:pt x="16808" y="3279"/>
                  <a:pt x="16808" y="3279"/>
                </a:cubicBezTo>
                <a:cubicBezTo>
                  <a:pt x="16808" y="3279"/>
                  <a:pt x="16814" y="3273"/>
                  <a:pt x="16814" y="3267"/>
                </a:cubicBezTo>
                <a:cubicBezTo>
                  <a:pt x="16820" y="3267"/>
                  <a:pt x="16826" y="3261"/>
                  <a:pt x="16826" y="3261"/>
                </a:cubicBezTo>
                <a:cubicBezTo>
                  <a:pt x="16832" y="3249"/>
                  <a:pt x="16826" y="3237"/>
                  <a:pt x="16826" y="3225"/>
                </a:cubicBezTo>
                <a:cubicBezTo>
                  <a:pt x="16826" y="3208"/>
                  <a:pt x="16826" y="3208"/>
                  <a:pt x="16826" y="3208"/>
                </a:cubicBezTo>
                <a:cubicBezTo>
                  <a:pt x="16826" y="3202"/>
                  <a:pt x="16826" y="3202"/>
                  <a:pt x="16826" y="3196"/>
                </a:cubicBezTo>
                <a:cubicBezTo>
                  <a:pt x="16826" y="3184"/>
                  <a:pt x="16826" y="3184"/>
                  <a:pt x="16826" y="3184"/>
                </a:cubicBezTo>
                <a:cubicBezTo>
                  <a:pt x="16826" y="3178"/>
                  <a:pt x="16826" y="3178"/>
                  <a:pt x="16826" y="3172"/>
                </a:cubicBezTo>
                <a:cubicBezTo>
                  <a:pt x="16826" y="3166"/>
                  <a:pt x="16832" y="3166"/>
                  <a:pt x="16832" y="3160"/>
                </a:cubicBezTo>
                <a:cubicBezTo>
                  <a:pt x="16838" y="3160"/>
                  <a:pt x="16832" y="3154"/>
                  <a:pt x="16832" y="3148"/>
                </a:cubicBezTo>
                <a:cubicBezTo>
                  <a:pt x="16838" y="3142"/>
                  <a:pt x="16838" y="3137"/>
                  <a:pt x="16838" y="3125"/>
                </a:cubicBezTo>
                <a:cubicBezTo>
                  <a:pt x="16844" y="3119"/>
                  <a:pt x="16849" y="3119"/>
                  <a:pt x="16849" y="3113"/>
                </a:cubicBezTo>
                <a:cubicBezTo>
                  <a:pt x="16855" y="3113"/>
                  <a:pt x="16855" y="3107"/>
                  <a:pt x="16855" y="3107"/>
                </a:cubicBezTo>
                <a:cubicBezTo>
                  <a:pt x="16861" y="3101"/>
                  <a:pt x="16861" y="3095"/>
                  <a:pt x="16867" y="3095"/>
                </a:cubicBezTo>
                <a:cubicBezTo>
                  <a:pt x="16867" y="3095"/>
                  <a:pt x="16873" y="3095"/>
                  <a:pt x="16879" y="3095"/>
                </a:cubicBezTo>
                <a:cubicBezTo>
                  <a:pt x="16879" y="3101"/>
                  <a:pt x="16879" y="3107"/>
                  <a:pt x="16885" y="3107"/>
                </a:cubicBezTo>
                <a:cubicBezTo>
                  <a:pt x="16885" y="3107"/>
                  <a:pt x="16891" y="3107"/>
                  <a:pt x="16891" y="3113"/>
                </a:cubicBezTo>
                <a:cubicBezTo>
                  <a:pt x="16897" y="3113"/>
                  <a:pt x="16903" y="3113"/>
                  <a:pt x="16903" y="3119"/>
                </a:cubicBezTo>
                <a:cubicBezTo>
                  <a:pt x="16909" y="3125"/>
                  <a:pt x="16915" y="3125"/>
                  <a:pt x="16915" y="3131"/>
                </a:cubicBezTo>
                <a:cubicBezTo>
                  <a:pt x="16915" y="3137"/>
                  <a:pt x="16909" y="3137"/>
                  <a:pt x="16909" y="3142"/>
                </a:cubicBezTo>
                <a:cubicBezTo>
                  <a:pt x="16909" y="3148"/>
                  <a:pt x="16909" y="3148"/>
                  <a:pt x="16903" y="3154"/>
                </a:cubicBezTo>
                <a:cubicBezTo>
                  <a:pt x="16903" y="3160"/>
                  <a:pt x="16903" y="3166"/>
                  <a:pt x="16903" y="3172"/>
                </a:cubicBezTo>
                <a:cubicBezTo>
                  <a:pt x="16903" y="3184"/>
                  <a:pt x="16909" y="3190"/>
                  <a:pt x="16909" y="3196"/>
                </a:cubicBezTo>
                <a:cubicBezTo>
                  <a:pt x="16915" y="3220"/>
                  <a:pt x="16909" y="3231"/>
                  <a:pt x="16909" y="3249"/>
                </a:cubicBezTo>
                <a:cubicBezTo>
                  <a:pt x="16909" y="3261"/>
                  <a:pt x="16915" y="3273"/>
                  <a:pt x="16909" y="3285"/>
                </a:cubicBezTo>
                <a:cubicBezTo>
                  <a:pt x="16909" y="3291"/>
                  <a:pt x="16915" y="3297"/>
                  <a:pt x="16909" y="3297"/>
                </a:cubicBezTo>
                <a:cubicBezTo>
                  <a:pt x="16909" y="3303"/>
                  <a:pt x="16903" y="3303"/>
                  <a:pt x="16903" y="3309"/>
                </a:cubicBezTo>
                <a:cubicBezTo>
                  <a:pt x="16897" y="3314"/>
                  <a:pt x="16891" y="3314"/>
                  <a:pt x="16891" y="3320"/>
                </a:cubicBezTo>
                <a:cubicBezTo>
                  <a:pt x="16891" y="3326"/>
                  <a:pt x="16891" y="3326"/>
                  <a:pt x="16891" y="3338"/>
                </a:cubicBezTo>
                <a:cubicBezTo>
                  <a:pt x="16891" y="3344"/>
                  <a:pt x="16891" y="3344"/>
                  <a:pt x="16891" y="3350"/>
                </a:cubicBezTo>
                <a:cubicBezTo>
                  <a:pt x="16891" y="3368"/>
                  <a:pt x="16897" y="3374"/>
                  <a:pt x="16903" y="3386"/>
                </a:cubicBezTo>
                <a:cubicBezTo>
                  <a:pt x="16909" y="3397"/>
                  <a:pt x="16909" y="3403"/>
                  <a:pt x="16909" y="3415"/>
                </a:cubicBezTo>
                <a:cubicBezTo>
                  <a:pt x="16909" y="3421"/>
                  <a:pt x="16909" y="3427"/>
                  <a:pt x="16909" y="3433"/>
                </a:cubicBezTo>
                <a:cubicBezTo>
                  <a:pt x="16909" y="3439"/>
                  <a:pt x="16903" y="3439"/>
                  <a:pt x="16897" y="3439"/>
                </a:cubicBezTo>
                <a:cubicBezTo>
                  <a:pt x="16891" y="3445"/>
                  <a:pt x="16885" y="3445"/>
                  <a:pt x="16885" y="3451"/>
                </a:cubicBezTo>
                <a:cubicBezTo>
                  <a:pt x="16885" y="3457"/>
                  <a:pt x="16885" y="3463"/>
                  <a:pt x="16885" y="3468"/>
                </a:cubicBezTo>
                <a:cubicBezTo>
                  <a:pt x="16885" y="3475"/>
                  <a:pt x="16885" y="3480"/>
                  <a:pt x="16885" y="3486"/>
                </a:cubicBezTo>
                <a:cubicBezTo>
                  <a:pt x="16885" y="3492"/>
                  <a:pt x="16891" y="3492"/>
                  <a:pt x="16891" y="3498"/>
                </a:cubicBezTo>
                <a:cubicBezTo>
                  <a:pt x="16891" y="3504"/>
                  <a:pt x="16885" y="3504"/>
                  <a:pt x="16885" y="3510"/>
                </a:cubicBezTo>
                <a:cubicBezTo>
                  <a:pt x="16909" y="3510"/>
                  <a:pt x="16909" y="3510"/>
                  <a:pt x="16909" y="3510"/>
                </a:cubicBezTo>
                <a:cubicBezTo>
                  <a:pt x="16909" y="3504"/>
                  <a:pt x="16915" y="3510"/>
                  <a:pt x="16921" y="3504"/>
                </a:cubicBezTo>
                <a:cubicBezTo>
                  <a:pt x="16921" y="3498"/>
                  <a:pt x="16921" y="3498"/>
                  <a:pt x="16921" y="3492"/>
                </a:cubicBezTo>
                <a:cubicBezTo>
                  <a:pt x="16926" y="3480"/>
                  <a:pt x="16926" y="3480"/>
                  <a:pt x="16926" y="3480"/>
                </a:cubicBezTo>
                <a:cubicBezTo>
                  <a:pt x="16933" y="3475"/>
                  <a:pt x="16933" y="3475"/>
                  <a:pt x="16938" y="3468"/>
                </a:cubicBezTo>
                <a:cubicBezTo>
                  <a:pt x="16938" y="3468"/>
                  <a:pt x="16938" y="3463"/>
                  <a:pt x="16944" y="3457"/>
                </a:cubicBezTo>
                <a:cubicBezTo>
                  <a:pt x="16944" y="3463"/>
                  <a:pt x="16950" y="3457"/>
                  <a:pt x="16956" y="3463"/>
                </a:cubicBezTo>
                <a:cubicBezTo>
                  <a:pt x="16956" y="3475"/>
                  <a:pt x="16950" y="3480"/>
                  <a:pt x="16956" y="3486"/>
                </a:cubicBezTo>
                <a:cubicBezTo>
                  <a:pt x="16956" y="3492"/>
                  <a:pt x="16962" y="3492"/>
                  <a:pt x="16968" y="3492"/>
                </a:cubicBezTo>
                <a:cubicBezTo>
                  <a:pt x="16974" y="3504"/>
                  <a:pt x="16986" y="3504"/>
                  <a:pt x="16998" y="3504"/>
                </a:cubicBezTo>
                <a:cubicBezTo>
                  <a:pt x="16998" y="3498"/>
                  <a:pt x="16998" y="3498"/>
                  <a:pt x="16998" y="3492"/>
                </a:cubicBezTo>
                <a:cubicBezTo>
                  <a:pt x="16998" y="3486"/>
                  <a:pt x="16998" y="3486"/>
                  <a:pt x="16992" y="3480"/>
                </a:cubicBezTo>
                <a:cubicBezTo>
                  <a:pt x="16992" y="3480"/>
                  <a:pt x="16992" y="3475"/>
                  <a:pt x="16992" y="3468"/>
                </a:cubicBezTo>
                <a:cubicBezTo>
                  <a:pt x="16992" y="3463"/>
                  <a:pt x="16986" y="3463"/>
                  <a:pt x="16980" y="3457"/>
                </a:cubicBezTo>
                <a:cubicBezTo>
                  <a:pt x="16980" y="3451"/>
                  <a:pt x="16974" y="3457"/>
                  <a:pt x="16968" y="3451"/>
                </a:cubicBezTo>
                <a:cubicBezTo>
                  <a:pt x="16968" y="3445"/>
                  <a:pt x="16968" y="3439"/>
                  <a:pt x="16962" y="3439"/>
                </a:cubicBezTo>
                <a:cubicBezTo>
                  <a:pt x="16962" y="3433"/>
                  <a:pt x="16950" y="3433"/>
                  <a:pt x="16950" y="3427"/>
                </a:cubicBezTo>
                <a:cubicBezTo>
                  <a:pt x="16944" y="3421"/>
                  <a:pt x="16950" y="3415"/>
                  <a:pt x="16944" y="3403"/>
                </a:cubicBezTo>
                <a:cubicBezTo>
                  <a:pt x="16944" y="3397"/>
                  <a:pt x="16938" y="3397"/>
                  <a:pt x="16938" y="3391"/>
                </a:cubicBezTo>
                <a:cubicBezTo>
                  <a:pt x="16933" y="3386"/>
                  <a:pt x="16926" y="3380"/>
                  <a:pt x="16926" y="3368"/>
                </a:cubicBezTo>
                <a:cubicBezTo>
                  <a:pt x="16926" y="3356"/>
                  <a:pt x="16944" y="3356"/>
                  <a:pt x="16950" y="3344"/>
                </a:cubicBezTo>
                <a:cubicBezTo>
                  <a:pt x="16950" y="3344"/>
                  <a:pt x="16956" y="3344"/>
                  <a:pt x="16956" y="3338"/>
                </a:cubicBezTo>
                <a:cubicBezTo>
                  <a:pt x="16956" y="3332"/>
                  <a:pt x="16956" y="3326"/>
                  <a:pt x="16956" y="3320"/>
                </a:cubicBezTo>
                <a:cubicBezTo>
                  <a:pt x="16956" y="3320"/>
                  <a:pt x="16956" y="3314"/>
                  <a:pt x="16956" y="3309"/>
                </a:cubicBezTo>
                <a:cubicBezTo>
                  <a:pt x="16956" y="3303"/>
                  <a:pt x="16968" y="3309"/>
                  <a:pt x="16968" y="3303"/>
                </a:cubicBezTo>
                <a:cubicBezTo>
                  <a:pt x="16968" y="3303"/>
                  <a:pt x="16968" y="3297"/>
                  <a:pt x="16974" y="3291"/>
                </a:cubicBezTo>
                <a:cubicBezTo>
                  <a:pt x="16980" y="3291"/>
                  <a:pt x="16974" y="3279"/>
                  <a:pt x="16980" y="3279"/>
                </a:cubicBezTo>
                <a:cubicBezTo>
                  <a:pt x="16992" y="3279"/>
                  <a:pt x="16998" y="3285"/>
                  <a:pt x="17004" y="3291"/>
                </a:cubicBezTo>
                <a:cubicBezTo>
                  <a:pt x="17015" y="3297"/>
                  <a:pt x="17015" y="3309"/>
                  <a:pt x="17027" y="3309"/>
                </a:cubicBezTo>
                <a:cubicBezTo>
                  <a:pt x="17033" y="3309"/>
                  <a:pt x="17033" y="3303"/>
                  <a:pt x="17039" y="3297"/>
                </a:cubicBezTo>
                <a:cubicBezTo>
                  <a:pt x="17039" y="3297"/>
                  <a:pt x="17039" y="3291"/>
                  <a:pt x="17039" y="3285"/>
                </a:cubicBezTo>
                <a:cubicBezTo>
                  <a:pt x="17039" y="3285"/>
                  <a:pt x="17033" y="3279"/>
                  <a:pt x="17033" y="3273"/>
                </a:cubicBezTo>
                <a:cubicBezTo>
                  <a:pt x="17033" y="3273"/>
                  <a:pt x="17033" y="3267"/>
                  <a:pt x="17033" y="3261"/>
                </a:cubicBezTo>
                <a:cubicBezTo>
                  <a:pt x="17033" y="3255"/>
                  <a:pt x="17027" y="3249"/>
                  <a:pt x="17027" y="3243"/>
                </a:cubicBezTo>
                <a:cubicBezTo>
                  <a:pt x="17027" y="3237"/>
                  <a:pt x="17027" y="3231"/>
                  <a:pt x="17027" y="3231"/>
                </a:cubicBezTo>
                <a:cubicBezTo>
                  <a:pt x="17027" y="3225"/>
                  <a:pt x="17021" y="3220"/>
                  <a:pt x="17021" y="3214"/>
                </a:cubicBezTo>
                <a:cubicBezTo>
                  <a:pt x="17021" y="3208"/>
                  <a:pt x="17015" y="3208"/>
                  <a:pt x="17015" y="3202"/>
                </a:cubicBezTo>
                <a:cubicBezTo>
                  <a:pt x="17010" y="3190"/>
                  <a:pt x="17015" y="3184"/>
                  <a:pt x="17015" y="3172"/>
                </a:cubicBezTo>
                <a:cubicBezTo>
                  <a:pt x="17015" y="3166"/>
                  <a:pt x="17015" y="3160"/>
                  <a:pt x="17015" y="3160"/>
                </a:cubicBezTo>
                <a:cubicBezTo>
                  <a:pt x="17010" y="3154"/>
                  <a:pt x="17010" y="3154"/>
                  <a:pt x="17004" y="3148"/>
                </a:cubicBezTo>
                <a:cubicBezTo>
                  <a:pt x="17004" y="3142"/>
                  <a:pt x="17004" y="3137"/>
                  <a:pt x="16998" y="3137"/>
                </a:cubicBezTo>
                <a:cubicBezTo>
                  <a:pt x="16992" y="3125"/>
                  <a:pt x="16986" y="3125"/>
                  <a:pt x="16980" y="3113"/>
                </a:cubicBezTo>
                <a:cubicBezTo>
                  <a:pt x="16980" y="3107"/>
                  <a:pt x="16974" y="3107"/>
                  <a:pt x="16974" y="3101"/>
                </a:cubicBezTo>
                <a:cubicBezTo>
                  <a:pt x="16974" y="3095"/>
                  <a:pt x="16974" y="3095"/>
                  <a:pt x="16974" y="3089"/>
                </a:cubicBezTo>
                <a:cubicBezTo>
                  <a:pt x="16974" y="3083"/>
                  <a:pt x="16974" y="3083"/>
                  <a:pt x="16974" y="3077"/>
                </a:cubicBezTo>
                <a:cubicBezTo>
                  <a:pt x="16974" y="3071"/>
                  <a:pt x="16974" y="3071"/>
                  <a:pt x="16974" y="3065"/>
                </a:cubicBezTo>
                <a:cubicBezTo>
                  <a:pt x="16974" y="3054"/>
                  <a:pt x="16974" y="3054"/>
                  <a:pt x="16974" y="3054"/>
                </a:cubicBezTo>
                <a:cubicBezTo>
                  <a:pt x="16974" y="3048"/>
                  <a:pt x="16980" y="3048"/>
                  <a:pt x="16980" y="3042"/>
                </a:cubicBezTo>
                <a:cubicBezTo>
                  <a:pt x="16980" y="3036"/>
                  <a:pt x="16974" y="3036"/>
                  <a:pt x="16974" y="3030"/>
                </a:cubicBezTo>
                <a:cubicBezTo>
                  <a:pt x="16974" y="3024"/>
                  <a:pt x="16980" y="3024"/>
                  <a:pt x="16980" y="3018"/>
                </a:cubicBezTo>
                <a:cubicBezTo>
                  <a:pt x="16980" y="3012"/>
                  <a:pt x="16974" y="3012"/>
                  <a:pt x="16974" y="3006"/>
                </a:cubicBezTo>
                <a:lnTo>
                  <a:pt x="16962" y="3006"/>
                </a:lnTo>
                <a:cubicBezTo>
                  <a:pt x="16956" y="2994"/>
                  <a:pt x="16962" y="2988"/>
                  <a:pt x="16962" y="2982"/>
                </a:cubicBezTo>
                <a:cubicBezTo>
                  <a:pt x="16956" y="2976"/>
                  <a:pt x="16956" y="2965"/>
                  <a:pt x="16956" y="2959"/>
                </a:cubicBezTo>
                <a:cubicBezTo>
                  <a:pt x="16950" y="2947"/>
                  <a:pt x="16956" y="2941"/>
                  <a:pt x="16956" y="2935"/>
                </a:cubicBezTo>
                <a:cubicBezTo>
                  <a:pt x="16956" y="2923"/>
                  <a:pt x="16950" y="2917"/>
                  <a:pt x="16950" y="2911"/>
                </a:cubicBezTo>
                <a:cubicBezTo>
                  <a:pt x="16926" y="2911"/>
                  <a:pt x="16926" y="2911"/>
                  <a:pt x="16926" y="2911"/>
                </a:cubicBezTo>
                <a:cubicBezTo>
                  <a:pt x="16926" y="2994"/>
                  <a:pt x="16926" y="2994"/>
                  <a:pt x="16926" y="2994"/>
                </a:cubicBezTo>
                <a:cubicBezTo>
                  <a:pt x="16921" y="2994"/>
                  <a:pt x="16915" y="2994"/>
                  <a:pt x="16909" y="2994"/>
                </a:cubicBezTo>
                <a:cubicBezTo>
                  <a:pt x="16903" y="2994"/>
                  <a:pt x="16903" y="2994"/>
                  <a:pt x="16897" y="3000"/>
                </a:cubicBezTo>
                <a:cubicBezTo>
                  <a:pt x="16897" y="3012"/>
                  <a:pt x="16897" y="3012"/>
                  <a:pt x="16897" y="3012"/>
                </a:cubicBezTo>
                <a:cubicBezTo>
                  <a:pt x="16897" y="3012"/>
                  <a:pt x="16897" y="3018"/>
                  <a:pt x="16897" y="3024"/>
                </a:cubicBezTo>
                <a:cubicBezTo>
                  <a:pt x="16897" y="3036"/>
                  <a:pt x="16897" y="3036"/>
                  <a:pt x="16897" y="3036"/>
                </a:cubicBezTo>
                <a:cubicBezTo>
                  <a:pt x="16903" y="3036"/>
                  <a:pt x="16903" y="3042"/>
                  <a:pt x="16903" y="3042"/>
                </a:cubicBezTo>
                <a:cubicBezTo>
                  <a:pt x="16909" y="3054"/>
                  <a:pt x="16903" y="3059"/>
                  <a:pt x="16903" y="3065"/>
                </a:cubicBezTo>
                <a:cubicBezTo>
                  <a:pt x="16885" y="3065"/>
                  <a:pt x="16885" y="3065"/>
                  <a:pt x="16885" y="3065"/>
                </a:cubicBezTo>
                <a:cubicBezTo>
                  <a:pt x="16879" y="3065"/>
                  <a:pt x="16873" y="3065"/>
                  <a:pt x="16873" y="3065"/>
                </a:cubicBezTo>
                <a:cubicBezTo>
                  <a:pt x="16873" y="3059"/>
                  <a:pt x="16867" y="3059"/>
                  <a:pt x="16867" y="3054"/>
                </a:cubicBezTo>
                <a:cubicBezTo>
                  <a:pt x="16867" y="3048"/>
                  <a:pt x="16873" y="3048"/>
                  <a:pt x="16873" y="3042"/>
                </a:cubicBezTo>
                <a:cubicBezTo>
                  <a:pt x="16873" y="3036"/>
                  <a:pt x="16873" y="3036"/>
                  <a:pt x="16873" y="3030"/>
                </a:cubicBezTo>
                <a:cubicBezTo>
                  <a:pt x="16873" y="3024"/>
                  <a:pt x="16879" y="3018"/>
                  <a:pt x="16879" y="3006"/>
                </a:cubicBezTo>
                <a:cubicBezTo>
                  <a:pt x="16879" y="2994"/>
                  <a:pt x="16879" y="2994"/>
                  <a:pt x="16879" y="2994"/>
                </a:cubicBezTo>
                <a:cubicBezTo>
                  <a:pt x="16873" y="2988"/>
                  <a:pt x="16873" y="2988"/>
                  <a:pt x="16867" y="2982"/>
                </a:cubicBezTo>
                <a:cubicBezTo>
                  <a:pt x="16867" y="2976"/>
                  <a:pt x="16861" y="2976"/>
                  <a:pt x="16855" y="2971"/>
                </a:cubicBezTo>
                <a:cubicBezTo>
                  <a:pt x="16855" y="2971"/>
                  <a:pt x="16849" y="2965"/>
                  <a:pt x="16844" y="2965"/>
                </a:cubicBezTo>
                <a:cubicBezTo>
                  <a:pt x="16844" y="2965"/>
                  <a:pt x="16838" y="2965"/>
                  <a:pt x="16832" y="2965"/>
                </a:cubicBezTo>
                <a:cubicBezTo>
                  <a:pt x="16826" y="2965"/>
                  <a:pt x="16826" y="2959"/>
                  <a:pt x="16820" y="2959"/>
                </a:cubicBezTo>
                <a:cubicBezTo>
                  <a:pt x="16814" y="2953"/>
                  <a:pt x="16820" y="2947"/>
                  <a:pt x="16814" y="2947"/>
                </a:cubicBezTo>
                <a:cubicBezTo>
                  <a:pt x="16814" y="2941"/>
                  <a:pt x="16808" y="2941"/>
                  <a:pt x="16802" y="2941"/>
                </a:cubicBezTo>
                <a:cubicBezTo>
                  <a:pt x="16790" y="2935"/>
                  <a:pt x="16778" y="2923"/>
                  <a:pt x="16767" y="2911"/>
                </a:cubicBezTo>
                <a:cubicBezTo>
                  <a:pt x="16737" y="2911"/>
                  <a:pt x="16737" y="2911"/>
                  <a:pt x="16737" y="2911"/>
                </a:cubicBezTo>
                <a:cubicBezTo>
                  <a:pt x="16737" y="2965"/>
                  <a:pt x="16737" y="2965"/>
                  <a:pt x="16737" y="2965"/>
                </a:cubicBezTo>
                <a:cubicBezTo>
                  <a:pt x="16683" y="2965"/>
                  <a:pt x="16683" y="2965"/>
                  <a:pt x="16683" y="2965"/>
                </a:cubicBezTo>
                <a:lnTo>
                  <a:pt x="16683" y="2959"/>
                </a:lnTo>
                <a:cubicBezTo>
                  <a:pt x="16683" y="2953"/>
                  <a:pt x="16683" y="2947"/>
                  <a:pt x="16678" y="2947"/>
                </a:cubicBezTo>
                <a:cubicBezTo>
                  <a:pt x="16678" y="2929"/>
                  <a:pt x="16666" y="2923"/>
                  <a:pt x="16660" y="2905"/>
                </a:cubicBezTo>
                <a:cubicBezTo>
                  <a:pt x="16642" y="2911"/>
                  <a:pt x="16642" y="2911"/>
                  <a:pt x="16642" y="2911"/>
                </a:cubicBezTo>
                <a:cubicBezTo>
                  <a:pt x="16642" y="2917"/>
                  <a:pt x="16648" y="2917"/>
                  <a:pt x="16648" y="2923"/>
                </a:cubicBezTo>
                <a:cubicBezTo>
                  <a:pt x="16648" y="2947"/>
                  <a:pt x="16648" y="2947"/>
                  <a:pt x="16648" y="2947"/>
                </a:cubicBezTo>
                <a:cubicBezTo>
                  <a:pt x="16648" y="2947"/>
                  <a:pt x="16642" y="2953"/>
                  <a:pt x="16642" y="2959"/>
                </a:cubicBezTo>
                <a:cubicBezTo>
                  <a:pt x="16636" y="2953"/>
                  <a:pt x="16636" y="2959"/>
                  <a:pt x="16630" y="2959"/>
                </a:cubicBezTo>
                <a:cubicBezTo>
                  <a:pt x="16624" y="2953"/>
                  <a:pt x="16624" y="2953"/>
                  <a:pt x="16618" y="2953"/>
                </a:cubicBezTo>
                <a:cubicBezTo>
                  <a:pt x="16618" y="2941"/>
                  <a:pt x="16618" y="2941"/>
                  <a:pt x="16618" y="2941"/>
                </a:cubicBezTo>
                <a:cubicBezTo>
                  <a:pt x="16618" y="2935"/>
                  <a:pt x="16618" y="2929"/>
                  <a:pt x="16618" y="2929"/>
                </a:cubicBezTo>
                <a:cubicBezTo>
                  <a:pt x="16624" y="2923"/>
                  <a:pt x="16624" y="2917"/>
                  <a:pt x="16624" y="2911"/>
                </a:cubicBezTo>
                <a:cubicBezTo>
                  <a:pt x="16624" y="2899"/>
                  <a:pt x="16612" y="2893"/>
                  <a:pt x="16606" y="2882"/>
                </a:cubicBezTo>
                <a:cubicBezTo>
                  <a:pt x="16601" y="2887"/>
                  <a:pt x="16601" y="2893"/>
                  <a:pt x="16594" y="2893"/>
                </a:cubicBezTo>
                <a:cubicBezTo>
                  <a:pt x="16589" y="2899"/>
                  <a:pt x="16589" y="2899"/>
                  <a:pt x="16583" y="2899"/>
                </a:cubicBezTo>
                <a:cubicBezTo>
                  <a:pt x="16571" y="2899"/>
                  <a:pt x="16571" y="2899"/>
                  <a:pt x="16571" y="2899"/>
                </a:cubicBezTo>
                <a:cubicBezTo>
                  <a:pt x="16559" y="2899"/>
                  <a:pt x="16559" y="2899"/>
                  <a:pt x="16559" y="2899"/>
                </a:cubicBezTo>
                <a:cubicBezTo>
                  <a:pt x="16553" y="2899"/>
                  <a:pt x="16547" y="2899"/>
                  <a:pt x="16547" y="2893"/>
                </a:cubicBezTo>
                <a:cubicBezTo>
                  <a:pt x="16547" y="2887"/>
                  <a:pt x="16547" y="2882"/>
                  <a:pt x="16547" y="2876"/>
                </a:cubicBezTo>
                <a:cubicBezTo>
                  <a:pt x="16547" y="2870"/>
                  <a:pt x="16553" y="2864"/>
                  <a:pt x="16559" y="2864"/>
                </a:cubicBezTo>
                <a:cubicBezTo>
                  <a:pt x="16559" y="2858"/>
                  <a:pt x="16559" y="2852"/>
                  <a:pt x="16565" y="2852"/>
                </a:cubicBezTo>
                <a:cubicBezTo>
                  <a:pt x="16571" y="2846"/>
                  <a:pt x="16571" y="2852"/>
                  <a:pt x="16577" y="2852"/>
                </a:cubicBezTo>
                <a:cubicBezTo>
                  <a:pt x="16583" y="2846"/>
                  <a:pt x="16589" y="2846"/>
                  <a:pt x="16601" y="2840"/>
                </a:cubicBezTo>
                <a:cubicBezTo>
                  <a:pt x="16606" y="2840"/>
                  <a:pt x="16612" y="2840"/>
                  <a:pt x="16612" y="2834"/>
                </a:cubicBezTo>
                <a:cubicBezTo>
                  <a:pt x="16618" y="2834"/>
                  <a:pt x="16618" y="2828"/>
                  <a:pt x="16624" y="2822"/>
                </a:cubicBezTo>
                <a:cubicBezTo>
                  <a:pt x="16624" y="2816"/>
                  <a:pt x="16630" y="2816"/>
                  <a:pt x="16636" y="2810"/>
                </a:cubicBezTo>
                <a:cubicBezTo>
                  <a:pt x="16642" y="2805"/>
                  <a:pt x="16642" y="2799"/>
                  <a:pt x="16648" y="2799"/>
                </a:cubicBezTo>
                <a:cubicBezTo>
                  <a:pt x="16654" y="2793"/>
                  <a:pt x="16654" y="2793"/>
                  <a:pt x="16660" y="2793"/>
                </a:cubicBezTo>
                <a:cubicBezTo>
                  <a:pt x="16666" y="2793"/>
                  <a:pt x="16666" y="2787"/>
                  <a:pt x="16672" y="2787"/>
                </a:cubicBezTo>
                <a:cubicBezTo>
                  <a:pt x="16678" y="2787"/>
                  <a:pt x="16683" y="2787"/>
                  <a:pt x="16695" y="2787"/>
                </a:cubicBezTo>
                <a:cubicBezTo>
                  <a:pt x="16695" y="2769"/>
                  <a:pt x="16689" y="2757"/>
                  <a:pt x="16695" y="2745"/>
                </a:cubicBezTo>
                <a:cubicBezTo>
                  <a:pt x="16701" y="2739"/>
                  <a:pt x="16701" y="2739"/>
                  <a:pt x="16701" y="2733"/>
                </a:cubicBezTo>
                <a:cubicBezTo>
                  <a:pt x="16707" y="2727"/>
                  <a:pt x="16713" y="2727"/>
                  <a:pt x="16713" y="2727"/>
                </a:cubicBezTo>
                <a:cubicBezTo>
                  <a:pt x="16719" y="2721"/>
                  <a:pt x="16719" y="2721"/>
                  <a:pt x="16725" y="2721"/>
                </a:cubicBezTo>
                <a:cubicBezTo>
                  <a:pt x="16731" y="2716"/>
                  <a:pt x="16731" y="2710"/>
                  <a:pt x="16731" y="2710"/>
                </a:cubicBezTo>
                <a:cubicBezTo>
                  <a:pt x="16737" y="2704"/>
                  <a:pt x="16731" y="2698"/>
                  <a:pt x="16737" y="2692"/>
                </a:cubicBezTo>
                <a:cubicBezTo>
                  <a:pt x="16743" y="2692"/>
                  <a:pt x="16743" y="2692"/>
                  <a:pt x="16749" y="2686"/>
                </a:cubicBezTo>
                <a:cubicBezTo>
                  <a:pt x="16755" y="2686"/>
                  <a:pt x="16755" y="2686"/>
                  <a:pt x="16760" y="2680"/>
                </a:cubicBezTo>
                <a:cubicBezTo>
                  <a:pt x="16767" y="2680"/>
                  <a:pt x="16767" y="2674"/>
                  <a:pt x="16767" y="2668"/>
                </a:cubicBezTo>
                <a:cubicBezTo>
                  <a:pt x="16772" y="2668"/>
                  <a:pt x="16778" y="2668"/>
                  <a:pt x="16784" y="2662"/>
                </a:cubicBezTo>
                <a:cubicBezTo>
                  <a:pt x="16784" y="2656"/>
                  <a:pt x="16784" y="2650"/>
                  <a:pt x="16790" y="2650"/>
                </a:cubicBezTo>
                <a:cubicBezTo>
                  <a:pt x="16790" y="2650"/>
                  <a:pt x="16796" y="2650"/>
                  <a:pt x="16802" y="2650"/>
                </a:cubicBezTo>
                <a:cubicBezTo>
                  <a:pt x="16802" y="2644"/>
                  <a:pt x="16808" y="2650"/>
                  <a:pt x="16814" y="2650"/>
                </a:cubicBezTo>
                <a:cubicBezTo>
                  <a:pt x="16814" y="2644"/>
                  <a:pt x="16814" y="2639"/>
                  <a:pt x="16814" y="2639"/>
                </a:cubicBezTo>
                <a:cubicBezTo>
                  <a:pt x="16820" y="2632"/>
                  <a:pt x="16820" y="2627"/>
                  <a:pt x="16820" y="2627"/>
                </a:cubicBezTo>
                <a:cubicBezTo>
                  <a:pt x="16826" y="2621"/>
                  <a:pt x="16826" y="2615"/>
                  <a:pt x="16826" y="2615"/>
                </a:cubicBezTo>
                <a:cubicBezTo>
                  <a:pt x="16826" y="2609"/>
                  <a:pt x="16832" y="2609"/>
                  <a:pt x="16832" y="2603"/>
                </a:cubicBezTo>
                <a:cubicBezTo>
                  <a:pt x="16832" y="2597"/>
                  <a:pt x="16838" y="2597"/>
                  <a:pt x="16838" y="2591"/>
                </a:cubicBezTo>
                <a:cubicBezTo>
                  <a:pt x="16844" y="2585"/>
                  <a:pt x="16844" y="2579"/>
                  <a:pt x="16844" y="2579"/>
                </a:cubicBezTo>
                <a:cubicBezTo>
                  <a:pt x="16849" y="2573"/>
                  <a:pt x="16861" y="2567"/>
                  <a:pt x="16867" y="2567"/>
                </a:cubicBezTo>
                <a:cubicBezTo>
                  <a:pt x="16879" y="2567"/>
                  <a:pt x="16885" y="2567"/>
                  <a:pt x="16891" y="2567"/>
                </a:cubicBezTo>
                <a:cubicBezTo>
                  <a:pt x="16903" y="2567"/>
                  <a:pt x="16909" y="2561"/>
                  <a:pt x="16915" y="2555"/>
                </a:cubicBezTo>
                <a:cubicBezTo>
                  <a:pt x="16921" y="2550"/>
                  <a:pt x="16921" y="2544"/>
                  <a:pt x="16926" y="2544"/>
                </a:cubicBezTo>
                <a:cubicBezTo>
                  <a:pt x="16933" y="2538"/>
                  <a:pt x="16933" y="2532"/>
                  <a:pt x="16938" y="2526"/>
                </a:cubicBezTo>
                <a:cubicBezTo>
                  <a:pt x="16944" y="2520"/>
                  <a:pt x="16950" y="2514"/>
                  <a:pt x="16962" y="2514"/>
                </a:cubicBezTo>
                <a:cubicBezTo>
                  <a:pt x="16968" y="2514"/>
                  <a:pt x="16980" y="2520"/>
                  <a:pt x="16992" y="2520"/>
                </a:cubicBezTo>
                <a:lnTo>
                  <a:pt x="16992" y="2520"/>
                </a:lnTo>
                <a:cubicBezTo>
                  <a:pt x="17004" y="2520"/>
                  <a:pt x="17010" y="2514"/>
                  <a:pt x="17021" y="2514"/>
                </a:cubicBezTo>
                <a:cubicBezTo>
                  <a:pt x="17027" y="2514"/>
                  <a:pt x="17027" y="2514"/>
                  <a:pt x="17027" y="2514"/>
                </a:cubicBezTo>
                <a:cubicBezTo>
                  <a:pt x="17033" y="2514"/>
                  <a:pt x="17033" y="2520"/>
                  <a:pt x="17039" y="2520"/>
                </a:cubicBezTo>
                <a:cubicBezTo>
                  <a:pt x="17051" y="2520"/>
                  <a:pt x="17051" y="2520"/>
                  <a:pt x="17051" y="2520"/>
                </a:cubicBezTo>
                <a:cubicBezTo>
                  <a:pt x="17057" y="2520"/>
                  <a:pt x="17057" y="2520"/>
                  <a:pt x="17063" y="2520"/>
                </a:cubicBezTo>
                <a:cubicBezTo>
                  <a:pt x="17069" y="2520"/>
                  <a:pt x="17075" y="2514"/>
                  <a:pt x="17081" y="2514"/>
                </a:cubicBezTo>
                <a:cubicBezTo>
                  <a:pt x="17087" y="2514"/>
                  <a:pt x="17087" y="2514"/>
                  <a:pt x="17087" y="2514"/>
                </a:cubicBezTo>
                <a:cubicBezTo>
                  <a:pt x="17093" y="2514"/>
                  <a:pt x="17093" y="2520"/>
                  <a:pt x="17099" y="2520"/>
                </a:cubicBezTo>
                <a:cubicBezTo>
                  <a:pt x="17104" y="2520"/>
                  <a:pt x="17116" y="2532"/>
                  <a:pt x="17122" y="2532"/>
                </a:cubicBezTo>
                <a:close/>
                <a:moveTo>
                  <a:pt x="8805" y="2585"/>
                </a:moveTo>
                <a:lnTo>
                  <a:pt x="8805" y="2585"/>
                </a:lnTo>
                <a:cubicBezTo>
                  <a:pt x="8793" y="2591"/>
                  <a:pt x="8793" y="2597"/>
                  <a:pt x="8781" y="2603"/>
                </a:cubicBezTo>
                <a:cubicBezTo>
                  <a:pt x="8781" y="2603"/>
                  <a:pt x="8775" y="2603"/>
                  <a:pt x="8769" y="2603"/>
                </a:cubicBezTo>
                <a:cubicBezTo>
                  <a:pt x="8769" y="2609"/>
                  <a:pt x="8769" y="2615"/>
                  <a:pt x="8763" y="2615"/>
                </a:cubicBezTo>
                <a:cubicBezTo>
                  <a:pt x="8757" y="2627"/>
                  <a:pt x="8751" y="2627"/>
                  <a:pt x="8745" y="2639"/>
                </a:cubicBezTo>
                <a:cubicBezTo>
                  <a:pt x="8745" y="2644"/>
                  <a:pt x="8745" y="2644"/>
                  <a:pt x="8745" y="2650"/>
                </a:cubicBezTo>
                <a:cubicBezTo>
                  <a:pt x="8757" y="2656"/>
                  <a:pt x="8757" y="2656"/>
                  <a:pt x="8757" y="2656"/>
                </a:cubicBezTo>
                <a:cubicBezTo>
                  <a:pt x="8757" y="2656"/>
                  <a:pt x="8763" y="2650"/>
                  <a:pt x="8769" y="2650"/>
                </a:cubicBezTo>
                <a:cubicBezTo>
                  <a:pt x="8769" y="2644"/>
                  <a:pt x="8775" y="2644"/>
                  <a:pt x="8775" y="2639"/>
                </a:cubicBezTo>
                <a:cubicBezTo>
                  <a:pt x="8781" y="2639"/>
                  <a:pt x="8781" y="2627"/>
                  <a:pt x="8787" y="2627"/>
                </a:cubicBezTo>
                <a:cubicBezTo>
                  <a:pt x="8787" y="2627"/>
                  <a:pt x="8793" y="2627"/>
                  <a:pt x="8799" y="2627"/>
                </a:cubicBezTo>
                <a:cubicBezTo>
                  <a:pt x="8799" y="2627"/>
                  <a:pt x="8805" y="2627"/>
                  <a:pt x="8811" y="2627"/>
                </a:cubicBezTo>
                <a:cubicBezTo>
                  <a:pt x="8811" y="2621"/>
                  <a:pt x="8805" y="2615"/>
                  <a:pt x="8811" y="2615"/>
                </a:cubicBezTo>
                <a:cubicBezTo>
                  <a:pt x="8811" y="2609"/>
                  <a:pt x="8816" y="2609"/>
                  <a:pt x="8816" y="2603"/>
                </a:cubicBezTo>
                <a:cubicBezTo>
                  <a:pt x="8816" y="2591"/>
                  <a:pt x="8823" y="2585"/>
                  <a:pt x="8823" y="2579"/>
                </a:cubicBezTo>
                <a:cubicBezTo>
                  <a:pt x="8816" y="2579"/>
                  <a:pt x="8811" y="2585"/>
                  <a:pt x="8805" y="2585"/>
                </a:cubicBezTo>
                <a:close/>
                <a:moveTo>
                  <a:pt x="8864" y="3225"/>
                </a:moveTo>
                <a:lnTo>
                  <a:pt x="8864" y="3225"/>
                </a:lnTo>
                <a:cubicBezTo>
                  <a:pt x="8870" y="3225"/>
                  <a:pt x="8870" y="3220"/>
                  <a:pt x="8876" y="3220"/>
                </a:cubicBezTo>
                <a:cubicBezTo>
                  <a:pt x="8882" y="3220"/>
                  <a:pt x="8882" y="3220"/>
                  <a:pt x="8888" y="3220"/>
                </a:cubicBezTo>
                <a:cubicBezTo>
                  <a:pt x="8894" y="3220"/>
                  <a:pt x="8894" y="3220"/>
                  <a:pt x="8900" y="3214"/>
                </a:cubicBezTo>
                <a:cubicBezTo>
                  <a:pt x="8911" y="3208"/>
                  <a:pt x="8911" y="3208"/>
                  <a:pt x="8911" y="3208"/>
                </a:cubicBezTo>
                <a:cubicBezTo>
                  <a:pt x="8917" y="3208"/>
                  <a:pt x="8911" y="3196"/>
                  <a:pt x="8917" y="3196"/>
                </a:cubicBezTo>
                <a:cubicBezTo>
                  <a:pt x="8923" y="3196"/>
                  <a:pt x="8923" y="3202"/>
                  <a:pt x="8929" y="3202"/>
                </a:cubicBezTo>
                <a:cubicBezTo>
                  <a:pt x="8935" y="3202"/>
                  <a:pt x="8935" y="3208"/>
                  <a:pt x="8941" y="3208"/>
                </a:cubicBezTo>
                <a:cubicBezTo>
                  <a:pt x="8971" y="3208"/>
                  <a:pt x="8971" y="3208"/>
                  <a:pt x="8971" y="3208"/>
                </a:cubicBezTo>
                <a:cubicBezTo>
                  <a:pt x="8971" y="3196"/>
                  <a:pt x="8977" y="3190"/>
                  <a:pt x="8977" y="3178"/>
                </a:cubicBezTo>
                <a:cubicBezTo>
                  <a:pt x="8982" y="3178"/>
                  <a:pt x="8989" y="3178"/>
                  <a:pt x="9000" y="3178"/>
                </a:cubicBezTo>
                <a:cubicBezTo>
                  <a:pt x="9000" y="3178"/>
                  <a:pt x="9006" y="3178"/>
                  <a:pt x="9012" y="3178"/>
                </a:cubicBezTo>
                <a:cubicBezTo>
                  <a:pt x="9012" y="3178"/>
                  <a:pt x="9018" y="3178"/>
                  <a:pt x="9024" y="3178"/>
                </a:cubicBezTo>
                <a:cubicBezTo>
                  <a:pt x="9030" y="3178"/>
                  <a:pt x="9036" y="3178"/>
                  <a:pt x="9042" y="3178"/>
                </a:cubicBezTo>
                <a:cubicBezTo>
                  <a:pt x="9048" y="3178"/>
                  <a:pt x="9054" y="3178"/>
                  <a:pt x="9054" y="3178"/>
                </a:cubicBezTo>
                <a:cubicBezTo>
                  <a:pt x="9060" y="3178"/>
                  <a:pt x="9066" y="3172"/>
                  <a:pt x="9066" y="3172"/>
                </a:cubicBezTo>
                <a:cubicBezTo>
                  <a:pt x="9071" y="3166"/>
                  <a:pt x="9071" y="3160"/>
                  <a:pt x="9077" y="3160"/>
                </a:cubicBezTo>
                <a:cubicBezTo>
                  <a:pt x="9083" y="3160"/>
                  <a:pt x="9089" y="3160"/>
                  <a:pt x="9095" y="3160"/>
                </a:cubicBezTo>
                <a:cubicBezTo>
                  <a:pt x="9107" y="3166"/>
                  <a:pt x="9107" y="3178"/>
                  <a:pt x="9119" y="3178"/>
                </a:cubicBezTo>
                <a:cubicBezTo>
                  <a:pt x="9125" y="3178"/>
                  <a:pt x="9125" y="3178"/>
                  <a:pt x="9125" y="3178"/>
                </a:cubicBezTo>
                <a:cubicBezTo>
                  <a:pt x="9131" y="3178"/>
                  <a:pt x="9137" y="3178"/>
                  <a:pt x="9137" y="3178"/>
                </a:cubicBezTo>
                <a:cubicBezTo>
                  <a:pt x="9148" y="3172"/>
                  <a:pt x="9154" y="3178"/>
                  <a:pt x="9160" y="3178"/>
                </a:cubicBezTo>
                <a:cubicBezTo>
                  <a:pt x="9166" y="3178"/>
                  <a:pt x="9172" y="3178"/>
                  <a:pt x="9172" y="3178"/>
                </a:cubicBezTo>
                <a:cubicBezTo>
                  <a:pt x="9178" y="3172"/>
                  <a:pt x="9178" y="3172"/>
                  <a:pt x="9184" y="3166"/>
                </a:cubicBezTo>
                <a:cubicBezTo>
                  <a:pt x="9190" y="3166"/>
                  <a:pt x="9184" y="3160"/>
                  <a:pt x="9190" y="3154"/>
                </a:cubicBezTo>
                <a:cubicBezTo>
                  <a:pt x="9196" y="3154"/>
                  <a:pt x="9196" y="3154"/>
                  <a:pt x="9202" y="3154"/>
                </a:cubicBezTo>
                <a:cubicBezTo>
                  <a:pt x="9208" y="3154"/>
                  <a:pt x="9208" y="3154"/>
                  <a:pt x="9214" y="3154"/>
                </a:cubicBezTo>
                <a:cubicBezTo>
                  <a:pt x="9220" y="3154"/>
                  <a:pt x="9220" y="3148"/>
                  <a:pt x="9226" y="3148"/>
                </a:cubicBezTo>
                <a:cubicBezTo>
                  <a:pt x="9226" y="3137"/>
                  <a:pt x="9226" y="3137"/>
                  <a:pt x="9226" y="3137"/>
                </a:cubicBezTo>
                <a:cubicBezTo>
                  <a:pt x="9226" y="3137"/>
                  <a:pt x="9220" y="3131"/>
                  <a:pt x="9220" y="3125"/>
                </a:cubicBezTo>
                <a:cubicBezTo>
                  <a:pt x="9214" y="3119"/>
                  <a:pt x="9208" y="3119"/>
                  <a:pt x="9208" y="3113"/>
                </a:cubicBezTo>
                <a:cubicBezTo>
                  <a:pt x="9208" y="3107"/>
                  <a:pt x="9208" y="3107"/>
                  <a:pt x="9208" y="3107"/>
                </a:cubicBezTo>
                <a:cubicBezTo>
                  <a:pt x="9208" y="3101"/>
                  <a:pt x="9208" y="3095"/>
                  <a:pt x="9214" y="3095"/>
                </a:cubicBezTo>
                <a:cubicBezTo>
                  <a:pt x="9214" y="3089"/>
                  <a:pt x="9220" y="3089"/>
                  <a:pt x="9226" y="3089"/>
                </a:cubicBezTo>
                <a:cubicBezTo>
                  <a:pt x="9226" y="3089"/>
                  <a:pt x="9232" y="3089"/>
                  <a:pt x="9237" y="3089"/>
                </a:cubicBezTo>
                <a:cubicBezTo>
                  <a:pt x="9237" y="3089"/>
                  <a:pt x="9237" y="3083"/>
                  <a:pt x="9237" y="3077"/>
                </a:cubicBezTo>
                <a:cubicBezTo>
                  <a:pt x="9237" y="3077"/>
                  <a:pt x="9243" y="3071"/>
                  <a:pt x="9243" y="3065"/>
                </a:cubicBezTo>
                <a:cubicBezTo>
                  <a:pt x="9267" y="3065"/>
                  <a:pt x="9267" y="3065"/>
                  <a:pt x="9267" y="3065"/>
                </a:cubicBezTo>
                <a:cubicBezTo>
                  <a:pt x="9267" y="3042"/>
                  <a:pt x="9267" y="3042"/>
                  <a:pt x="9267" y="3042"/>
                </a:cubicBezTo>
                <a:cubicBezTo>
                  <a:pt x="9261" y="3042"/>
                  <a:pt x="9255" y="3042"/>
                  <a:pt x="9255" y="3036"/>
                </a:cubicBezTo>
                <a:cubicBezTo>
                  <a:pt x="9249" y="3030"/>
                  <a:pt x="9249" y="3030"/>
                  <a:pt x="9243" y="3024"/>
                </a:cubicBezTo>
                <a:cubicBezTo>
                  <a:pt x="9243" y="3018"/>
                  <a:pt x="9249" y="3012"/>
                  <a:pt x="9243" y="3012"/>
                </a:cubicBezTo>
                <a:cubicBezTo>
                  <a:pt x="9243" y="3006"/>
                  <a:pt x="9237" y="3006"/>
                  <a:pt x="9232" y="3006"/>
                </a:cubicBezTo>
                <a:cubicBezTo>
                  <a:pt x="9232" y="3000"/>
                  <a:pt x="9226" y="3000"/>
                  <a:pt x="9220" y="2994"/>
                </a:cubicBezTo>
                <a:cubicBezTo>
                  <a:pt x="9208" y="3000"/>
                  <a:pt x="9208" y="3000"/>
                  <a:pt x="9208" y="3000"/>
                </a:cubicBezTo>
                <a:cubicBezTo>
                  <a:pt x="9208" y="3000"/>
                  <a:pt x="9214" y="3006"/>
                  <a:pt x="9214" y="3012"/>
                </a:cubicBezTo>
                <a:cubicBezTo>
                  <a:pt x="9208" y="3012"/>
                  <a:pt x="9202" y="3012"/>
                  <a:pt x="9202" y="3018"/>
                </a:cubicBezTo>
                <a:cubicBezTo>
                  <a:pt x="9196" y="3024"/>
                  <a:pt x="9196" y="3024"/>
                  <a:pt x="9190" y="3030"/>
                </a:cubicBezTo>
                <a:lnTo>
                  <a:pt x="9184" y="3030"/>
                </a:lnTo>
                <a:cubicBezTo>
                  <a:pt x="9178" y="3024"/>
                  <a:pt x="9172" y="3018"/>
                  <a:pt x="9172" y="3018"/>
                </a:cubicBezTo>
                <a:cubicBezTo>
                  <a:pt x="9172" y="3012"/>
                  <a:pt x="9172" y="3006"/>
                  <a:pt x="9172" y="3006"/>
                </a:cubicBezTo>
                <a:cubicBezTo>
                  <a:pt x="9172" y="2994"/>
                  <a:pt x="9172" y="2988"/>
                  <a:pt x="9172" y="2982"/>
                </a:cubicBezTo>
                <a:cubicBezTo>
                  <a:pt x="9172" y="2976"/>
                  <a:pt x="9172" y="2971"/>
                  <a:pt x="9172" y="2965"/>
                </a:cubicBezTo>
                <a:cubicBezTo>
                  <a:pt x="9137" y="2965"/>
                  <a:pt x="9137" y="2965"/>
                  <a:pt x="9137" y="2965"/>
                </a:cubicBezTo>
                <a:cubicBezTo>
                  <a:pt x="9137" y="2953"/>
                  <a:pt x="9143" y="2947"/>
                  <a:pt x="9137" y="2935"/>
                </a:cubicBezTo>
                <a:cubicBezTo>
                  <a:pt x="9137" y="2929"/>
                  <a:pt x="9143" y="2923"/>
                  <a:pt x="9137" y="2923"/>
                </a:cubicBezTo>
                <a:cubicBezTo>
                  <a:pt x="9137" y="2911"/>
                  <a:pt x="9125" y="2905"/>
                  <a:pt x="9119" y="2899"/>
                </a:cubicBezTo>
                <a:cubicBezTo>
                  <a:pt x="9113" y="2899"/>
                  <a:pt x="9113" y="2905"/>
                  <a:pt x="9107" y="2899"/>
                </a:cubicBezTo>
                <a:cubicBezTo>
                  <a:pt x="9101" y="2899"/>
                  <a:pt x="9107" y="2893"/>
                  <a:pt x="9101" y="2887"/>
                </a:cubicBezTo>
                <a:lnTo>
                  <a:pt x="9089" y="2887"/>
                </a:lnTo>
                <a:cubicBezTo>
                  <a:pt x="9089" y="2882"/>
                  <a:pt x="9089" y="2882"/>
                  <a:pt x="9089" y="2876"/>
                </a:cubicBezTo>
                <a:cubicBezTo>
                  <a:pt x="9089" y="2870"/>
                  <a:pt x="9083" y="2870"/>
                  <a:pt x="9083" y="2864"/>
                </a:cubicBezTo>
                <a:cubicBezTo>
                  <a:pt x="9077" y="2858"/>
                  <a:pt x="9071" y="2858"/>
                  <a:pt x="9066" y="2858"/>
                </a:cubicBezTo>
                <a:cubicBezTo>
                  <a:pt x="9066" y="2852"/>
                  <a:pt x="9071" y="2846"/>
                  <a:pt x="9066" y="2846"/>
                </a:cubicBezTo>
                <a:cubicBezTo>
                  <a:pt x="9066" y="2840"/>
                  <a:pt x="9060" y="2840"/>
                  <a:pt x="9060" y="2834"/>
                </a:cubicBezTo>
                <a:cubicBezTo>
                  <a:pt x="9054" y="2828"/>
                  <a:pt x="9054" y="2822"/>
                  <a:pt x="9054" y="2822"/>
                </a:cubicBezTo>
                <a:cubicBezTo>
                  <a:pt x="9048" y="2816"/>
                  <a:pt x="9048" y="2810"/>
                  <a:pt x="9042" y="2810"/>
                </a:cubicBezTo>
                <a:cubicBezTo>
                  <a:pt x="9036" y="2810"/>
                  <a:pt x="9036" y="2805"/>
                  <a:pt x="9030" y="2805"/>
                </a:cubicBezTo>
                <a:cubicBezTo>
                  <a:pt x="9024" y="2805"/>
                  <a:pt x="9018" y="2805"/>
                  <a:pt x="9006" y="2805"/>
                </a:cubicBezTo>
                <a:cubicBezTo>
                  <a:pt x="9000" y="2805"/>
                  <a:pt x="8994" y="2805"/>
                  <a:pt x="8982" y="2799"/>
                </a:cubicBezTo>
                <a:cubicBezTo>
                  <a:pt x="8977" y="2799"/>
                  <a:pt x="8982" y="2793"/>
                  <a:pt x="8977" y="2787"/>
                </a:cubicBezTo>
                <a:cubicBezTo>
                  <a:pt x="8977" y="2781"/>
                  <a:pt x="8977" y="2781"/>
                  <a:pt x="8982" y="2775"/>
                </a:cubicBezTo>
                <a:cubicBezTo>
                  <a:pt x="8982" y="2769"/>
                  <a:pt x="8989" y="2769"/>
                  <a:pt x="8994" y="2769"/>
                </a:cubicBezTo>
                <a:cubicBezTo>
                  <a:pt x="8994" y="2763"/>
                  <a:pt x="8994" y="2757"/>
                  <a:pt x="8994" y="2757"/>
                </a:cubicBezTo>
                <a:cubicBezTo>
                  <a:pt x="9000" y="2751"/>
                  <a:pt x="9006" y="2757"/>
                  <a:pt x="9006" y="2757"/>
                </a:cubicBezTo>
                <a:cubicBezTo>
                  <a:pt x="9012" y="2757"/>
                  <a:pt x="9012" y="2751"/>
                  <a:pt x="9018" y="2751"/>
                </a:cubicBezTo>
                <a:cubicBezTo>
                  <a:pt x="9018" y="2739"/>
                  <a:pt x="9018" y="2739"/>
                  <a:pt x="9018" y="2739"/>
                </a:cubicBezTo>
                <a:cubicBezTo>
                  <a:pt x="9018" y="2739"/>
                  <a:pt x="9018" y="2733"/>
                  <a:pt x="9018" y="2727"/>
                </a:cubicBezTo>
                <a:cubicBezTo>
                  <a:pt x="9018" y="2727"/>
                  <a:pt x="9024" y="2721"/>
                  <a:pt x="9030" y="2721"/>
                </a:cubicBezTo>
                <a:cubicBezTo>
                  <a:pt x="9030" y="2716"/>
                  <a:pt x="9036" y="2716"/>
                  <a:pt x="9042" y="2716"/>
                </a:cubicBezTo>
                <a:cubicBezTo>
                  <a:pt x="9042" y="2710"/>
                  <a:pt x="9042" y="2710"/>
                  <a:pt x="9042" y="2704"/>
                </a:cubicBezTo>
                <a:cubicBezTo>
                  <a:pt x="9042" y="2656"/>
                  <a:pt x="9042" y="2656"/>
                  <a:pt x="9042" y="2656"/>
                </a:cubicBezTo>
                <a:cubicBezTo>
                  <a:pt x="8935" y="2656"/>
                  <a:pt x="8935" y="2656"/>
                  <a:pt x="8935" y="2656"/>
                </a:cubicBezTo>
                <a:cubicBezTo>
                  <a:pt x="8935" y="2650"/>
                  <a:pt x="8935" y="2650"/>
                  <a:pt x="8941" y="2644"/>
                </a:cubicBezTo>
                <a:cubicBezTo>
                  <a:pt x="8941" y="2639"/>
                  <a:pt x="8947" y="2639"/>
                  <a:pt x="8953" y="2639"/>
                </a:cubicBezTo>
                <a:cubicBezTo>
                  <a:pt x="8953" y="2632"/>
                  <a:pt x="8947" y="2627"/>
                  <a:pt x="8953" y="2627"/>
                </a:cubicBezTo>
                <a:cubicBezTo>
                  <a:pt x="8953" y="2621"/>
                  <a:pt x="8947" y="2615"/>
                  <a:pt x="8953" y="2615"/>
                </a:cubicBezTo>
                <a:cubicBezTo>
                  <a:pt x="8953" y="2609"/>
                  <a:pt x="8959" y="2609"/>
                  <a:pt x="8959" y="2603"/>
                </a:cubicBezTo>
                <a:cubicBezTo>
                  <a:pt x="8965" y="2603"/>
                  <a:pt x="8965" y="2597"/>
                  <a:pt x="8971" y="2591"/>
                </a:cubicBezTo>
                <a:cubicBezTo>
                  <a:pt x="8977" y="2591"/>
                  <a:pt x="8977" y="2591"/>
                  <a:pt x="8982" y="2585"/>
                </a:cubicBezTo>
                <a:cubicBezTo>
                  <a:pt x="8977" y="2585"/>
                  <a:pt x="8977" y="2579"/>
                  <a:pt x="8971" y="2573"/>
                </a:cubicBezTo>
                <a:cubicBezTo>
                  <a:pt x="8965" y="2573"/>
                  <a:pt x="8959" y="2573"/>
                  <a:pt x="8953" y="2573"/>
                </a:cubicBezTo>
                <a:cubicBezTo>
                  <a:pt x="8935" y="2573"/>
                  <a:pt x="8935" y="2573"/>
                  <a:pt x="8935" y="2573"/>
                </a:cubicBezTo>
                <a:cubicBezTo>
                  <a:pt x="8929" y="2573"/>
                  <a:pt x="8929" y="2579"/>
                  <a:pt x="8923" y="2579"/>
                </a:cubicBezTo>
                <a:cubicBezTo>
                  <a:pt x="8905" y="2579"/>
                  <a:pt x="8900" y="2579"/>
                  <a:pt x="8882" y="2579"/>
                </a:cubicBezTo>
                <a:cubicBezTo>
                  <a:pt x="8882" y="2585"/>
                  <a:pt x="8882" y="2591"/>
                  <a:pt x="8882" y="2597"/>
                </a:cubicBezTo>
                <a:cubicBezTo>
                  <a:pt x="8882" y="2603"/>
                  <a:pt x="8876" y="2609"/>
                  <a:pt x="8876" y="2609"/>
                </a:cubicBezTo>
                <a:cubicBezTo>
                  <a:pt x="8876" y="2615"/>
                  <a:pt x="8864" y="2621"/>
                  <a:pt x="8864" y="2627"/>
                </a:cubicBezTo>
                <a:cubicBezTo>
                  <a:pt x="8864" y="2627"/>
                  <a:pt x="8864" y="2627"/>
                  <a:pt x="8864" y="2632"/>
                </a:cubicBezTo>
                <a:cubicBezTo>
                  <a:pt x="8864" y="2639"/>
                  <a:pt x="8870" y="2644"/>
                  <a:pt x="8870" y="2650"/>
                </a:cubicBezTo>
                <a:cubicBezTo>
                  <a:pt x="8870" y="2656"/>
                  <a:pt x="8864" y="2662"/>
                  <a:pt x="8864" y="2662"/>
                </a:cubicBezTo>
                <a:cubicBezTo>
                  <a:pt x="8858" y="2668"/>
                  <a:pt x="8852" y="2668"/>
                  <a:pt x="8840" y="2668"/>
                </a:cubicBezTo>
                <a:cubicBezTo>
                  <a:pt x="8834" y="2668"/>
                  <a:pt x="8834" y="2668"/>
                  <a:pt x="8828" y="2662"/>
                </a:cubicBezTo>
                <a:cubicBezTo>
                  <a:pt x="8823" y="2662"/>
                  <a:pt x="8823" y="2650"/>
                  <a:pt x="8811" y="2650"/>
                </a:cubicBezTo>
                <a:cubicBezTo>
                  <a:pt x="8805" y="2650"/>
                  <a:pt x="8799" y="2656"/>
                  <a:pt x="8799" y="2662"/>
                </a:cubicBezTo>
                <a:cubicBezTo>
                  <a:pt x="8793" y="2668"/>
                  <a:pt x="8799" y="2668"/>
                  <a:pt x="8799" y="2674"/>
                </a:cubicBezTo>
                <a:cubicBezTo>
                  <a:pt x="8799" y="2680"/>
                  <a:pt x="8793" y="2692"/>
                  <a:pt x="8799" y="2698"/>
                </a:cubicBezTo>
                <a:cubicBezTo>
                  <a:pt x="8805" y="2698"/>
                  <a:pt x="8805" y="2698"/>
                  <a:pt x="8811" y="2704"/>
                </a:cubicBezTo>
                <a:cubicBezTo>
                  <a:pt x="8816" y="2704"/>
                  <a:pt x="8828" y="2704"/>
                  <a:pt x="8834" y="2710"/>
                </a:cubicBezTo>
                <a:cubicBezTo>
                  <a:pt x="8834" y="2710"/>
                  <a:pt x="8828" y="2716"/>
                  <a:pt x="8828" y="2721"/>
                </a:cubicBezTo>
                <a:cubicBezTo>
                  <a:pt x="8828" y="2727"/>
                  <a:pt x="8828" y="2727"/>
                  <a:pt x="8828" y="2727"/>
                </a:cubicBezTo>
                <a:cubicBezTo>
                  <a:pt x="8828" y="2733"/>
                  <a:pt x="8823" y="2739"/>
                  <a:pt x="8823" y="2739"/>
                </a:cubicBezTo>
                <a:cubicBezTo>
                  <a:pt x="8823" y="2745"/>
                  <a:pt x="8828" y="2745"/>
                  <a:pt x="8828" y="2751"/>
                </a:cubicBezTo>
                <a:cubicBezTo>
                  <a:pt x="8828" y="2757"/>
                  <a:pt x="8828" y="2763"/>
                  <a:pt x="8823" y="2763"/>
                </a:cubicBezTo>
                <a:cubicBezTo>
                  <a:pt x="8823" y="2769"/>
                  <a:pt x="8816" y="2763"/>
                  <a:pt x="8811" y="2769"/>
                </a:cubicBezTo>
                <a:lnTo>
                  <a:pt x="8805" y="2769"/>
                </a:lnTo>
                <a:cubicBezTo>
                  <a:pt x="8799" y="2775"/>
                  <a:pt x="8793" y="2775"/>
                  <a:pt x="8793" y="2781"/>
                </a:cubicBezTo>
                <a:cubicBezTo>
                  <a:pt x="8793" y="2787"/>
                  <a:pt x="8793" y="2793"/>
                  <a:pt x="8793" y="2799"/>
                </a:cubicBezTo>
                <a:cubicBezTo>
                  <a:pt x="8816" y="2799"/>
                  <a:pt x="8816" y="2799"/>
                  <a:pt x="8816" y="2799"/>
                </a:cubicBezTo>
                <a:cubicBezTo>
                  <a:pt x="8823" y="2799"/>
                  <a:pt x="8823" y="2793"/>
                  <a:pt x="8828" y="2793"/>
                </a:cubicBezTo>
                <a:cubicBezTo>
                  <a:pt x="8834" y="2793"/>
                  <a:pt x="8834" y="2793"/>
                  <a:pt x="8840" y="2799"/>
                </a:cubicBezTo>
                <a:cubicBezTo>
                  <a:pt x="8840" y="2799"/>
                  <a:pt x="8834" y="2805"/>
                  <a:pt x="8840" y="2805"/>
                </a:cubicBezTo>
                <a:cubicBezTo>
                  <a:pt x="8840" y="2810"/>
                  <a:pt x="8846" y="2810"/>
                  <a:pt x="8852" y="2816"/>
                </a:cubicBezTo>
                <a:cubicBezTo>
                  <a:pt x="8876" y="2816"/>
                  <a:pt x="8876" y="2816"/>
                  <a:pt x="8876" y="2816"/>
                </a:cubicBezTo>
                <a:cubicBezTo>
                  <a:pt x="8876" y="2810"/>
                  <a:pt x="8870" y="2810"/>
                  <a:pt x="8876" y="2805"/>
                </a:cubicBezTo>
                <a:cubicBezTo>
                  <a:pt x="8876" y="2799"/>
                  <a:pt x="8876" y="2799"/>
                  <a:pt x="8882" y="2793"/>
                </a:cubicBezTo>
                <a:cubicBezTo>
                  <a:pt x="8888" y="2805"/>
                  <a:pt x="8888" y="2805"/>
                  <a:pt x="8888" y="2805"/>
                </a:cubicBezTo>
                <a:lnTo>
                  <a:pt x="8888" y="2810"/>
                </a:lnTo>
                <a:cubicBezTo>
                  <a:pt x="8888" y="2822"/>
                  <a:pt x="8900" y="2828"/>
                  <a:pt x="8900" y="2840"/>
                </a:cubicBezTo>
                <a:cubicBezTo>
                  <a:pt x="8900" y="2840"/>
                  <a:pt x="8900" y="2846"/>
                  <a:pt x="8894" y="2852"/>
                </a:cubicBezTo>
                <a:lnTo>
                  <a:pt x="8888" y="2852"/>
                </a:lnTo>
                <a:cubicBezTo>
                  <a:pt x="8882" y="2858"/>
                  <a:pt x="8876" y="2858"/>
                  <a:pt x="8876" y="2858"/>
                </a:cubicBezTo>
                <a:cubicBezTo>
                  <a:pt x="8876" y="2864"/>
                  <a:pt x="8870" y="2864"/>
                  <a:pt x="8876" y="2870"/>
                </a:cubicBezTo>
                <a:cubicBezTo>
                  <a:pt x="8876" y="2876"/>
                  <a:pt x="8882" y="2876"/>
                  <a:pt x="8882" y="2882"/>
                </a:cubicBezTo>
                <a:cubicBezTo>
                  <a:pt x="8941" y="2882"/>
                  <a:pt x="8941" y="2882"/>
                  <a:pt x="8941" y="2882"/>
                </a:cubicBezTo>
                <a:cubicBezTo>
                  <a:pt x="8947" y="2870"/>
                  <a:pt x="8947" y="2870"/>
                  <a:pt x="8947" y="2870"/>
                </a:cubicBezTo>
                <a:cubicBezTo>
                  <a:pt x="8947" y="2876"/>
                  <a:pt x="8953" y="2870"/>
                  <a:pt x="8959" y="2876"/>
                </a:cubicBezTo>
                <a:cubicBezTo>
                  <a:pt x="8959" y="2882"/>
                  <a:pt x="8959" y="2882"/>
                  <a:pt x="8959" y="2887"/>
                </a:cubicBezTo>
                <a:cubicBezTo>
                  <a:pt x="8965" y="2893"/>
                  <a:pt x="8971" y="2893"/>
                  <a:pt x="8971" y="2899"/>
                </a:cubicBezTo>
                <a:cubicBezTo>
                  <a:pt x="8971" y="2905"/>
                  <a:pt x="8965" y="2911"/>
                  <a:pt x="8965" y="2917"/>
                </a:cubicBezTo>
                <a:cubicBezTo>
                  <a:pt x="8965" y="2923"/>
                  <a:pt x="8965" y="2929"/>
                  <a:pt x="8971" y="2935"/>
                </a:cubicBezTo>
                <a:cubicBezTo>
                  <a:pt x="8977" y="2941"/>
                  <a:pt x="8982" y="2941"/>
                  <a:pt x="8994" y="2947"/>
                </a:cubicBezTo>
                <a:cubicBezTo>
                  <a:pt x="8989" y="2965"/>
                  <a:pt x="8989" y="2965"/>
                  <a:pt x="8989" y="2965"/>
                </a:cubicBezTo>
                <a:cubicBezTo>
                  <a:pt x="8989" y="2976"/>
                  <a:pt x="8994" y="2982"/>
                  <a:pt x="8994" y="2988"/>
                </a:cubicBezTo>
                <a:cubicBezTo>
                  <a:pt x="8994" y="2994"/>
                  <a:pt x="8989" y="3000"/>
                  <a:pt x="8989" y="3000"/>
                </a:cubicBezTo>
                <a:cubicBezTo>
                  <a:pt x="8982" y="3006"/>
                  <a:pt x="8977" y="3000"/>
                  <a:pt x="8971" y="3000"/>
                </a:cubicBezTo>
                <a:cubicBezTo>
                  <a:pt x="8965" y="3000"/>
                  <a:pt x="8959" y="3000"/>
                  <a:pt x="8953" y="3000"/>
                </a:cubicBezTo>
                <a:cubicBezTo>
                  <a:pt x="8947" y="3000"/>
                  <a:pt x="8947" y="2994"/>
                  <a:pt x="8941" y="2994"/>
                </a:cubicBezTo>
                <a:cubicBezTo>
                  <a:pt x="8935" y="2994"/>
                  <a:pt x="8929" y="2994"/>
                  <a:pt x="8923" y="2994"/>
                </a:cubicBezTo>
                <a:cubicBezTo>
                  <a:pt x="8917" y="2994"/>
                  <a:pt x="8917" y="2994"/>
                  <a:pt x="8917" y="2994"/>
                </a:cubicBezTo>
                <a:cubicBezTo>
                  <a:pt x="8917" y="2994"/>
                  <a:pt x="8911" y="2994"/>
                  <a:pt x="8905" y="2994"/>
                </a:cubicBezTo>
                <a:cubicBezTo>
                  <a:pt x="8905" y="2994"/>
                  <a:pt x="8905" y="3000"/>
                  <a:pt x="8900" y="3006"/>
                </a:cubicBezTo>
                <a:cubicBezTo>
                  <a:pt x="8894" y="3006"/>
                  <a:pt x="8900" y="3012"/>
                  <a:pt x="8894" y="3018"/>
                </a:cubicBezTo>
                <a:cubicBezTo>
                  <a:pt x="8894" y="3018"/>
                  <a:pt x="8888" y="3012"/>
                  <a:pt x="8888" y="3018"/>
                </a:cubicBezTo>
                <a:cubicBezTo>
                  <a:pt x="8882" y="3018"/>
                  <a:pt x="8876" y="3018"/>
                  <a:pt x="8876" y="3018"/>
                </a:cubicBezTo>
                <a:cubicBezTo>
                  <a:pt x="8870" y="3030"/>
                  <a:pt x="8870" y="3030"/>
                  <a:pt x="8870" y="3030"/>
                </a:cubicBezTo>
                <a:cubicBezTo>
                  <a:pt x="8876" y="3030"/>
                  <a:pt x="8876" y="3036"/>
                  <a:pt x="8882" y="3036"/>
                </a:cubicBezTo>
                <a:cubicBezTo>
                  <a:pt x="8894" y="3036"/>
                  <a:pt x="8900" y="3030"/>
                  <a:pt x="8911" y="3030"/>
                </a:cubicBezTo>
                <a:cubicBezTo>
                  <a:pt x="8917" y="3030"/>
                  <a:pt x="8923" y="3030"/>
                  <a:pt x="8929" y="3036"/>
                </a:cubicBezTo>
                <a:lnTo>
                  <a:pt x="8929" y="3042"/>
                </a:lnTo>
                <a:cubicBezTo>
                  <a:pt x="8923" y="3048"/>
                  <a:pt x="8929" y="3054"/>
                  <a:pt x="8923" y="3054"/>
                </a:cubicBezTo>
                <a:cubicBezTo>
                  <a:pt x="8923" y="3059"/>
                  <a:pt x="8917" y="3054"/>
                  <a:pt x="8911" y="3054"/>
                </a:cubicBezTo>
                <a:cubicBezTo>
                  <a:pt x="8911" y="3059"/>
                  <a:pt x="8905" y="3059"/>
                  <a:pt x="8900" y="3065"/>
                </a:cubicBezTo>
                <a:cubicBezTo>
                  <a:pt x="8900" y="3065"/>
                  <a:pt x="8900" y="3071"/>
                  <a:pt x="8894" y="3077"/>
                </a:cubicBezTo>
                <a:cubicBezTo>
                  <a:pt x="8888" y="3077"/>
                  <a:pt x="8882" y="3077"/>
                  <a:pt x="8876" y="3077"/>
                </a:cubicBezTo>
                <a:cubicBezTo>
                  <a:pt x="8870" y="3089"/>
                  <a:pt x="8870" y="3089"/>
                  <a:pt x="8870" y="3089"/>
                </a:cubicBezTo>
                <a:cubicBezTo>
                  <a:pt x="8870" y="3095"/>
                  <a:pt x="8870" y="3095"/>
                  <a:pt x="8876" y="3101"/>
                </a:cubicBezTo>
                <a:cubicBezTo>
                  <a:pt x="8876" y="3107"/>
                  <a:pt x="8876" y="3107"/>
                  <a:pt x="8882" y="3113"/>
                </a:cubicBezTo>
                <a:lnTo>
                  <a:pt x="8888" y="3113"/>
                </a:lnTo>
                <a:cubicBezTo>
                  <a:pt x="8894" y="3113"/>
                  <a:pt x="8900" y="3107"/>
                  <a:pt x="8900" y="3107"/>
                </a:cubicBezTo>
                <a:cubicBezTo>
                  <a:pt x="8905" y="3107"/>
                  <a:pt x="8911" y="3101"/>
                  <a:pt x="8917" y="3101"/>
                </a:cubicBezTo>
                <a:cubicBezTo>
                  <a:pt x="8929" y="3101"/>
                  <a:pt x="8935" y="3113"/>
                  <a:pt x="8947" y="3113"/>
                </a:cubicBezTo>
                <a:cubicBezTo>
                  <a:pt x="8953" y="3113"/>
                  <a:pt x="8953" y="3113"/>
                  <a:pt x="8959" y="3113"/>
                </a:cubicBezTo>
                <a:cubicBezTo>
                  <a:pt x="8965" y="3113"/>
                  <a:pt x="8977" y="3113"/>
                  <a:pt x="8982" y="3113"/>
                </a:cubicBezTo>
                <a:cubicBezTo>
                  <a:pt x="8982" y="3113"/>
                  <a:pt x="8989" y="3113"/>
                  <a:pt x="8994" y="3113"/>
                </a:cubicBezTo>
                <a:cubicBezTo>
                  <a:pt x="9000" y="3113"/>
                  <a:pt x="8994" y="3119"/>
                  <a:pt x="9000" y="3125"/>
                </a:cubicBezTo>
                <a:cubicBezTo>
                  <a:pt x="8994" y="3131"/>
                  <a:pt x="8994" y="3131"/>
                  <a:pt x="8989" y="3137"/>
                </a:cubicBezTo>
                <a:cubicBezTo>
                  <a:pt x="8989" y="3137"/>
                  <a:pt x="8982" y="3137"/>
                  <a:pt x="8977" y="3137"/>
                </a:cubicBezTo>
                <a:cubicBezTo>
                  <a:pt x="8971" y="3142"/>
                  <a:pt x="8965" y="3142"/>
                  <a:pt x="8953" y="3142"/>
                </a:cubicBezTo>
                <a:cubicBezTo>
                  <a:pt x="8947" y="3142"/>
                  <a:pt x="8947" y="3142"/>
                  <a:pt x="8941" y="3142"/>
                </a:cubicBezTo>
                <a:cubicBezTo>
                  <a:pt x="8935" y="3142"/>
                  <a:pt x="8935" y="3142"/>
                  <a:pt x="8929" y="3148"/>
                </a:cubicBezTo>
                <a:cubicBezTo>
                  <a:pt x="8923" y="3148"/>
                  <a:pt x="8929" y="3154"/>
                  <a:pt x="8923" y="3160"/>
                </a:cubicBezTo>
                <a:cubicBezTo>
                  <a:pt x="8923" y="3160"/>
                  <a:pt x="8917" y="3160"/>
                  <a:pt x="8911" y="3160"/>
                </a:cubicBezTo>
                <a:cubicBezTo>
                  <a:pt x="8905" y="3160"/>
                  <a:pt x="8900" y="3160"/>
                  <a:pt x="8888" y="3166"/>
                </a:cubicBezTo>
                <a:cubicBezTo>
                  <a:pt x="8888" y="3172"/>
                  <a:pt x="8894" y="3178"/>
                  <a:pt x="8888" y="3190"/>
                </a:cubicBezTo>
                <a:lnTo>
                  <a:pt x="8888" y="3196"/>
                </a:lnTo>
                <a:cubicBezTo>
                  <a:pt x="8888" y="3202"/>
                  <a:pt x="8882" y="3202"/>
                  <a:pt x="8876" y="3202"/>
                </a:cubicBezTo>
                <a:cubicBezTo>
                  <a:pt x="8870" y="3208"/>
                  <a:pt x="8870" y="3208"/>
                  <a:pt x="8864" y="3214"/>
                </a:cubicBezTo>
                <a:cubicBezTo>
                  <a:pt x="8864" y="3214"/>
                  <a:pt x="8858" y="3214"/>
                  <a:pt x="8852" y="3214"/>
                </a:cubicBezTo>
                <a:cubicBezTo>
                  <a:pt x="8858" y="3220"/>
                  <a:pt x="8858" y="3225"/>
                  <a:pt x="8864" y="3225"/>
                </a:cubicBezTo>
                <a:close/>
                <a:moveTo>
                  <a:pt x="8816" y="2929"/>
                </a:moveTo>
                <a:lnTo>
                  <a:pt x="8816" y="2929"/>
                </a:lnTo>
                <a:cubicBezTo>
                  <a:pt x="8823" y="2929"/>
                  <a:pt x="8823" y="2929"/>
                  <a:pt x="8828" y="2929"/>
                </a:cubicBezTo>
                <a:cubicBezTo>
                  <a:pt x="8840" y="2923"/>
                  <a:pt x="8846" y="2917"/>
                  <a:pt x="8846" y="2905"/>
                </a:cubicBezTo>
                <a:cubicBezTo>
                  <a:pt x="8846" y="2899"/>
                  <a:pt x="8846" y="2893"/>
                  <a:pt x="8840" y="2887"/>
                </a:cubicBezTo>
                <a:cubicBezTo>
                  <a:pt x="8840" y="2887"/>
                  <a:pt x="8834" y="2882"/>
                  <a:pt x="8828" y="2882"/>
                </a:cubicBezTo>
                <a:cubicBezTo>
                  <a:pt x="8828" y="2876"/>
                  <a:pt x="8828" y="2870"/>
                  <a:pt x="8828" y="2870"/>
                </a:cubicBezTo>
                <a:cubicBezTo>
                  <a:pt x="8828" y="2864"/>
                  <a:pt x="8828" y="2858"/>
                  <a:pt x="8828" y="2858"/>
                </a:cubicBezTo>
                <a:cubicBezTo>
                  <a:pt x="8823" y="2852"/>
                  <a:pt x="8823" y="2852"/>
                  <a:pt x="8816" y="2846"/>
                </a:cubicBezTo>
                <a:cubicBezTo>
                  <a:pt x="8811" y="2846"/>
                  <a:pt x="8811" y="2846"/>
                  <a:pt x="8805" y="2846"/>
                </a:cubicBezTo>
                <a:cubicBezTo>
                  <a:pt x="8799" y="2846"/>
                  <a:pt x="8799" y="2840"/>
                  <a:pt x="8793" y="2840"/>
                </a:cubicBezTo>
                <a:cubicBezTo>
                  <a:pt x="8787" y="2840"/>
                  <a:pt x="8787" y="2840"/>
                  <a:pt x="8787" y="2840"/>
                </a:cubicBezTo>
                <a:cubicBezTo>
                  <a:pt x="8781" y="2840"/>
                  <a:pt x="8775" y="2840"/>
                  <a:pt x="8769" y="2846"/>
                </a:cubicBezTo>
                <a:cubicBezTo>
                  <a:pt x="8769" y="2846"/>
                  <a:pt x="8763" y="2846"/>
                  <a:pt x="8757" y="2846"/>
                </a:cubicBezTo>
                <a:cubicBezTo>
                  <a:pt x="8757" y="2852"/>
                  <a:pt x="8757" y="2858"/>
                  <a:pt x="8751" y="2858"/>
                </a:cubicBezTo>
                <a:cubicBezTo>
                  <a:pt x="8751" y="2864"/>
                  <a:pt x="8745" y="2864"/>
                  <a:pt x="8739" y="2864"/>
                </a:cubicBezTo>
                <a:cubicBezTo>
                  <a:pt x="8739" y="2864"/>
                  <a:pt x="8734" y="2864"/>
                  <a:pt x="8734" y="2858"/>
                </a:cubicBezTo>
                <a:cubicBezTo>
                  <a:pt x="8727" y="2858"/>
                  <a:pt x="8727" y="2852"/>
                  <a:pt x="8727" y="2846"/>
                </a:cubicBezTo>
                <a:cubicBezTo>
                  <a:pt x="8722" y="2846"/>
                  <a:pt x="8716" y="2846"/>
                  <a:pt x="8716" y="2840"/>
                </a:cubicBezTo>
                <a:cubicBezTo>
                  <a:pt x="8686" y="2846"/>
                  <a:pt x="8686" y="2846"/>
                  <a:pt x="8686" y="2846"/>
                </a:cubicBezTo>
                <a:cubicBezTo>
                  <a:pt x="8686" y="2846"/>
                  <a:pt x="8686" y="2852"/>
                  <a:pt x="8686" y="2858"/>
                </a:cubicBezTo>
                <a:cubicBezTo>
                  <a:pt x="8686" y="2858"/>
                  <a:pt x="8686" y="2864"/>
                  <a:pt x="8686" y="2870"/>
                </a:cubicBezTo>
                <a:cubicBezTo>
                  <a:pt x="8686" y="2876"/>
                  <a:pt x="8686" y="2876"/>
                  <a:pt x="8686" y="2887"/>
                </a:cubicBezTo>
                <a:cubicBezTo>
                  <a:pt x="8686" y="2893"/>
                  <a:pt x="8686" y="2893"/>
                  <a:pt x="8686" y="2899"/>
                </a:cubicBezTo>
                <a:cubicBezTo>
                  <a:pt x="8686" y="2905"/>
                  <a:pt x="8692" y="2899"/>
                  <a:pt x="8692" y="2899"/>
                </a:cubicBezTo>
                <a:cubicBezTo>
                  <a:pt x="8686" y="2899"/>
                  <a:pt x="8680" y="2899"/>
                  <a:pt x="8680" y="2899"/>
                </a:cubicBezTo>
                <a:cubicBezTo>
                  <a:pt x="8674" y="2899"/>
                  <a:pt x="8674" y="2905"/>
                  <a:pt x="8668" y="2905"/>
                </a:cubicBezTo>
                <a:cubicBezTo>
                  <a:pt x="8662" y="2905"/>
                  <a:pt x="8662" y="2905"/>
                  <a:pt x="8657" y="2905"/>
                </a:cubicBezTo>
                <a:cubicBezTo>
                  <a:pt x="8650" y="2911"/>
                  <a:pt x="8645" y="2917"/>
                  <a:pt x="8633" y="2917"/>
                </a:cubicBezTo>
                <a:cubicBezTo>
                  <a:pt x="8627" y="2917"/>
                  <a:pt x="8627" y="2911"/>
                  <a:pt x="8621" y="2905"/>
                </a:cubicBezTo>
                <a:cubicBezTo>
                  <a:pt x="8609" y="2911"/>
                  <a:pt x="8609" y="2911"/>
                  <a:pt x="8609" y="2911"/>
                </a:cubicBezTo>
                <a:cubicBezTo>
                  <a:pt x="8609" y="2994"/>
                  <a:pt x="8609" y="2994"/>
                  <a:pt x="8609" y="2994"/>
                </a:cubicBezTo>
                <a:cubicBezTo>
                  <a:pt x="8615" y="2994"/>
                  <a:pt x="8615" y="2994"/>
                  <a:pt x="8621" y="2994"/>
                </a:cubicBezTo>
                <a:cubicBezTo>
                  <a:pt x="8633" y="2994"/>
                  <a:pt x="8639" y="2994"/>
                  <a:pt x="8650" y="2994"/>
                </a:cubicBezTo>
                <a:cubicBezTo>
                  <a:pt x="8650" y="3030"/>
                  <a:pt x="8650" y="3030"/>
                  <a:pt x="8650" y="3030"/>
                </a:cubicBezTo>
                <a:cubicBezTo>
                  <a:pt x="8639" y="3030"/>
                  <a:pt x="8639" y="3030"/>
                  <a:pt x="8633" y="3030"/>
                </a:cubicBezTo>
                <a:cubicBezTo>
                  <a:pt x="8627" y="3030"/>
                  <a:pt x="8621" y="3030"/>
                  <a:pt x="8621" y="3030"/>
                </a:cubicBezTo>
                <a:cubicBezTo>
                  <a:pt x="8615" y="3030"/>
                  <a:pt x="8615" y="3036"/>
                  <a:pt x="8615" y="3042"/>
                </a:cubicBezTo>
                <a:cubicBezTo>
                  <a:pt x="8609" y="3048"/>
                  <a:pt x="8609" y="3048"/>
                  <a:pt x="8609" y="3054"/>
                </a:cubicBezTo>
                <a:cubicBezTo>
                  <a:pt x="8609" y="3059"/>
                  <a:pt x="8609" y="3065"/>
                  <a:pt x="8609" y="3077"/>
                </a:cubicBezTo>
                <a:cubicBezTo>
                  <a:pt x="8609" y="3077"/>
                  <a:pt x="8597" y="3077"/>
                  <a:pt x="8597" y="3083"/>
                </a:cubicBezTo>
                <a:cubicBezTo>
                  <a:pt x="8597" y="3083"/>
                  <a:pt x="8591" y="3089"/>
                  <a:pt x="8591" y="3095"/>
                </a:cubicBezTo>
                <a:cubicBezTo>
                  <a:pt x="8591" y="3095"/>
                  <a:pt x="8597" y="3101"/>
                  <a:pt x="8597" y="3107"/>
                </a:cubicBezTo>
                <a:cubicBezTo>
                  <a:pt x="8597" y="3107"/>
                  <a:pt x="8603" y="3113"/>
                  <a:pt x="8609" y="3113"/>
                </a:cubicBezTo>
                <a:cubicBezTo>
                  <a:pt x="8615" y="3119"/>
                  <a:pt x="8615" y="3119"/>
                  <a:pt x="8627" y="3119"/>
                </a:cubicBezTo>
                <a:cubicBezTo>
                  <a:pt x="8633" y="3119"/>
                  <a:pt x="8633" y="3113"/>
                  <a:pt x="8645" y="3113"/>
                </a:cubicBezTo>
                <a:cubicBezTo>
                  <a:pt x="8645" y="3113"/>
                  <a:pt x="8650" y="3107"/>
                  <a:pt x="8650" y="3113"/>
                </a:cubicBezTo>
                <a:cubicBezTo>
                  <a:pt x="8657" y="3113"/>
                  <a:pt x="8662" y="3113"/>
                  <a:pt x="8662" y="3113"/>
                </a:cubicBezTo>
                <a:cubicBezTo>
                  <a:pt x="8668" y="3113"/>
                  <a:pt x="8668" y="3119"/>
                  <a:pt x="8668" y="3119"/>
                </a:cubicBezTo>
                <a:cubicBezTo>
                  <a:pt x="8680" y="3119"/>
                  <a:pt x="8680" y="3113"/>
                  <a:pt x="8686" y="3107"/>
                </a:cubicBezTo>
                <a:cubicBezTo>
                  <a:pt x="8692" y="3107"/>
                  <a:pt x="8698" y="3101"/>
                  <a:pt x="8698" y="3101"/>
                </a:cubicBezTo>
                <a:cubicBezTo>
                  <a:pt x="8698" y="3095"/>
                  <a:pt x="8698" y="3089"/>
                  <a:pt x="8698" y="3089"/>
                </a:cubicBezTo>
                <a:cubicBezTo>
                  <a:pt x="8704" y="3083"/>
                  <a:pt x="8710" y="3083"/>
                  <a:pt x="8710" y="3077"/>
                </a:cubicBezTo>
                <a:cubicBezTo>
                  <a:pt x="8811" y="3077"/>
                  <a:pt x="8811" y="3077"/>
                  <a:pt x="8811" y="3077"/>
                </a:cubicBezTo>
                <a:cubicBezTo>
                  <a:pt x="8811" y="3059"/>
                  <a:pt x="8811" y="3059"/>
                  <a:pt x="8811" y="3059"/>
                </a:cubicBezTo>
                <a:cubicBezTo>
                  <a:pt x="8811" y="3054"/>
                  <a:pt x="8799" y="3048"/>
                  <a:pt x="8799" y="3036"/>
                </a:cubicBezTo>
                <a:lnTo>
                  <a:pt x="8811" y="3036"/>
                </a:lnTo>
                <a:cubicBezTo>
                  <a:pt x="8811" y="3030"/>
                  <a:pt x="8816" y="3024"/>
                  <a:pt x="8816" y="3024"/>
                </a:cubicBezTo>
                <a:cubicBezTo>
                  <a:pt x="8816" y="3018"/>
                  <a:pt x="8816" y="3012"/>
                  <a:pt x="8816" y="3012"/>
                </a:cubicBezTo>
                <a:cubicBezTo>
                  <a:pt x="8816" y="3000"/>
                  <a:pt x="8816" y="2994"/>
                  <a:pt x="8816" y="2988"/>
                </a:cubicBezTo>
                <a:cubicBezTo>
                  <a:pt x="8816" y="2982"/>
                  <a:pt x="8816" y="2982"/>
                  <a:pt x="8816" y="2976"/>
                </a:cubicBezTo>
                <a:cubicBezTo>
                  <a:pt x="8816" y="2965"/>
                  <a:pt x="8816" y="2959"/>
                  <a:pt x="8816" y="2953"/>
                </a:cubicBezTo>
                <a:lnTo>
                  <a:pt x="8816" y="2929"/>
                </a:lnTo>
                <a:close/>
                <a:moveTo>
                  <a:pt x="11869" y="7274"/>
                </a:moveTo>
                <a:lnTo>
                  <a:pt x="11869" y="7274"/>
                </a:lnTo>
                <a:cubicBezTo>
                  <a:pt x="11869" y="7256"/>
                  <a:pt x="11851" y="7244"/>
                  <a:pt x="11851" y="7221"/>
                </a:cubicBezTo>
                <a:cubicBezTo>
                  <a:pt x="11851" y="7203"/>
                  <a:pt x="11857" y="7197"/>
                  <a:pt x="11863" y="7185"/>
                </a:cubicBezTo>
                <a:cubicBezTo>
                  <a:pt x="11869" y="7179"/>
                  <a:pt x="11875" y="7173"/>
                  <a:pt x="11875" y="7161"/>
                </a:cubicBezTo>
                <a:cubicBezTo>
                  <a:pt x="11875" y="7138"/>
                  <a:pt x="11875" y="7138"/>
                  <a:pt x="11875" y="7138"/>
                </a:cubicBezTo>
                <a:cubicBezTo>
                  <a:pt x="11875" y="7132"/>
                  <a:pt x="11869" y="7126"/>
                  <a:pt x="11869" y="7114"/>
                </a:cubicBezTo>
                <a:cubicBezTo>
                  <a:pt x="11869" y="7108"/>
                  <a:pt x="11869" y="7108"/>
                  <a:pt x="11869" y="7108"/>
                </a:cubicBezTo>
                <a:cubicBezTo>
                  <a:pt x="11869" y="7096"/>
                  <a:pt x="11887" y="7096"/>
                  <a:pt x="11893" y="7090"/>
                </a:cubicBezTo>
                <a:cubicBezTo>
                  <a:pt x="11893" y="7078"/>
                  <a:pt x="11899" y="7072"/>
                  <a:pt x="11899" y="7066"/>
                </a:cubicBezTo>
                <a:cubicBezTo>
                  <a:pt x="11899" y="7055"/>
                  <a:pt x="11899" y="7055"/>
                  <a:pt x="11899" y="7055"/>
                </a:cubicBezTo>
                <a:cubicBezTo>
                  <a:pt x="11899" y="7031"/>
                  <a:pt x="11887" y="7019"/>
                  <a:pt x="11887" y="6995"/>
                </a:cubicBezTo>
                <a:cubicBezTo>
                  <a:pt x="11887" y="6978"/>
                  <a:pt x="11887" y="6966"/>
                  <a:pt x="11887" y="6954"/>
                </a:cubicBezTo>
                <a:cubicBezTo>
                  <a:pt x="11887" y="6942"/>
                  <a:pt x="11887" y="6936"/>
                  <a:pt x="11887" y="6930"/>
                </a:cubicBezTo>
                <a:cubicBezTo>
                  <a:pt x="11887" y="6918"/>
                  <a:pt x="11875" y="6918"/>
                  <a:pt x="11863" y="6912"/>
                </a:cubicBezTo>
                <a:cubicBezTo>
                  <a:pt x="11857" y="6906"/>
                  <a:pt x="11851" y="6901"/>
                  <a:pt x="11839" y="6896"/>
                </a:cubicBezTo>
                <a:cubicBezTo>
                  <a:pt x="11834" y="6890"/>
                  <a:pt x="11827" y="6890"/>
                  <a:pt x="11816" y="6890"/>
                </a:cubicBezTo>
                <a:cubicBezTo>
                  <a:pt x="11816" y="6896"/>
                  <a:pt x="11822" y="6906"/>
                  <a:pt x="11816" y="6912"/>
                </a:cubicBezTo>
                <a:cubicBezTo>
                  <a:pt x="11816" y="6918"/>
                  <a:pt x="11822" y="6924"/>
                  <a:pt x="11816" y="6936"/>
                </a:cubicBezTo>
                <a:cubicBezTo>
                  <a:pt x="11816" y="6942"/>
                  <a:pt x="11804" y="6942"/>
                  <a:pt x="11798" y="6954"/>
                </a:cubicBezTo>
                <a:cubicBezTo>
                  <a:pt x="11786" y="6960"/>
                  <a:pt x="11786" y="6966"/>
                  <a:pt x="11780" y="6972"/>
                </a:cubicBezTo>
                <a:cubicBezTo>
                  <a:pt x="11774" y="6984"/>
                  <a:pt x="11762" y="6984"/>
                  <a:pt x="11756" y="6989"/>
                </a:cubicBezTo>
                <a:cubicBezTo>
                  <a:pt x="11750" y="7001"/>
                  <a:pt x="11750" y="7007"/>
                  <a:pt x="11750" y="7013"/>
                </a:cubicBezTo>
                <a:cubicBezTo>
                  <a:pt x="11745" y="7019"/>
                  <a:pt x="11750" y="7031"/>
                  <a:pt x="11750" y="7037"/>
                </a:cubicBezTo>
                <a:cubicBezTo>
                  <a:pt x="11745" y="7043"/>
                  <a:pt x="11733" y="7037"/>
                  <a:pt x="11727" y="7043"/>
                </a:cubicBezTo>
                <a:cubicBezTo>
                  <a:pt x="11721" y="7055"/>
                  <a:pt x="11727" y="7078"/>
                  <a:pt x="11709" y="7090"/>
                </a:cubicBezTo>
                <a:cubicBezTo>
                  <a:pt x="11703" y="7090"/>
                  <a:pt x="11697" y="7090"/>
                  <a:pt x="11685" y="7090"/>
                </a:cubicBezTo>
                <a:cubicBezTo>
                  <a:pt x="11673" y="7090"/>
                  <a:pt x="11656" y="7084"/>
                  <a:pt x="11644" y="7090"/>
                </a:cubicBezTo>
                <a:cubicBezTo>
                  <a:pt x="11626" y="7090"/>
                  <a:pt x="11608" y="7090"/>
                  <a:pt x="11596" y="7102"/>
                </a:cubicBezTo>
                <a:cubicBezTo>
                  <a:pt x="11584" y="7102"/>
                  <a:pt x="11579" y="7102"/>
                  <a:pt x="11573" y="7114"/>
                </a:cubicBezTo>
                <a:cubicBezTo>
                  <a:pt x="11567" y="7120"/>
                  <a:pt x="11573" y="7126"/>
                  <a:pt x="11573" y="7132"/>
                </a:cubicBezTo>
                <a:cubicBezTo>
                  <a:pt x="11573" y="7144"/>
                  <a:pt x="11573" y="7150"/>
                  <a:pt x="11573" y="7155"/>
                </a:cubicBezTo>
                <a:cubicBezTo>
                  <a:pt x="11567" y="7173"/>
                  <a:pt x="11549" y="7185"/>
                  <a:pt x="11549" y="7203"/>
                </a:cubicBezTo>
                <a:cubicBezTo>
                  <a:pt x="11549" y="7209"/>
                  <a:pt x="11555" y="7215"/>
                  <a:pt x="11555" y="7227"/>
                </a:cubicBezTo>
                <a:cubicBezTo>
                  <a:pt x="11555" y="7244"/>
                  <a:pt x="11555" y="7256"/>
                  <a:pt x="11555" y="7268"/>
                </a:cubicBezTo>
                <a:cubicBezTo>
                  <a:pt x="11555" y="7280"/>
                  <a:pt x="11573" y="7286"/>
                  <a:pt x="11573" y="7292"/>
                </a:cubicBezTo>
                <a:cubicBezTo>
                  <a:pt x="11573" y="7304"/>
                  <a:pt x="11573" y="7310"/>
                  <a:pt x="11573" y="7316"/>
                </a:cubicBezTo>
                <a:cubicBezTo>
                  <a:pt x="11573" y="7327"/>
                  <a:pt x="11579" y="7333"/>
                  <a:pt x="11573" y="7339"/>
                </a:cubicBezTo>
                <a:cubicBezTo>
                  <a:pt x="11567" y="7345"/>
                  <a:pt x="11555" y="7333"/>
                  <a:pt x="11549" y="7339"/>
                </a:cubicBezTo>
                <a:cubicBezTo>
                  <a:pt x="11543" y="7345"/>
                  <a:pt x="11543" y="7351"/>
                  <a:pt x="11537" y="7363"/>
                </a:cubicBezTo>
                <a:cubicBezTo>
                  <a:pt x="11537" y="7369"/>
                  <a:pt x="11531" y="7375"/>
                  <a:pt x="11525" y="7387"/>
                </a:cubicBezTo>
                <a:cubicBezTo>
                  <a:pt x="11525" y="7398"/>
                  <a:pt x="11531" y="7416"/>
                  <a:pt x="11525" y="7428"/>
                </a:cubicBezTo>
                <a:cubicBezTo>
                  <a:pt x="11525" y="7440"/>
                  <a:pt x="11513" y="7446"/>
                  <a:pt x="11507" y="7452"/>
                </a:cubicBezTo>
                <a:cubicBezTo>
                  <a:pt x="11507" y="7464"/>
                  <a:pt x="11507" y="7464"/>
                  <a:pt x="11507" y="7464"/>
                </a:cubicBezTo>
                <a:cubicBezTo>
                  <a:pt x="11507" y="7482"/>
                  <a:pt x="11519" y="7487"/>
                  <a:pt x="11519" y="7499"/>
                </a:cubicBezTo>
                <a:cubicBezTo>
                  <a:pt x="11525" y="7505"/>
                  <a:pt x="11525" y="7511"/>
                  <a:pt x="11525" y="7523"/>
                </a:cubicBezTo>
                <a:cubicBezTo>
                  <a:pt x="11525" y="7547"/>
                  <a:pt x="11525" y="7547"/>
                  <a:pt x="11525" y="7547"/>
                </a:cubicBezTo>
                <a:cubicBezTo>
                  <a:pt x="11525" y="7553"/>
                  <a:pt x="11531" y="7559"/>
                  <a:pt x="11531" y="7571"/>
                </a:cubicBezTo>
                <a:cubicBezTo>
                  <a:pt x="11537" y="7582"/>
                  <a:pt x="11531" y="7594"/>
                  <a:pt x="11531" y="7612"/>
                </a:cubicBezTo>
                <a:cubicBezTo>
                  <a:pt x="11543" y="7612"/>
                  <a:pt x="11549" y="7612"/>
                  <a:pt x="11555" y="7612"/>
                </a:cubicBezTo>
                <a:cubicBezTo>
                  <a:pt x="11573" y="7612"/>
                  <a:pt x="11584" y="7612"/>
                  <a:pt x="11602" y="7612"/>
                </a:cubicBezTo>
                <a:cubicBezTo>
                  <a:pt x="11608" y="7612"/>
                  <a:pt x="11608" y="7630"/>
                  <a:pt x="11614" y="7630"/>
                </a:cubicBezTo>
                <a:cubicBezTo>
                  <a:pt x="11620" y="7630"/>
                  <a:pt x="11626" y="7630"/>
                  <a:pt x="11638" y="7630"/>
                </a:cubicBezTo>
                <a:cubicBezTo>
                  <a:pt x="11644" y="7630"/>
                  <a:pt x="11650" y="7636"/>
                  <a:pt x="11656" y="7636"/>
                </a:cubicBezTo>
                <a:cubicBezTo>
                  <a:pt x="11668" y="7636"/>
                  <a:pt x="11673" y="7630"/>
                  <a:pt x="11679" y="7630"/>
                </a:cubicBezTo>
                <a:cubicBezTo>
                  <a:pt x="11697" y="7630"/>
                  <a:pt x="11715" y="7636"/>
                  <a:pt x="11727" y="7624"/>
                </a:cubicBezTo>
                <a:cubicBezTo>
                  <a:pt x="11733" y="7618"/>
                  <a:pt x="11739" y="7612"/>
                  <a:pt x="11745" y="7600"/>
                </a:cubicBezTo>
                <a:cubicBezTo>
                  <a:pt x="11750" y="7594"/>
                  <a:pt x="11756" y="7588"/>
                  <a:pt x="11756" y="7576"/>
                </a:cubicBezTo>
                <a:cubicBezTo>
                  <a:pt x="11756" y="7571"/>
                  <a:pt x="11756" y="7564"/>
                  <a:pt x="11756" y="7559"/>
                </a:cubicBezTo>
                <a:cubicBezTo>
                  <a:pt x="11756" y="7529"/>
                  <a:pt x="11750" y="7511"/>
                  <a:pt x="11756" y="7487"/>
                </a:cubicBezTo>
                <a:cubicBezTo>
                  <a:pt x="11756" y="7482"/>
                  <a:pt x="11762" y="7470"/>
                  <a:pt x="11762" y="7464"/>
                </a:cubicBezTo>
                <a:cubicBezTo>
                  <a:pt x="11762" y="7458"/>
                  <a:pt x="11774" y="7452"/>
                  <a:pt x="11780" y="7440"/>
                </a:cubicBezTo>
                <a:cubicBezTo>
                  <a:pt x="11780" y="7434"/>
                  <a:pt x="11792" y="7428"/>
                  <a:pt x="11798" y="7422"/>
                </a:cubicBezTo>
                <a:cubicBezTo>
                  <a:pt x="11798" y="7405"/>
                  <a:pt x="11798" y="7393"/>
                  <a:pt x="11798" y="7375"/>
                </a:cubicBezTo>
                <a:cubicBezTo>
                  <a:pt x="11798" y="7357"/>
                  <a:pt x="11792" y="7345"/>
                  <a:pt x="11798" y="7327"/>
                </a:cubicBezTo>
                <a:cubicBezTo>
                  <a:pt x="11798" y="7316"/>
                  <a:pt x="11810" y="7316"/>
                  <a:pt x="11816" y="7310"/>
                </a:cubicBezTo>
                <a:cubicBezTo>
                  <a:pt x="11827" y="7304"/>
                  <a:pt x="11839" y="7304"/>
                  <a:pt x="11845" y="7292"/>
                </a:cubicBezTo>
                <a:cubicBezTo>
                  <a:pt x="11851" y="7286"/>
                  <a:pt x="11869" y="7286"/>
                  <a:pt x="11869" y="7274"/>
                </a:cubicBezTo>
                <a:close/>
                <a:moveTo>
                  <a:pt x="10920" y="4554"/>
                </a:moveTo>
                <a:lnTo>
                  <a:pt x="10920" y="4554"/>
                </a:lnTo>
                <a:cubicBezTo>
                  <a:pt x="10920" y="4542"/>
                  <a:pt x="10909" y="4542"/>
                  <a:pt x="10903" y="4530"/>
                </a:cubicBezTo>
                <a:cubicBezTo>
                  <a:pt x="10903" y="4524"/>
                  <a:pt x="10909" y="4518"/>
                  <a:pt x="10903" y="4506"/>
                </a:cubicBezTo>
                <a:cubicBezTo>
                  <a:pt x="10903" y="4500"/>
                  <a:pt x="10909" y="4494"/>
                  <a:pt x="10903" y="4488"/>
                </a:cubicBezTo>
                <a:cubicBezTo>
                  <a:pt x="10903" y="4476"/>
                  <a:pt x="10891" y="4476"/>
                  <a:pt x="10885" y="4471"/>
                </a:cubicBezTo>
                <a:cubicBezTo>
                  <a:pt x="10873" y="4465"/>
                  <a:pt x="10867" y="4459"/>
                  <a:pt x="10861" y="4459"/>
                </a:cubicBezTo>
                <a:cubicBezTo>
                  <a:pt x="10849" y="4453"/>
                  <a:pt x="10843" y="4459"/>
                  <a:pt x="10837" y="4459"/>
                </a:cubicBezTo>
                <a:cubicBezTo>
                  <a:pt x="10825" y="4453"/>
                  <a:pt x="10825" y="4441"/>
                  <a:pt x="10814" y="4441"/>
                </a:cubicBezTo>
                <a:cubicBezTo>
                  <a:pt x="10802" y="4441"/>
                  <a:pt x="10802" y="4441"/>
                  <a:pt x="10802" y="4441"/>
                </a:cubicBezTo>
                <a:cubicBezTo>
                  <a:pt x="10778" y="4441"/>
                  <a:pt x="10766" y="4459"/>
                  <a:pt x="10743" y="4465"/>
                </a:cubicBezTo>
                <a:cubicBezTo>
                  <a:pt x="10731" y="4465"/>
                  <a:pt x="10731" y="4465"/>
                  <a:pt x="10731" y="4465"/>
                </a:cubicBezTo>
                <a:cubicBezTo>
                  <a:pt x="10570" y="4423"/>
                  <a:pt x="10570" y="4423"/>
                  <a:pt x="10570" y="4423"/>
                </a:cubicBezTo>
                <a:cubicBezTo>
                  <a:pt x="10553" y="4429"/>
                  <a:pt x="10541" y="4435"/>
                  <a:pt x="10523" y="4435"/>
                </a:cubicBezTo>
                <a:cubicBezTo>
                  <a:pt x="10511" y="4435"/>
                  <a:pt x="10499" y="4435"/>
                  <a:pt x="10488" y="4429"/>
                </a:cubicBezTo>
                <a:cubicBezTo>
                  <a:pt x="10476" y="4423"/>
                  <a:pt x="10476" y="4411"/>
                  <a:pt x="10464" y="4405"/>
                </a:cubicBezTo>
                <a:cubicBezTo>
                  <a:pt x="10446" y="4394"/>
                  <a:pt x="10440" y="4382"/>
                  <a:pt x="10422" y="4370"/>
                </a:cubicBezTo>
                <a:cubicBezTo>
                  <a:pt x="10393" y="4358"/>
                  <a:pt x="10375" y="4340"/>
                  <a:pt x="10339" y="4340"/>
                </a:cubicBezTo>
                <a:cubicBezTo>
                  <a:pt x="10316" y="4340"/>
                  <a:pt x="10304" y="4352"/>
                  <a:pt x="10280" y="4352"/>
                </a:cubicBezTo>
                <a:cubicBezTo>
                  <a:pt x="10268" y="4352"/>
                  <a:pt x="10262" y="4346"/>
                  <a:pt x="10250" y="4346"/>
                </a:cubicBezTo>
                <a:cubicBezTo>
                  <a:pt x="10250" y="4370"/>
                  <a:pt x="10245" y="4382"/>
                  <a:pt x="10250" y="4399"/>
                </a:cubicBezTo>
                <a:cubicBezTo>
                  <a:pt x="10250" y="4411"/>
                  <a:pt x="10256" y="4417"/>
                  <a:pt x="10256" y="4423"/>
                </a:cubicBezTo>
                <a:cubicBezTo>
                  <a:pt x="10256" y="4453"/>
                  <a:pt x="10250" y="4465"/>
                  <a:pt x="10250" y="4494"/>
                </a:cubicBezTo>
                <a:cubicBezTo>
                  <a:pt x="10233" y="4494"/>
                  <a:pt x="10227" y="4494"/>
                  <a:pt x="10215" y="4494"/>
                </a:cubicBezTo>
                <a:cubicBezTo>
                  <a:pt x="10191" y="4494"/>
                  <a:pt x="10191" y="4494"/>
                  <a:pt x="10191" y="4494"/>
                </a:cubicBezTo>
                <a:cubicBezTo>
                  <a:pt x="10185" y="4494"/>
                  <a:pt x="10179" y="4500"/>
                  <a:pt x="10167" y="4494"/>
                </a:cubicBezTo>
                <a:cubicBezTo>
                  <a:pt x="10156" y="4494"/>
                  <a:pt x="10156" y="4482"/>
                  <a:pt x="10144" y="4476"/>
                </a:cubicBezTo>
                <a:cubicBezTo>
                  <a:pt x="10138" y="4465"/>
                  <a:pt x="10132" y="4459"/>
                  <a:pt x="10120" y="4453"/>
                </a:cubicBezTo>
                <a:cubicBezTo>
                  <a:pt x="10114" y="4447"/>
                  <a:pt x="10102" y="4447"/>
                  <a:pt x="10090" y="4447"/>
                </a:cubicBezTo>
                <a:cubicBezTo>
                  <a:pt x="9978" y="4447"/>
                  <a:pt x="9978" y="4447"/>
                  <a:pt x="9978" y="4447"/>
                </a:cubicBezTo>
                <a:cubicBezTo>
                  <a:pt x="9978" y="4435"/>
                  <a:pt x="9972" y="4429"/>
                  <a:pt x="9966" y="4423"/>
                </a:cubicBezTo>
                <a:cubicBezTo>
                  <a:pt x="9966" y="4417"/>
                  <a:pt x="9966" y="4405"/>
                  <a:pt x="9966" y="4399"/>
                </a:cubicBezTo>
                <a:cubicBezTo>
                  <a:pt x="9960" y="4394"/>
                  <a:pt x="9948" y="4394"/>
                  <a:pt x="9942" y="4387"/>
                </a:cubicBezTo>
                <a:cubicBezTo>
                  <a:pt x="9930" y="4382"/>
                  <a:pt x="9924" y="4376"/>
                  <a:pt x="9918" y="4370"/>
                </a:cubicBezTo>
                <a:cubicBezTo>
                  <a:pt x="9912" y="4370"/>
                  <a:pt x="9901" y="4370"/>
                  <a:pt x="9895" y="4364"/>
                </a:cubicBezTo>
                <a:cubicBezTo>
                  <a:pt x="9877" y="4364"/>
                  <a:pt x="9865" y="4358"/>
                  <a:pt x="9847" y="4352"/>
                </a:cubicBezTo>
                <a:cubicBezTo>
                  <a:pt x="9829" y="4352"/>
                  <a:pt x="9818" y="4358"/>
                  <a:pt x="9806" y="4352"/>
                </a:cubicBezTo>
                <a:cubicBezTo>
                  <a:pt x="9783" y="4352"/>
                  <a:pt x="9777" y="4340"/>
                  <a:pt x="9759" y="4334"/>
                </a:cubicBezTo>
                <a:cubicBezTo>
                  <a:pt x="9736" y="4322"/>
                  <a:pt x="9718" y="4310"/>
                  <a:pt x="9712" y="4293"/>
                </a:cubicBezTo>
                <a:cubicBezTo>
                  <a:pt x="9712" y="4287"/>
                  <a:pt x="9706" y="4275"/>
                  <a:pt x="9706" y="4269"/>
                </a:cubicBezTo>
                <a:cubicBezTo>
                  <a:pt x="9706" y="4257"/>
                  <a:pt x="9712" y="4257"/>
                  <a:pt x="9718" y="4245"/>
                </a:cubicBezTo>
                <a:cubicBezTo>
                  <a:pt x="9724" y="4233"/>
                  <a:pt x="9736" y="4239"/>
                  <a:pt x="9741" y="4228"/>
                </a:cubicBezTo>
                <a:cubicBezTo>
                  <a:pt x="9741" y="4221"/>
                  <a:pt x="9747" y="4216"/>
                  <a:pt x="9747" y="4204"/>
                </a:cubicBezTo>
                <a:cubicBezTo>
                  <a:pt x="9747" y="4198"/>
                  <a:pt x="9741" y="4192"/>
                  <a:pt x="9736" y="4186"/>
                </a:cubicBezTo>
                <a:cubicBezTo>
                  <a:pt x="9730" y="4174"/>
                  <a:pt x="9718" y="4174"/>
                  <a:pt x="9712" y="4174"/>
                </a:cubicBezTo>
                <a:cubicBezTo>
                  <a:pt x="9706" y="4168"/>
                  <a:pt x="9700" y="4162"/>
                  <a:pt x="9688" y="4156"/>
                </a:cubicBezTo>
                <a:cubicBezTo>
                  <a:pt x="9700" y="4150"/>
                  <a:pt x="9694" y="4139"/>
                  <a:pt x="9706" y="4133"/>
                </a:cubicBezTo>
                <a:cubicBezTo>
                  <a:pt x="9712" y="4127"/>
                  <a:pt x="9724" y="4127"/>
                  <a:pt x="9730" y="4127"/>
                </a:cubicBezTo>
                <a:cubicBezTo>
                  <a:pt x="9736" y="4121"/>
                  <a:pt x="9747" y="4121"/>
                  <a:pt x="9753" y="4121"/>
                </a:cubicBezTo>
                <a:cubicBezTo>
                  <a:pt x="9747" y="4115"/>
                  <a:pt x="9753" y="4103"/>
                  <a:pt x="9747" y="4097"/>
                </a:cubicBezTo>
                <a:cubicBezTo>
                  <a:pt x="9741" y="4091"/>
                  <a:pt x="9730" y="4097"/>
                  <a:pt x="9724" y="4091"/>
                </a:cubicBezTo>
                <a:cubicBezTo>
                  <a:pt x="9706" y="4085"/>
                  <a:pt x="9694" y="4073"/>
                  <a:pt x="9676" y="4073"/>
                </a:cubicBezTo>
                <a:cubicBezTo>
                  <a:pt x="9670" y="4073"/>
                  <a:pt x="9664" y="4079"/>
                  <a:pt x="9653" y="4079"/>
                </a:cubicBezTo>
                <a:cubicBezTo>
                  <a:pt x="9647" y="4079"/>
                  <a:pt x="9641" y="4079"/>
                  <a:pt x="9635" y="4079"/>
                </a:cubicBezTo>
                <a:cubicBezTo>
                  <a:pt x="9617" y="4085"/>
                  <a:pt x="9605" y="4097"/>
                  <a:pt x="9587" y="4097"/>
                </a:cubicBezTo>
                <a:cubicBezTo>
                  <a:pt x="9581" y="4097"/>
                  <a:pt x="9575" y="4097"/>
                  <a:pt x="9564" y="4097"/>
                </a:cubicBezTo>
                <a:cubicBezTo>
                  <a:pt x="9540" y="4097"/>
                  <a:pt x="9522" y="4091"/>
                  <a:pt x="9498" y="4097"/>
                </a:cubicBezTo>
                <a:cubicBezTo>
                  <a:pt x="9487" y="4097"/>
                  <a:pt x="9481" y="4109"/>
                  <a:pt x="9475" y="4115"/>
                </a:cubicBezTo>
                <a:cubicBezTo>
                  <a:pt x="9463" y="4121"/>
                  <a:pt x="9457" y="4127"/>
                  <a:pt x="9451" y="4133"/>
                </a:cubicBezTo>
                <a:cubicBezTo>
                  <a:pt x="9445" y="4127"/>
                  <a:pt x="9433" y="4121"/>
                  <a:pt x="9427" y="4115"/>
                </a:cubicBezTo>
                <a:cubicBezTo>
                  <a:pt x="9421" y="4109"/>
                  <a:pt x="9421" y="4097"/>
                  <a:pt x="9409" y="4091"/>
                </a:cubicBezTo>
                <a:cubicBezTo>
                  <a:pt x="9398" y="4079"/>
                  <a:pt x="9380" y="4073"/>
                  <a:pt x="9362" y="4073"/>
                </a:cubicBezTo>
                <a:cubicBezTo>
                  <a:pt x="9338" y="4073"/>
                  <a:pt x="9321" y="4091"/>
                  <a:pt x="9297" y="4103"/>
                </a:cubicBezTo>
                <a:cubicBezTo>
                  <a:pt x="9291" y="4109"/>
                  <a:pt x="9279" y="4103"/>
                  <a:pt x="9273" y="4103"/>
                </a:cubicBezTo>
                <a:cubicBezTo>
                  <a:pt x="9261" y="4109"/>
                  <a:pt x="9261" y="4115"/>
                  <a:pt x="9249" y="4127"/>
                </a:cubicBezTo>
                <a:cubicBezTo>
                  <a:pt x="9137" y="4127"/>
                  <a:pt x="9137" y="4127"/>
                  <a:pt x="9137" y="4127"/>
                </a:cubicBezTo>
                <a:cubicBezTo>
                  <a:pt x="9131" y="4133"/>
                  <a:pt x="9131" y="4139"/>
                  <a:pt x="9125" y="4150"/>
                </a:cubicBezTo>
                <a:cubicBezTo>
                  <a:pt x="9119" y="4156"/>
                  <a:pt x="9125" y="4168"/>
                  <a:pt x="9119" y="4174"/>
                </a:cubicBezTo>
                <a:cubicBezTo>
                  <a:pt x="9113" y="4180"/>
                  <a:pt x="9107" y="4186"/>
                  <a:pt x="9095" y="4192"/>
                </a:cubicBezTo>
                <a:cubicBezTo>
                  <a:pt x="9089" y="4192"/>
                  <a:pt x="9083" y="4192"/>
                  <a:pt x="9071" y="4192"/>
                </a:cubicBezTo>
                <a:cubicBezTo>
                  <a:pt x="9054" y="4192"/>
                  <a:pt x="9042" y="4186"/>
                  <a:pt x="9030" y="4192"/>
                </a:cubicBezTo>
                <a:cubicBezTo>
                  <a:pt x="9018" y="4192"/>
                  <a:pt x="9012" y="4198"/>
                  <a:pt x="9006" y="4198"/>
                </a:cubicBezTo>
                <a:cubicBezTo>
                  <a:pt x="8994" y="4198"/>
                  <a:pt x="8994" y="4198"/>
                  <a:pt x="8994" y="4198"/>
                </a:cubicBezTo>
                <a:cubicBezTo>
                  <a:pt x="8982" y="4198"/>
                  <a:pt x="8971" y="4192"/>
                  <a:pt x="8959" y="4192"/>
                </a:cubicBezTo>
                <a:cubicBezTo>
                  <a:pt x="8929" y="4192"/>
                  <a:pt x="8917" y="4198"/>
                  <a:pt x="8888" y="4192"/>
                </a:cubicBezTo>
                <a:cubicBezTo>
                  <a:pt x="8882" y="4192"/>
                  <a:pt x="8876" y="4192"/>
                  <a:pt x="8870" y="4192"/>
                </a:cubicBezTo>
                <a:cubicBezTo>
                  <a:pt x="8858" y="4186"/>
                  <a:pt x="8852" y="4174"/>
                  <a:pt x="8846" y="4174"/>
                </a:cubicBezTo>
                <a:cubicBezTo>
                  <a:pt x="8823" y="4162"/>
                  <a:pt x="8823" y="4162"/>
                  <a:pt x="8823" y="4162"/>
                </a:cubicBezTo>
                <a:cubicBezTo>
                  <a:pt x="8816" y="4168"/>
                  <a:pt x="8805" y="4174"/>
                  <a:pt x="8805" y="4186"/>
                </a:cubicBezTo>
                <a:cubicBezTo>
                  <a:pt x="8805" y="4192"/>
                  <a:pt x="8805" y="4198"/>
                  <a:pt x="8805" y="4204"/>
                </a:cubicBezTo>
                <a:cubicBezTo>
                  <a:pt x="8805" y="4216"/>
                  <a:pt x="8799" y="4221"/>
                  <a:pt x="8799" y="4228"/>
                </a:cubicBezTo>
                <a:cubicBezTo>
                  <a:pt x="8799" y="4245"/>
                  <a:pt x="8799" y="4251"/>
                  <a:pt x="8799" y="4263"/>
                </a:cubicBezTo>
                <a:cubicBezTo>
                  <a:pt x="8793" y="4263"/>
                  <a:pt x="8787" y="4263"/>
                  <a:pt x="8775" y="4263"/>
                </a:cubicBezTo>
                <a:cubicBezTo>
                  <a:pt x="8769" y="4263"/>
                  <a:pt x="8763" y="4269"/>
                  <a:pt x="8751" y="4269"/>
                </a:cubicBezTo>
                <a:cubicBezTo>
                  <a:pt x="8739" y="4269"/>
                  <a:pt x="8727" y="4263"/>
                  <a:pt x="8716" y="4263"/>
                </a:cubicBezTo>
                <a:cubicBezTo>
                  <a:pt x="8716" y="4358"/>
                  <a:pt x="8716" y="4358"/>
                  <a:pt x="8716" y="4358"/>
                </a:cubicBezTo>
                <a:cubicBezTo>
                  <a:pt x="8627" y="4358"/>
                  <a:pt x="8627" y="4358"/>
                  <a:pt x="8627" y="4358"/>
                </a:cubicBezTo>
                <a:cubicBezTo>
                  <a:pt x="8627" y="4376"/>
                  <a:pt x="8621" y="4387"/>
                  <a:pt x="8621" y="4405"/>
                </a:cubicBezTo>
                <a:cubicBezTo>
                  <a:pt x="8621" y="4423"/>
                  <a:pt x="8621" y="4435"/>
                  <a:pt x="8621" y="4453"/>
                </a:cubicBezTo>
                <a:cubicBezTo>
                  <a:pt x="8621" y="4459"/>
                  <a:pt x="8615" y="4465"/>
                  <a:pt x="8609" y="4476"/>
                </a:cubicBezTo>
                <a:cubicBezTo>
                  <a:pt x="8609" y="4488"/>
                  <a:pt x="8603" y="4506"/>
                  <a:pt x="8603" y="4524"/>
                </a:cubicBezTo>
                <a:cubicBezTo>
                  <a:pt x="8603" y="4565"/>
                  <a:pt x="8603" y="4565"/>
                  <a:pt x="8603" y="4565"/>
                </a:cubicBezTo>
                <a:cubicBezTo>
                  <a:pt x="8538" y="4565"/>
                  <a:pt x="8538" y="4565"/>
                  <a:pt x="8538" y="4565"/>
                </a:cubicBezTo>
                <a:cubicBezTo>
                  <a:pt x="8538" y="4595"/>
                  <a:pt x="8532" y="4619"/>
                  <a:pt x="8508" y="4637"/>
                </a:cubicBezTo>
                <a:cubicBezTo>
                  <a:pt x="8502" y="4637"/>
                  <a:pt x="8490" y="4637"/>
                  <a:pt x="8484" y="4642"/>
                </a:cubicBezTo>
                <a:cubicBezTo>
                  <a:pt x="8479" y="4648"/>
                  <a:pt x="8479" y="4660"/>
                  <a:pt x="8467" y="4660"/>
                </a:cubicBezTo>
                <a:cubicBezTo>
                  <a:pt x="8461" y="4666"/>
                  <a:pt x="8455" y="4666"/>
                  <a:pt x="8443" y="4666"/>
                </a:cubicBezTo>
                <a:cubicBezTo>
                  <a:pt x="8437" y="4672"/>
                  <a:pt x="8425" y="4666"/>
                  <a:pt x="8425" y="4666"/>
                </a:cubicBezTo>
                <a:cubicBezTo>
                  <a:pt x="8413" y="4672"/>
                  <a:pt x="8419" y="4684"/>
                  <a:pt x="8413" y="4690"/>
                </a:cubicBezTo>
                <a:cubicBezTo>
                  <a:pt x="8407" y="4696"/>
                  <a:pt x="8396" y="4708"/>
                  <a:pt x="8396" y="4714"/>
                </a:cubicBezTo>
                <a:cubicBezTo>
                  <a:pt x="8384" y="4731"/>
                  <a:pt x="8384" y="4749"/>
                  <a:pt x="8372" y="4767"/>
                </a:cubicBezTo>
                <a:cubicBezTo>
                  <a:pt x="8366" y="4773"/>
                  <a:pt x="8360" y="4785"/>
                  <a:pt x="8354" y="4797"/>
                </a:cubicBezTo>
                <a:cubicBezTo>
                  <a:pt x="8348" y="4803"/>
                  <a:pt x="8354" y="4809"/>
                  <a:pt x="8348" y="4814"/>
                </a:cubicBezTo>
                <a:cubicBezTo>
                  <a:pt x="8342" y="4826"/>
                  <a:pt x="8330" y="4832"/>
                  <a:pt x="8324" y="4838"/>
                </a:cubicBezTo>
                <a:cubicBezTo>
                  <a:pt x="8318" y="4850"/>
                  <a:pt x="8318" y="4856"/>
                  <a:pt x="8313" y="4862"/>
                </a:cubicBezTo>
                <a:cubicBezTo>
                  <a:pt x="8307" y="4868"/>
                  <a:pt x="8313" y="4880"/>
                  <a:pt x="8307" y="4886"/>
                </a:cubicBezTo>
                <a:cubicBezTo>
                  <a:pt x="8301" y="4892"/>
                  <a:pt x="8295" y="4886"/>
                  <a:pt x="8283" y="4886"/>
                </a:cubicBezTo>
                <a:cubicBezTo>
                  <a:pt x="8271" y="4892"/>
                  <a:pt x="8259" y="4892"/>
                  <a:pt x="8247" y="4892"/>
                </a:cubicBezTo>
                <a:cubicBezTo>
                  <a:pt x="8247" y="4921"/>
                  <a:pt x="8247" y="4939"/>
                  <a:pt x="8247" y="4963"/>
                </a:cubicBezTo>
                <a:cubicBezTo>
                  <a:pt x="8247" y="4975"/>
                  <a:pt x="8241" y="4980"/>
                  <a:pt x="8241" y="4986"/>
                </a:cubicBezTo>
                <a:cubicBezTo>
                  <a:pt x="8235" y="4998"/>
                  <a:pt x="8235" y="5004"/>
                  <a:pt x="8235" y="5010"/>
                </a:cubicBezTo>
                <a:cubicBezTo>
                  <a:pt x="8230" y="5022"/>
                  <a:pt x="8218" y="5022"/>
                  <a:pt x="8212" y="5028"/>
                </a:cubicBezTo>
                <a:cubicBezTo>
                  <a:pt x="8206" y="5034"/>
                  <a:pt x="8194" y="5028"/>
                  <a:pt x="8188" y="5034"/>
                </a:cubicBezTo>
                <a:cubicBezTo>
                  <a:pt x="8182" y="5040"/>
                  <a:pt x="8182" y="5052"/>
                  <a:pt x="8176" y="5058"/>
                </a:cubicBezTo>
                <a:cubicBezTo>
                  <a:pt x="8176" y="5099"/>
                  <a:pt x="8176" y="5099"/>
                  <a:pt x="8176" y="5099"/>
                </a:cubicBezTo>
                <a:cubicBezTo>
                  <a:pt x="8194" y="5099"/>
                  <a:pt x="8206" y="5099"/>
                  <a:pt x="8224" y="5105"/>
                </a:cubicBezTo>
                <a:cubicBezTo>
                  <a:pt x="8230" y="5105"/>
                  <a:pt x="8235" y="5099"/>
                  <a:pt x="8247" y="5105"/>
                </a:cubicBezTo>
                <a:cubicBezTo>
                  <a:pt x="8253" y="5105"/>
                  <a:pt x="8259" y="5099"/>
                  <a:pt x="8265" y="5105"/>
                </a:cubicBezTo>
                <a:cubicBezTo>
                  <a:pt x="8277" y="5105"/>
                  <a:pt x="8277" y="5117"/>
                  <a:pt x="8283" y="5123"/>
                </a:cubicBezTo>
                <a:cubicBezTo>
                  <a:pt x="8271" y="5146"/>
                  <a:pt x="8271" y="5146"/>
                  <a:pt x="8271" y="5146"/>
                </a:cubicBezTo>
                <a:cubicBezTo>
                  <a:pt x="8271" y="5158"/>
                  <a:pt x="8259" y="5158"/>
                  <a:pt x="8259" y="5170"/>
                </a:cubicBezTo>
                <a:cubicBezTo>
                  <a:pt x="8259" y="5224"/>
                  <a:pt x="8265" y="5253"/>
                  <a:pt x="8265" y="5307"/>
                </a:cubicBezTo>
                <a:cubicBezTo>
                  <a:pt x="8265" y="5330"/>
                  <a:pt x="8265" y="5330"/>
                  <a:pt x="8265" y="5330"/>
                </a:cubicBezTo>
                <a:cubicBezTo>
                  <a:pt x="8265" y="5336"/>
                  <a:pt x="8265" y="5348"/>
                  <a:pt x="8265" y="5354"/>
                </a:cubicBezTo>
                <a:cubicBezTo>
                  <a:pt x="8259" y="5366"/>
                  <a:pt x="8253" y="5372"/>
                  <a:pt x="8247" y="5378"/>
                </a:cubicBezTo>
                <a:cubicBezTo>
                  <a:pt x="8241" y="5384"/>
                  <a:pt x="8224" y="5372"/>
                  <a:pt x="8224" y="5378"/>
                </a:cubicBezTo>
                <a:cubicBezTo>
                  <a:pt x="8218" y="5384"/>
                  <a:pt x="8218" y="5390"/>
                  <a:pt x="8218" y="5401"/>
                </a:cubicBezTo>
                <a:cubicBezTo>
                  <a:pt x="8218" y="5407"/>
                  <a:pt x="8230" y="5413"/>
                  <a:pt x="8230" y="5419"/>
                </a:cubicBezTo>
                <a:cubicBezTo>
                  <a:pt x="8230" y="5431"/>
                  <a:pt x="8230" y="5437"/>
                  <a:pt x="8235" y="5443"/>
                </a:cubicBezTo>
                <a:cubicBezTo>
                  <a:pt x="8235" y="5455"/>
                  <a:pt x="8241" y="5461"/>
                  <a:pt x="8241" y="5467"/>
                </a:cubicBezTo>
                <a:cubicBezTo>
                  <a:pt x="8241" y="5490"/>
                  <a:pt x="8241" y="5490"/>
                  <a:pt x="8241" y="5490"/>
                </a:cubicBezTo>
                <a:cubicBezTo>
                  <a:pt x="8241" y="5508"/>
                  <a:pt x="8235" y="5520"/>
                  <a:pt x="8247" y="5538"/>
                </a:cubicBezTo>
                <a:cubicBezTo>
                  <a:pt x="8247" y="5544"/>
                  <a:pt x="8259" y="5544"/>
                  <a:pt x="8265" y="5556"/>
                </a:cubicBezTo>
                <a:cubicBezTo>
                  <a:pt x="8271" y="5562"/>
                  <a:pt x="8271" y="5573"/>
                  <a:pt x="8277" y="5573"/>
                </a:cubicBezTo>
                <a:cubicBezTo>
                  <a:pt x="8289" y="5579"/>
                  <a:pt x="8295" y="5585"/>
                  <a:pt x="8301" y="5585"/>
                </a:cubicBezTo>
                <a:cubicBezTo>
                  <a:pt x="8313" y="5591"/>
                  <a:pt x="8313" y="5603"/>
                  <a:pt x="8324" y="5603"/>
                </a:cubicBezTo>
                <a:cubicBezTo>
                  <a:pt x="8330" y="5609"/>
                  <a:pt x="8342" y="5603"/>
                  <a:pt x="8348" y="5603"/>
                </a:cubicBezTo>
                <a:cubicBezTo>
                  <a:pt x="8354" y="5609"/>
                  <a:pt x="8366" y="5609"/>
                  <a:pt x="8372" y="5615"/>
                </a:cubicBezTo>
                <a:cubicBezTo>
                  <a:pt x="8384" y="5627"/>
                  <a:pt x="8372" y="5651"/>
                  <a:pt x="8384" y="5662"/>
                </a:cubicBezTo>
                <a:cubicBezTo>
                  <a:pt x="8390" y="5668"/>
                  <a:pt x="8396" y="5668"/>
                  <a:pt x="8407" y="5674"/>
                </a:cubicBezTo>
                <a:cubicBezTo>
                  <a:pt x="8413" y="5680"/>
                  <a:pt x="8419" y="5674"/>
                  <a:pt x="8425" y="5674"/>
                </a:cubicBezTo>
                <a:cubicBezTo>
                  <a:pt x="8425" y="5698"/>
                  <a:pt x="8425" y="5716"/>
                  <a:pt x="8425" y="5739"/>
                </a:cubicBezTo>
                <a:cubicBezTo>
                  <a:pt x="8431" y="5751"/>
                  <a:pt x="8437" y="5757"/>
                  <a:pt x="8443" y="5763"/>
                </a:cubicBezTo>
                <a:cubicBezTo>
                  <a:pt x="8449" y="5775"/>
                  <a:pt x="8461" y="5769"/>
                  <a:pt x="8473" y="5775"/>
                </a:cubicBezTo>
                <a:cubicBezTo>
                  <a:pt x="8490" y="5787"/>
                  <a:pt x="8502" y="5799"/>
                  <a:pt x="8520" y="5805"/>
                </a:cubicBezTo>
                <a:cubicBezTo>
                  <a:pt x="8538" y="5810"/>
                  <a:pt x="8550" y="5810"/>
                  <a:pt x="8573" y="5810"/>
                </a:cubicBezTo>
                <a:cubicBezTo>
                  <a:pt x="8573" y="5817"/>
                  <a:pt x="8573" y="5822"/>
                  <a:pt x="8573" y="5834"/>
                </a:cubicBezTo>
                <a:cubicBezTo>
                  <a:pt x="8573" y="5840"/>
                  <a:pt x="8573" y="5846"/>
                  <a:pt x="8573" y="5858"/>
                </a:cubicBezTo>
                <a:cubicBezTo>
                  <a:pt x="8579" y="5864"/>
                  <a:pt x="8573" y="5870"/>
                  <a:pt x="8573" y="5882"/>
                </a:cubicBezTo>
                <a:cubicBezTo>
                  <a:pt x="8579" y="5888"/>
                  <a:pt x="8591" y="5888"/>
                  <a:pt x="8597" y="5888"/>
                </a:cubicBezTo>
                <a:cubicBezTo>
                  <a:pt x="8609" y="5894"/>
                  <a:pt x="8615" y="5899"/>
                  <a:pt x="8621" y="5899"/>
                </a:cubicBezTo>
                <a:cubicBezTo>
                  <a:pt x="8633" y="5905"/>
                  <a:pt x="8633" y="5917"/>
                  <a:pt x="8639" y="5923"/>
                </a:cubicBezTo>
                <a:cubicBezTo>
                  <a:pt x="8650" y="5935"/>
                  <a:pt x="8668" y="5947"/>
                  <a:pt x="8686" y="5953"/>
                </a:cubicBezTo>
                <a:cubicBezTo>
                  <a:pt x="8692" y="5953"/>
                  <a:pt x="8698" y="5953"/>
                  <a:pt x="8710" y="5953"/>
                </a:cubicBezTo>
                <a:cubicBezTo>
                  <a:pt x="8716" y="5953"/>
                  <a:pt x="8722" y="5965"/>
                  <a:pt x="8734" y="5965"/>
                </a:cubicBezTo>
                <a:cubicBezTo>
                  <a:pt x="8739" y="5965"/>
                  <a:pt x="8751" y="5971"/>
                  <a:pt x="8763" y="5971"/>
                </a:cubicBezTo>
                <a:cubicBezTo>
                  <a:pt x="8775" y="5971"/>
                  <a:pt x="8781" y="5959"/>
                  <a:pt x="8787" y="5947"/>
                </a:cubicBezTo>
                <a:cubicBezTo>
                  <a:pt x="8793" y="5941"/>
                  <a:pt x="8787" y="5929"/>
                  <a:pt x="8793" y="5923"/>
                </a:cubicBezTo>
                <a:cubicBezTo>
                  <a:pt x="8805" y="5917"/>
                  <a:pt x="8823" y="5917"/>
                  <a:pt x="8840" y="5917"/>
                </a:cubicBezTo>
                <a:cubicBezTo>
                  <a:pt x="8846" y="5917"/>
                  <a:pt x="8852" y="5923"/>
                  <a:pt x="8864" y="5923"/>
                </a:cubicBezTo>
                <a:cubicBezTo>
                  <a:pt x="8870" y="5923"/>
                  <a:pt x="8876" y="5917"/>
                  <a:pt x="8888" y="5917"/>
                </a:cubicBezTo>
                <a:cubicBezTo>
                  <a:pt x="8900" y="5917"/>
                  <a:pt x="8900" y="5917"/>
                  <a:pt x="8900" y="5917"/>
                </a:cubicBezTo>
                <a:cubicBezTo>
                  <a:pt x="8923" y="5917"/>
                  <a:pt x="8935" y="5917"/>
                  <a:pt x="8959" y="5917"/>
                </a:cubicBezTo>
                <a:cubicBezTo>
                  <a:pt x="8965" y="5917"/>
                  <a:pt x="8977" y="5917"/>
                  <a:pt x="8982" y="5917"/>
                </a:cubicBezTo>
                <a:cubicBezTo>
                  <a:pt x="8989" y="5923"/>
                  <a:pt x="8982" y="5935"/>
                  <a:pt x="8994" y="5941"/>
                </a:cubicBezTo>
                <a:cubicBezTo>
                  <a:pt x="9012" y="5953"/>
                  <a:pt x="9030" y="5947"/>
                  <a:pt x="9048" y="5947"/>
                </a:cubicBezTo>
                <a:cubicBezTo>
                  <a:pt x="9066" y="5947"/>
                  <a:pt x="9071" y="5947"/>
                  <a:pt x="9083" y="5947"/>
                </a:cubicBezTo>
                <a:cubicBezTo>
                  <a:pt x="9095" y="5947"/>
                  <a:pt x="9101" y="5941"/>
                  <a:pt x="9107" y="5935"/>
                </a:cubicBezTo>
                <a:cubicBezTo>
                  <a:pt x="9113" y="5935"/>
                  <a:pt x="9125" y="5941"/>
                  <a:pt x="9131" y="5935"/>
                </a:cubicBezTo>
                <a:cubicBezTo>
                  <a:pt x="9137" y="5929"/>
                  <a:pt x="9137" y="5917"/>
                  <a:pt x="9143" y="5911"/>
                </a:cubicBezTo>
                <a:cubicBezTo>
                  <a:pt x="9148" y="5905"/>
                  <a:pt x="9154" y="5899"/>
                  <a:pt x="9166" y="5894"/>
                </a:cubicBezTo>
                <a:cubicBezTo>
                  <a:pt x="9172" y="5888"/>
                  <a:pt x="9178" y="5882"/>
                  <a:pt x="9190" y="5882"/>
                </a:cubicBezTo>
                <a:cubicBezTo>
                  <a:pt x="9202" y="5876"/>
                  <a:pt x="9214" y="5882"/>
                  <a:pt x="9232" y="5882"/>
                </a:cubicBezTo>
                <a:cubicBezTo>
                  <a:pt x="9249" y="5882"/>
                  <a:pt x="9261" y="5888"/>
                  <a:pt x="9279" y="5888"/>
                </a:cubicBezTo>
                <a:cubicBezTo>
                  <a:pt x="9291" y="5888"/>
                  <a:pt x="9291" y="5888"/>
                  <a:pt x="9291" y="5888"/>
                </a:cubicBezTo>
                <a:cubicBezTo>
                  <a:pt x="9303" y="5882"/>
                  <a:pt x="9309" y="5864"/>
                  <a:pt x="9321" y="5864"/>
                </a:cubicBezTo>
                <a:cubicBezTo>
                  <a:pt x="9338" y="5852"/>
                  <a:pt x="9356" y="5852"/>
                  <a:pt x="9380" y="5852"/>
                </a:cubicBezTo>
                <a:cubicBezTo>
                  <a:pt x="9392" y="5852"/>
                  <a:pt x="9409" y="5846"/>
                  <a:pt x="9415" y="5858"/>
                </a:cubicBezTo>
                <a:cubicBezTo>
                  <a:pt x="9421" y="5864"/>
                  <a:pt x="9421" y="5876"/>
                  <a:pt x="9421" y="5882"/>
                </a:cubicBezTo>
                <a:cubicBezTo>
                  <a:pt x="9427" y="5888"/>
                  <a:pt x="9433" y="5894"/>
                  <a:pt x="9439" y="5899"/>
                </a:cubicBezTo>
                <a:cubicBezTo>
                  <a:pt x="9439" y="5911"/>
                  <a:pt x="9439" y="5917"/>
                  <a:pt x="9445" y="5923"/>
                </a:cubicBezTo>
                <a:cubicBezTo>
                  <a:pt x="9445" y="5929"/>
                  <a:pt x="9445" y="5941"/>
                  <a:pt x="9451" y="5947"/>
                </a:cubicBezTo>
                <a:cubicBezTo>
                  <a:pt x="9457" y="5953"/>
                  <a:pt x="9463" y="5953"/>
                  <a:pt x="9475" y="5959"/>
                </a:cubicBezTo>
                <a:cubicBezTo>
                  <a:pt x="9481" y="5965"/>
                  <a:pt x="9487" y="5965"/>
                  <a:pt x="9498" y="5965"/>
                </a:cubicBezTo>
                <a:cubicBezTo>
                  <a:pt x="9694" y="5965"/>
                  <a:pt x="9694" y="5965"/>
                  <a:pt x="9694" y="5965"/>
                </a:cubicBezTo>
                <a:cubicBezTo>
                  <a:pt x="9694" y="6036"/>
                  <a:pt x="9694" y="6036"/>
                  <a:pt x="9694" y="6036"/>
                </a:cubicBezTo>
                <a:cubicBezTo>
                  <a:pt x="9694" y="6042"/>
                  <a:pt x="9688" y="6048"/>
                  <a:pt x="9688" y="6054"/>
                </a:cubicBezTo>
                <a:cubicBezTo>
                  <a:pt x="9688" y="6071"/>
                  <a:pt x="9694" y="6083"/>
                  <a:pt x="9688" y="6101"/>
                </a:cubicBezTo>
                <a:cubicBezTo>
                  <a:pt x="9688" y="6113"/>
                  <a:pt x="9694" y="6119"/>
                  <a:pt x="9688" y="6125"/>
                </a:cubicBezTo>
                <a:cubicBezTo>
                  <a:pt x="9688" y="6137"/>
                  <a:pt x="9676" y="6137"/>
                  <a:pt x="9670" y="6149"/>
                </a:cubicBezTo>
                <a:cubicBezTo>
                  <a:pt x="9670" y="6154"/>
                  <a:pt x="9664" y="6160"/>
                  <a:pt x="9664" y="6166"/>
                </a:cubicBezTo>
                <a:cubicBezTo>
                  <a:pt x="9664" y="6196"/>
                  <a:pt x="9658" y="6214"/>
                  <a:pt x="9658" y="6237"/>
                </a:cubicBezTo>
                <a:cubicBezTo>
                  <a:pt x="9658" y="6243"/>
                  <a:pt x="9658" y="6261"/>
                  <a:pt x="9653" y="6261"/>
                </a:cubicBezTo>
                <a:cubicBezTo>
                  <a:pt x="9653" y="6267"/>
                  <a:pt x="9641" y="6261"/>
                  <a:pt x="9635" y="6261"/>
                </a:cubicBezTo>
                <a:cubicBezTo>
                  <a:pt x="9623" y="6267"/>
                  <a:pt x="9629" y="6279"/>
                  <a:pt x="9623" y="6285"/>
                </a:cubicBezTo>
                <a:cubicBezTo>
                  <a:pt x="9629" y="6285"/>
                  <a:pt x="9635" y="6291"/>
                  <a:pt x="9647" y="6297"/>
                </a:cubicBezTo>
                <a:cubicBezTo>
                  <a:pt x="9658" y="6303"/>
                  <a:pt x="9676" y="6297"/>
                  <a:pt x="9688" y="6315"/>
                </a:cubicBezTo>
                <a:cubicBezTo>
                  <a:pt x="9700" y="6326"/>
                  <a:pt x="9688" y="6344"/>
                  <a:pt x="9694" y="6356"/>
                </a:cubicBezTo>
                <a:cubicBezTo>
                  <a:pt x="9700" y="6368"/>
                  <a:pt x="9700" y="6374"/>
                  <a:pt x="9706" y="6380"/>
                </a:cubicBezTo>
                <a:cubicBezTo>
                  <a:pt x="9712" y="6386"/>
                  <a:pt x="9724" y="6386"/>
                  <a:pt x="9730" y="6386"/>
                </a:cubicBezTo>
                <a:cubicBezTo>
                  <a:pt x="9736" y="6392"/>
                  <a:pt x="9747" y="6392"/>
                  <a:pt x="9753" y="6397"/>
                </a:cubicBezTo>
                <a:cubicBezTo>
                  <a:pt x="9759" y="6403"/>
                  <a:pt x="9753" y="6415"/>
                  <a:pt x="9759" y="6421"/>
                </a:cubicBezTo>
                <a:cubicBezTo>
                  <a:pt x="9771" y="6439"/>
                  <a:pt x="9789" y="6451"/>
                  <a:pt x="9800" y="6469"/>
                </a:cubicBezTo>
                <a:cubicBezTo>
                  <a:pt x="9800" y="6475"/>
                  <a:pt x="9806" y="6480"/>
                  <a:pt x="9806" y="6492"/>
                </a:cubicBezTo>
                <a:cubicBezTo>
                  <a:pt x="9818" y="6504"/>
                  <a:pt x="9829" y="6516"/>
                  <a:pt x="9835" y="6534"/>
                </a:cubicBezTo>
                <a:cubicBezTo>
                  <a:pt x="9841" y="6546"/>
                  <a:pt x="9847" y="6552"/>
                  <a:pt x="9847" y="6558"/>
                </a:cubicBezTo>
                <a:cubicBezTo>
                  <a:pt x="9853" y="6575"/>
                  <a:pt x="9847" y="6587"/>
                  <a:pt x="9847" y="6611"/>
                </a:cubicBezTo>
                <a:cubicBezTo>
                  <a:pt x="9847" y="6629"/>
                  <a:pt x="9853" y="6641"/>
                  <a:pt x="9859" y="6652"/>
                </a:cubicBezTo>
                <a:cubicBezTo>
                  <a:pt x="9865" y="6664"/>
                  <a:pt x="9877" y="6670"/>
                  <a:pt x="9877" y="6676"/>
                </a:cubicBezTo>
                <a:cubicBezTo>
                  <a:pt x="9877" y="6688"/>
                  <a:pt x="9871" y="6694"/>
                  <a:pt x="9871" y="6700"/>
                </a:cubicBezTo>
                <a:cubicBezTo>
                  <a:pt x="9871" y="6724"/>
                  <a:pt x="9871" y="6724"/>
                  <a:pt x="9871" y="6724"/>
                </a:cubicBezTo>
                <a:cubicBezTo>
                  <a:pt x="9871" y="6741"/>
                  <a:pt x="9877" y="6753"/>
                  <a:pt x="9883" y="6771"/>
                </a:cubicBezTo>
                <a:cubicBezTo>
                  <a:pt x="9889" y="6777"/>
                  <a:pt x="9901" y="6771"/>
                  <a:pt x="9906" y="6783"/>
                </a:cubicBezTo>
                <a:cubicBezTo>
                  <a:pt x="9912" y="6789"/>
                  <a:pt x="9906" y="6801"/>
                  <a:pt x="9906" y="6813"/>
                </a:cubicBezTo>
                <a:cubicBezTo>
                  <a:pt x="9906" y="6830"/>
                  <a:pt x="9906" y="6836"/>
                  <a:pt x="9906" y="6848"/>
                </a:cubicBezTo>
                <a:cubicBezTo>
                  <a:pt x="9906" y="6860"/>
                  <a:pt x="9901" y="6866"/>
                  <a:pt x="9901" y="6872"/>
                </a:cubicBezTo>
                <a:cubicBezTo>
                  <a:pt x="9901" y="6878"/>
                  <a:pt x="9901" y="6890"/>
                  <a:pt x="9895" y="6896"/>
                </a:cubicBezTo>
                <a:cubicBezTo>
                  <a:pt x="9889" y="6901"/>
                  <a:pt x="9877" y="6901"/>
                  <a:pt x="9871" y="6912"/>
                </a:cubicBezTo>
                <a:cubicBezTo>
                  <a:pt x="9853" y="6936"/>
                  <a:pt x="9841" y="6954"/>
                  <a:pt x="9835" y="6978"/>
                </a:cubicBezTo>
                <a:cubicBezTo>
                  <a:pt x="9835" y="6995"/>
                  <a:pt x="9841" y="7007"/>
                  <a:pt x="9835" y="7025"/>
                </a:cubicBezTo>
                <a:cubicBezTo>
                  <a:pt x="9835" y="7031"/>
                  <a:pt x="9835" y="7043"/>
                  <a:pt x="9829" y="7049"/>
                </a:cubicBezTo>
                <a:cubicBezTo>
                  <a:pt x="9829" y="7061"/>
                  <a:pt x="9812" y="7061"/>
                  <a:pt x="9806" y="7072"/>
                </a:cubicBezTo>
                <a:cubicBezTo>
                  <a:pt x="9806" y="7078"/>
                  <a:pt x="9800" y="7084"/>
                  <a:pt x="9800" y="7096"/>
                </a:cubicBezTo>
                <a:cubicBezTo>
                  <a:pt x="9795" y="7114"/>
                  <a:pt x="9800" y="7120"/>
                  <a:pt x="9800" y="7138"/>
                </a:cubicBezTo>
                <a:cubicBezTo>
                  <a:pt x="9800" y="7167"/>
                  <a:pt x="9795" y="7185"/>
                  <a:pt x="9806" y="7209"/>
                </a:cubicBezTo>
                <a:cubicBezTo>
                  <a:pt x="9806" y="7221"/>
                  <a:pt x="9818" y="7221"/>
                  <a:pt x="9824" y="7232"/>
                </a:cubicBezTo>
                <a:cubicBezTo>
                  <a:pt x="9835" y="7239"/>
                  <a:pt x="9847" y="7239"/>
                  <a:pt x="9847" y="7250"/>
                </a:cubicBezTo>
                <a:cubicBezTo>
                  <a:pt x="9847" y="7256"/>
                  <a:pt x="9847" y="7262"/>
                  <a:pt x="9847" y="7268"/>
                </a:cubicBezTo>
                <a:cubicBezTo>
                  <a:pt x="9847" y="7280"/>
                  <a:pt x="9847" y="7286"/>
                  <a:pt x="9847" y="7292"/>
                </a:cubicBezTo>
                <a:cubicBezTo>
                  <a:pt x="9847" y="7304"/>
                  <a:pt x="9853" y="7310"/>
                  <a:pt x="9859" y="7316"/>
                </a:cubicBezTo>
                <a:cubicBezTo>
                  <a:pt x="9865" y="7327"/>
                  <a:pt x="9865" y="7333"/>
                  <a:pt x="9871" y="7339"/>
                </a:cubicBezTo>
                <a:cubicBezTo>
                  <a:pt x="9883" y="7351"/>
                  <a:pt x="9906" y="7363"/>
                  <a:pt x="9924" y="7375"/>
                </a:cubicBezTo>
                <a:cubicBezTo>
                  <a:pt x="9924" y="7381"/>
                  <a:pt x="9924" y="7387"/>
                  <a:pt x="9924" y="7398"/>
                </a:cubicBezTo>
                <a:cubicBezTo>
                  <a:pt x="9924" y="7410"/>
                  <a:pt x="9930" y="7416"/>
                  <a:pt x="9936" y="7422"/>
                </a:cubicBezTo>
                <a:cubicBezTo>
                  <a:pt x="9936" y="7434"/>
                  <a:pt x="9936" y="7440"/>
                  <a:pt x="9942" y="7446"/>
                </a:cubicBezTo>
                <a:cubicBezTo>
                  <a:pt x="9942" y="7458"/>
                  <a:pt x="9936" y="7464"/>
                  <a:pt x="9942" y="7470"/>
                </a:cubicBezTo>
                <a:cubicBezTo>
                  <a:pt x="9942" y="7482"/>
                  <a:pt x="9960" y="7482"/>
                  <a:pt x="9960" y="7493"/>
                </a:cubicBezTo>
                <a:cubicBezTo>
                  <a:pt x="9960" y="7612"/>
                  <a:pt x="9960" y="7612"/>
                  <a:pt x="9960" y="7612"/>
                </a:cubicBezTo>
                <a:cubicBezTo>
                  <a:pt x="9960" y="7624"/>
                  <a:pt x="9966" y="7636"/>
                  <a:pt x="9966" y="7653"/>
                </a:cubicBezTo>
                <a:cubicBezTo>
                  <a:pt x="9966" y="7659"/>
                  <a:pt x="9966" y="7671"/>
                  <a:pt x="9966" y="7677"/>
                </a:cubicBezTo>
                <a:cubicBezTo>
                  <a:pt x="9972" y="7695"/>
                  <a:pt x="9983" y="7707"/>
                  <a:pt x="9990" y="7725"/>
                </a:cubicBezTo>
                <a:cubicBezTo>
                  <a:pt x="10007" y="7748"/>
                  <a:pt x="10037" y="7754"/>
                  <a:pt x="10055" y="7784"/>
                </a:cubicBezTo>
                <a:cubicBezTo>
                  <a:pt x="10055" y="7790"/>
                  <a:pt x="10055" y="7802"/>
                  <a:pt x="10055" y="7808"/>
                </a:cubicBezTo>
                <a:cubicBezTo>
                  <a:pt x="10055" y="7814"/>
                  <a:pt x="10061" y="7825"/>
                  <a:pt x="10061" y="7831"/>
                </a:cubicBezTo>
                <a:cubicBezTo>
                  <a:pt x="10061" y="7837"/>
                  <a:pt x="10067" y="7843"/>
                  <a:pt x="10072" y="7855"/>
                </a:cubicBezTo>
                <a:cubicBezTo>
                  <a:pt x="10079" y="7873"/>
                  <a:pt x="10079" y="7885"/>
                  <a:pt x="10090" y="7896"/>
                </a:cubicBezTo>
                <a:cubicBezTo>
                  <a:pt x="10090" y="7908"/>
                  <a:pt x="10102" y="7914"/>
                  <a:pt x="10114" y="7920"/>
                </a:cubicBezTo>
                <a:cubicBezTo>
                  <a:pt x="10120" y="7932"/>
                  <a:pt x="10132" y="7926"/>
                  <a:pt x="10132" y="7938"/>
                </a:cubicBezTo>
                <a:cubicBezTo>
                  <a:pt x="10138" y="7956"/>
                  <a:pt x="10132" y="7968"/>
                  <a:pt x="10132" y="7985"/>
                </a:cubicBezTo>
                <a:cubicBezTo>
                  <a:pt x="10138" y="7991"/>
                  <a:pt x="10144" y="7997"/>
                  <a:pt x="10144" y="8009"/>
                </a:cubicBezTo>
                <a:cubicBezTo>
                  <a:pt x="10150" y="8015"/>
                  <a:pt x="10161" y="8021"/>
                  <a:pt x="10161" y="8033"/>
                </a:cubicBezTo>
                <a:cubicBezTo>
                  <a:pt x="10161" y="8039"/>
                  <a:pt x="10161" y="8039"/>
                  <a:pt x="10161" y="8039"/>
                </a:cubicBezTo>
                <a:cubicBezTo>
                  <a:pt x="10161" y="8051"/>
                  <a:pt x="10144" y="8051"/>
                  <a:pt x="10138" y="8057"/>
                </a:cubicBezTo>
                <a:cubicBezTo>
                  <a:pt x="10132" y="8069"/>
                  <a:pt x="10126" y="8074"/>
                  <a:pt x="10120" y="8080"/>
                </a:cubicBezTo>
                <a:cubicBezTo>
                  <a:pt x="10120" y="8086"/>
                  <a:pt x="10126" y="8098"/>
                  <a:pt x="10120" y="8104"/>
                </a:cubicBezTo>
                <a:cubicBezTo>
                  <a:pt x="10132" y="8104"/>
                  <a:pt x="10138" y="8110"/>
                  <a:pt x="10144" y="8110"/>
                </a:cubicBezTo>
                <a:cubicBezTo>
                  <a:pt x="10167" y="8110"/>
                  <a:pt x="10167" y="8110"/>
                  <a:pt x="10167" y="8110"/>
                </a:cubicBezTo>
                <a:cubicBezTo>
                  <a:pt x="10167" y="8116"/>
                  <a:pt x="10167" y="8128"/>
                  <a:pt x="10167" y="8134"/>
                </a:cubicBezTo>
                <a:cubicBezTo>
                  <a:pt x="10167" y="8140"/>
                  <a:pt x="10167" y="8151"/>
                  <a:pt x="10167" y="8157"/>
                </a:cubicBezTo>
                <a:cubicBezTo>
                  <a:pt x="10173" y="8163"/>
                  <a:pt x="10185" y="8163"/>
                  <a:pt x="10191" y="8169"/>
                </a:cubicBezTo>
                <a:cubicBezTo>
                  <a:pt x="10197" y="8175"/>
                  <a:pt x="10203" y="8181"/>
                  <a:pt x="10215" y="8181"/>
                </a:cubicBezTo>
                <a:cubicBezTo>
                  <a:pt x="10327" y="8181"/>
                  <a:pt x="10327" y="8181"/>
                  <a:pt x="10327" y="8181"/>
                </a:cubicBezTo>
                <a:cubicBezTo>
                  <a:pt x="10345" y="8181"/>
                  <a:pt x="10357" y="8169"/>
                  <a:pt x="10375" y="8163"/>
                </a:cubicBezTo>
                <a:cubicBezTo>
                  <a:pt x="10393" y="8157"/>
                  <a:pt x="10404" y="8151"/>
                  <a:pt x="10422" y="8151"/>
                </a:cubicBezTo>
                <a:cubicBezTo>
                  <a:pt x="10565" y="8151"/>
                  <a:pt x="10565" y="8151"/>
                  <a:pt x="10565" y="8151"/>
                </a:cubicBezTo>
                <a:cubicBezTo>
                  <a:pt x="10565" y="8140"/>
                  <a:pt x="10577" y="8140"/>
                  <a:pt x="10577" y="8128"/>
                </a:cubicBezTo>
                <a:cubicBezTo>
                  <a:pt x="10582" y="8122"/>
                  <a:pt x="10577" y="8110"/>
                  <a:pt x="10577" y="8104"/>
                </a:cubicBezTo>
                <a:cubicBezTo>
                  <a:pt x="10582" y="8098"/>
                  <a:pt x="10594" y="8098"/>
                  <a:pt x="10600" y="8098"/>
                </a:cubicBezTo>
                <a:cubicBezTo>
                  <a:pt x="10612" y="8098"/>
                  <a:pt x="10618" y="8098"/>
                  <a:pt x="10624" y="8098"/>
                </a:cubicBezTo>
                <a:cubicBezTo>
                  <a:pt x="10642" y="8098"/>
                  <a:pt x="10654" y="8098"/>
                  <a:pt x="10671" y="8092"/>
                </a:cubicBezTo>
                <a:cubicBezTo>
                  <a:pt x="10677" y="8092"/>
                  <a:pt x="10689" y="8092"/>
                  <a:pt x="10695" y="8086"/>
                </a:cubicBezTo>
                <a:cubicBezTo>
                  <a:pt x="10701" y="8080"/>
                  <a:pt x="10707" y="8074"/>
                  <a:pt x="10713" y="8062"/>
                </a:cubicBezTo>
                <a:cubicBezTo>
                  <a:pt x="10713" y="8057"/>
                  <a:pt x="10707" y="8045"/>
                  <a:pt x="10713" y="8039"/>
                </a:cubicBezTo>
                <a:cubicBezTo>
                  <a:pt x="10713" y="8033"/>
                  <a:pt x="10725" y="8039"/>
                  <a:pt x="10731" y="8033"/>
                </a:cubicBezTo>
                <a:cubicBezTo>
                  <a:pt x="10743" y="8027"/>
                  <a:pt x="10748" y="8021"/>
                  <a:pt x="10754" y="8015"/>
                </a:cubicBezTo>
                <a:cubicBezTo>
                  <a:pt x="10766" y="8003"/>
                  <a:pt x="10772" y="7997"/>
                  <a:pt x="10778" y="7991"/>
                </a:cubicBezTo>
                <a:cubicBezTo>
                  <a:pt x="10790" y="7980"/>
                  <a:pt x="10796" y="7980"/>
                  <a:pt x="10802" y="7968"/>
                </a:cubicBezTo>
                <a:cubicBezTo>
                  <a:pt x="10808" y="7950"/>
                  <a:pt x="10808" y="7938"/>
                  <a:pt x="10820" y="7920"/>
                </a:cubicBezTo>
                <a:cubicBezTo>
                  <a:pt x="10825" y="7914"/>
                  <a:pt x="10831" y="7908"/>
                  <a:pt x="10843" y="7896"/>
                </a:cubicBezTo>
                <a:cubicBezTo>
                  <a:pt x="10861" y="7885"/>
                  <a:pt x="10879" y="7879"/>
                  <a:pt x="10885" y="7861"/>
                </a:cubicBezTo>
                <a:cubicBezTo>
                  <a:pt x="10891" y="7849"/>
                  <a:pt x="10891" y="7843"/>
                  <a:pt x="10891" y="7837"/>
                </a:cubicBezTo>
                <a:cubicBezTo>
                  <a:pt x="10897" y="7825"/>
                  <a:pt x="10909" y="7819"/>
                  <a:pt x="10914" y="7814"/>
                </a:cubicBezTo>
                <a:cubicBezTo>
                  <a:pt x="10926" y="7802"/>
                  <a:pt x="10932" y="7802"/>
                  <a:pt x="10938" y="7790"/>
                </a:cubicBezTo>
                <a:cubicBezTo>
                  <a:pt x="10944" y="7766"/>
                  <a:pt x="10944" y="7754"/>
                  <a:pt x="10944" y="7730"/>
                </a:cubicBezTo>
                <a:cubicBezTo>
                  <a:pt x="10944" y="7719"/>
                  <a:pt x="10950" y="7713"/>
                  <a:pt x="10944" y="7701"/>
                </a:cubicBezTo>
                <a:cubicBezTo>
                  <a:pt x="10944" y="7689"/>
                  <a:pt x="10932" y="7689"/>
                  <a:pt x="10926" y="7677"/>
                </a:cubicBezTo>
                <a:cubicBezTo>
                  <a:pt x="10926" y="7671"/>
                  <a:pt x="10926" y="7659"/>
                  <a:pt x="10920" y="7653"/>
                </a:cubicBezTo>
                <a:cubicBezTo>
                  <a:pt x="10932" y="7648"/>
                  <a:pt x="10932" y="7636"/>
                  <a:pt x="10944" y="7636"/>
                </a:cubicBezTo>
                <a:cubicBezTo>
                  <a:pt x="10950" y="7636"/>
                  <a:pt x="10962" y="7636"/>
                  <a:pt x="10968" y="7636"/>
                </a:cubicBezTo>
                <a:cubicBezTo>
                  <a:pt x="10974" y="7636"/>
                  <a:pt x="10986" y="7636"/>
                  <a:pt x="10991" y="7636"/>
                </a:cubicBezTo>
                <a:cubicBezTo>
                  <a:pt x="11003" y="7636"/>
                  <a:pt x="11003" y="7618"/>
                  <a:pt x="11015" y="7612"/>
                </a:cubicBezTo>
                <a:cubicBezTo>
                  <a:pt x="11021" y="7606"/>
                  <a:pt x="11027" y="7606"/>
                  <a:pt x="11039" y="7594"/>
                </a:cubicBezTo>
                <a:cubicBezTo>
                  <a:pt x="11045" y="7588"/>
                  <a:pt x="11045" y="7576"/>
                  <a:pt x="11051" y="7576"/>
                </a:cubicBezTo>
                <a:cubicBezTo>
                  <a:pt x="11063" y="7571"/>
                  <a:pt x="11069" y="7564"/>
                  <a:pt x="11075" y="7559"/>
                </a:cubicBezTo>
                <a:cubicBezTo>
                  <a:pt x="11080" y="7553"/>
                  <a:pt x="11098" y="7559"/>
                  <a:pt x="11098" y="7553"/>
                </a:cubicBezTo>
                <a:cubicBezTo>
                  <a:pt x="11104" y="7547"/>
                  <a:pt x="11098" y="7535"/>
                  <a:pt x="11098" y="7529"/>
                </a:cubicBezTo>
                <a:cubicBezTo>
                  <a:pt x="11098" y="7499"/>
                  <a:pt x="11092" y="7487"/>
                  <a:pt x="11086" y="7458"/>
                </a:cubicBezTo>
                <a:cubicBezTo>
                  <a:pt x="11086" y="7446"/>
                  <a:pt x="11080" y="7428"/>
                  <a:pt x="11075" y="7416"/>
                </a:cubicBezTo>
                <a:cubicBezTo>
                  <a:pt x="11075" y="7398"/>
                  <a:pt x="11069" y="7381"/>
                  <a:pt x="11057" y="7369"/>
                </a:cubicBezTo>
                <a:cubicBezTo>
                  <a:pt x="11051" y="7351"/>
                  <a:pt x="11039" y="7345"/>
                  <a:pt x="11039" y="7321"/>
                </a:cubicBezTo>
                <a:cubicBezTo>
                  <a:pt x="11039" y="7310"/>
                  <a:pt x="11051" y="7310"/>
                  <a:pt x="11057" y="7298"/>
                </a:cubicBezTo>
                <a:cubicBezTo>
                  <a:pt x="11069" y="7292"/>
                  <a:pt x="11069" y="7286"/>
                  <a:pt x="11075" y="7274"/>
                </a:cubicBezTo>
                <a:cubicBezTo>
                  <a:pt x="11080" y="7268"/>
                  <a:pt x="11086" y="7262"/>
                  <a:pt x="11098" y="7256"/>
                </a:cubicBezTo>
                <a:cubicBezTo>
                  <a:pt x="11104" y="7250"/>
                  <a:pt x="11116" y="7250"/>
                  <a:pt x="11122" y="7250"/>
                </a:cubicBezTo>
                <a:cubicBezTo>
                  <a:pt x="11128" y="7244"/>
                  <a:pt x="11128" y="7232"/>
                  <a:pt x="11134" y="7227"/>
                </a:cubicBezTo>
                <a:cubicBezTo>
                  <a:pt x="11140" y="7215"/>
                  <a:pt x="11152" y="7215"/>
                  <a:pt x="11158" y="7203"/>
                </a:cubicBezTo>
                <a:cubicBezTo>
                  <a:pt x="11163" y="7197"/>
                  <a:pt x="11158" y="7185"/>
                  <a:pt x="11169" y="7179"/>
                </a:cubicBezTo>
                <a:cubicBezTo>
                  <a:pt x="11181" y="7167"/>
                  <a:pt x="11193" y="7161"/>
                  <a:pt x="11211" y="7155"/>
                </a:cubicBezTo>
                <a:cubicBezTo>
                  <a:pt x="11223" y="7155"/>
                  <a:pt x="11229" y="7155"/>
                  <a:pt x="11235" y="7150"/>
                </a:cubicBezTo>
                <a:cubicBezTo>
                  <a:pt x="11241" y="7150"/>
                  <a:pt x="11252" y="7155"/>
                  <a:pt x="11258" y="7150"/>
                </a:cubicBezTo>
                <a:cubicBezTo>
                  <a:pt x="11270" y="7150"/>
                  <a:pt x="11270" y="7138"/>
                  <a:pt x="11282" y="7132"/>
                </a:cubicBezTo>
                <a:cubicBezTo>
                  <a:pt x="11300" y="7126"/>
                  <a:pt x="11312" y="7120"/>
                  <a:pt x="11329" y="7108"/>
                </a:cubicBezTo>
                <a:cubicBezTo>
                  <a:pt x="11341" y="7090"/>
                  <a:pt x="11353" y="7078"/>
                  <a:pt x="11353" y="7061"/>
                </a:cubicBezTo>
                <a:cubicBezTo>
                  <a:pt x="11359" y="7043"/>
                  <a:pt x="11353" y="7031"/>
                  <a:pt x="11353" y="7013"/>
                </a:cubicBezTo>
                <a:cubicBezTo>
                  <a:pt x="11353" y="7007"/>
                  <a:pt x="11359" y="7001"/>
                  <a:pt x="11359" y="6989"/>
                </a:cubicBezTo>
                <a:cubicBezTo>
                  <a:pt x="11359" y="6960"/>
                  <a:pt x="11359" y="6960"/>
                  <a:pt x="11359" y="6960"/>
                </a:cubicBezTo>
                <a:cubicBezTo>
                  <a:pt x="11359" y="6942"/>
                  <a:pt x="11365" y="6936"/>
                  <a:pt x="11359" y="6924"/>
                </a:cubicBezTo>
                <a:cubicBezTo>
                  <a:pt x="11359" y="6912"/>
                  <a:pt x="11347" y="6906"/>
                  <a:pt x="11347" y="6901"/>
                </a:cubicBezTo>
                <a:cubicBezTo>
                  <a:pt x="11347" y="6765"/>
                  <a:pt x="11347" y="6765"/>
                  <a:pt x="11347" y="6765"/>
                </a:cubicBezTo>
                <a:cubicBezTo>
                  <a:pt x="11341" y="6759"/>
                  <a:pt x="11335" y="6753"/>
                  <a:pt x="11329" y="6747"/>
                </a:cubicBezTo>
                <a:cubicBezTo>
                  <a:pt x="11312" y="6724"/>
                  <a:pt x="11306" y="6700"/>
                  <a:pt x="11294" y="6670"/>
                </a:cubicBezTo>
                <a:cubicBezTo>
                  <a:pt x="11294" y="6658"/>
                  <a:pt x="11306" y="6647"/>
                  <a:pt x="11306" y="6629"/>
                </a:cubicBezTo>
                <a:cubicBezTo>
                  <a:pt x="11306" y="6617"/>
                  <a:pt x="11300" y="6611"/>
                  <a:pt x="11300" y="6605"/>
                </a:cubicBezTo>
                <a:cubicBezTo>
                  <a:pt x="11300" y="6593"/>
                  <a:pt x="11306" y="6587"/>
                  <a:pt x="11306" y="6581"/>
                </a:cubicBezTo>
                <a:cubicBezTo>
                  <a:pt x="11306" y="6575"/>
                  <a:pt x="11294" y="6569"/>
                  <a:pt x="11294" y="6558"/>
                </a:cubicBezTo>
                <a:cubicBezTo>
                  <a:pt x="11294" y="6552"/>
                  <a:pt x="11282" y="6546"/>
                  <a:pt x="11282" y="6534"/>
                </a:cubicBezTo>
                <a:cubicBezTo>
                  <a:pt x="11282" y="6522"/>
                  <a:pt x="11282" y="6522"/>
                  <a:pt x="11282" y="6522"/>
                </a:cubicBezTo>
                <a:cubicBezTo>
                  <a:pt x="11282" y="6510"/>
                  <a:pt x="11282" y="6498"/>
                  <a:pt x="11288" y="6492"/>
                </a:cubicBezTo>
                <a:cubicBezTo>
                  <a:pt x="11288" y="6480"/>
                  <a:pt x="11288" y="6475"/>
                  <a:pt x="11288" y="6469"/>
                </a:cubicBezTo>
                <a:cubicBezTo>
                  <a:pt x="11288" y="6457"/>
                  <a:pt x="11306" y="6457"/>
                  <a:pt x="11312" y="6451"/>
                </a:cubicBezTo>
                <a:cubicBezTo>
                  <a:pt x="11329" y="6421"/>
                  <a:pt x="11353" y="6409"/>
                  <a:pt x="11365" y="6380"/>
                </a:cubicBezTo>
                <a:cubicBezTo>
                  <a:pt x="11371" y="6374"/>
                  <a:pt x="11371" y="6368"/>
                  <a:pt x="11371" y="6356"/>
                </a:cubicBezTo>
                <a:cubicBezTo>
                  <a:pt x="11377" y="6350"/>
                  <a:pt x="11389" y="6344"/>
                  <a:pt x="11389" y="6338"/>
                </a:cubicBezTo>
                <a:cubicBezTo>
                  <a:pt x="11395" y="6326"/>
                  <a:pt x="11395" y="6320"/>
                  <a:pt x="11395" y="6315"/>
                </a:cubicBezTo>
                <a:cubicBezTo>
                  <a:pt x="11401" y="6297"/>
                  <a:pt x="11407" y="6285"/>
                  <a:pt x="11418" y="6267"/>
                </a:cubicBezTo>
                <a:cubicBezTo>
                  <a:pt x="11424" y="6261"/>
                  <a:pt x="11436" y="6255"/>
                  <a:pt x="11442" y="6249"/>
                </a:cubicBezTo>
                <a:cubicBezTo>
                  <a:pt x="11448" y="6243"/>
                  <a:pt x="11460" y="6237"/>
                  <a:pt x="11466" y="6231"/>
                </a:cubicBezTo>
                <a:cubicBezTo>
                  <a:pt x="11472" y="6226"/>
                  <a:pt x="11478" y="6220"/>
                  <a:pt x="11484" y="6208"/>
                </a:cubicBezTo>
                <a:cubicBezTo>
                  <a:pt x="11495" y="6196"/>
                  <a:pt x="11507" y="6184"/>
                  <a:pt x="11525" y="6172"/>
                </a:cubicBezTo>
                <a:cubicBezTo>
                  <a:pt x="11537" y="6160"/>
                  <a:pt x="11543" y="6154"/>
                  <a:pt x="11549" y="6149"/>
                </a:cubicBezTo>
                <a:cubicBezTo>
                  <a:pt x="11561" y="6137"/>
                  <a:pt x="11561" y="6131"/>
                  <a:pt x="11573" y="6125"/>
                </a:cubicBezTo>
                <a:cubicBezTo>
                  <a:pt x="11590" y="6113"/>
                  <a:pt x="11602" y="6107"/>
                  <a:pt x="11620" y="6095"/>
                </a:cubicBezTo>
                <a:cubicBezTo>
                  <a:pt x="11626" y="6089"/>
                  <a:pt x="11626" y="6077"/>
                  <a:pt x="11632" y="6071"/>
                </a:cubicBezTo>
                <a:cubicBezTo>
                  <a:pt x="11638" y="6065"/>
                  <a:pt x="11644" y="6065"/>
                  <a:pt x="11656" y="6054"/>
                </a:cubicBezTo>
                <a:cubicBezTo>
                  <a:pt x="11656" y="6048"/>
                  <a:pt x="11656" y="6036"/>
                  <a:pt x="11656" y="6036"/>
                </a:cubicBezTo>
                <a:cubicBezTo>
                  <a:pt x="11661" y="6030"/>
                  <a:pt x="11673" y="6030"/>
                  <a:pt x="11679" y="6030"/>
                </a:cubicBezTo>
                <a:cubicBezTo>
                  <a:pt x="11691" y="6024"/>
                  <a:pt x="11697" y="6012"/>
                  <a:pt x="11703" y="6012"/>
                </a:cubicBezTo>
                <a:cubicBezTo>
                  <a:pt x="11715" y="6006"/>
                  <a:pt x="11721" y="6000"/>
                  <a:pt x="11727" y="5994"/>
                </a:cubicBezTo>
                <a:cubicBezTo>
                  <a:pt x="11733" y="5988"/>
                  <a:pt x="11745" y="5988"/>
                  <a:pt x="11750" y="5983"/>
                </a:cubicBezTo>
                <a:cubicBezTo>
                  <a:pt x="11756" y="5976"/>
                  <a:pt x="11762" y="5965"/>
                  <a:pt x="11768" y="5959"/>
                </a:cubicBezTo>
                <a:cubicBezTo>
                  <a:pt x="11780" y="5935"/>
                  <a:pt x="11774" y="5917"/>
                  <a:pt x="11786" y="5888"/>
                </a:cubicBezTo>
                <a:cubicBezTo>
                  <a:pt x="11786" y="5882"/>
                  <a:pt x="11804" y="5882"/>
                  <a:pt x="11810" y="5876"/>
                </a:cubicBezTo>
                <a:cubicBezTo>
                  <a:pt x="11816" y="5864"/>
                  <a:pt x="11822" y="5858"/>
                  <a:pt x="11827" y="5852"/>
                </a:cubicBezTo>
                <a:cubicBezTo>
                  <a:pt x="11839" y="5846"/>
                  <a:pt x="11851" y="5840"/>
                  <a:pt x="11857" y="5834"/>
                </a:cubicBezTo>
                <a:cubicBezTo>
                  <a:pt x="11869" y="5828"/>
                  <a:pt x="11869" y="5817"/>
                  <a:pt x="11875" y="5810"/>
                </a:cubicBezTo>
                <a:cubicBezTo>
                  <a:pt x="11881" y="5805"/>
                  <a:pt x="11887" y="5799"/>
                  <a:pt x="11893" y="5787"/>
                </a:cubicBezTo>
                <a:cubicBezTo>
                  <a:pt x="11899" y="5769"/>
                  <a:pt x="11899" y="5757"/>
                  <a:pt x="11899" y="5739"/>
                </a:cubicBezTo>
                <a:cubicBezTo>
                  <a:pt x="11899" y="5728"/>
                  <a:pt x="11899" y="5716"/>
                  <a:pt x="11899" y="5698"/>
                </a:cubicBezTo>
                <a:cubicBezTo>
                  <a:pt x="11899" y="5668"/>
                  <a:pt x="11916" y="5651"/>
                  <a:pt x="11916" y="5621"/>
                </a:cubicBezTo>
                <a:cubicBezTo>
                  <a:pt x="11916" y="5573"/>
                  <a:pt x="11916" y="5573"/>
                  <a:pt x="11916" y="5573"/>
                </a:cubicBezTo>
                <a:cubicBezTo>
                  <a:pt x="11905" y="5573"/>
                  <a:pt x="11893" y="5573"/>
                  <a:pt x="11881" y="5573"/>
                </a:cubicBezTo>
                <a:cubicBezTo>
                  <a:pt x="11869" y="5573"/>
                  <a:pt x="11851" y="5573"/>
                  <a:pt x="11839" y="5573"/>
                </a:cubicBezTo>
                <a:cubicBezTo>
                  <a:pt x="11834" y="5579"/>
                  <a:pt x="11827" y="5591"/>
                  <a:pt x="11816" y="5591"/>
                </a:cubicBezTo>
                <a:cubicBezTo>
                  <a:pt x="11792" y="5609"/>
                  <a:pt x="11774" y="5627"/>
                  <a:pt x="11739" y="5627"/>
                </a:cubicBezTo>
                <a:cubicBezTo>
                  <a:pt x="11721" y="5627"/>
                  <a:pt x="11715" y="5615"/>
                  <a:pt x="11697" y="5615"/>
                </a:cubicBezTo>
                <a:cubicBezTo>
                  <a:pt x="11673" y="5615"/>
                  <a:pt x="11673" y="5615"/>
                  <a:pt x="11673" y="5615"/>
                </a:cubicBezTo>
                <a:cubicBezTo>
                  <a:pt x="11656" y="5615"/>
                  <a:pt x="11650" y="5621"/>
                  <a:pt x="11632" y="5621"/>
                </a:cubicBezTo>
                <a:cubicBezTo>
                  <a:pt x="11614" y="5621"/>
                  <a:pt x="11602" y="5621"/>
                  <a:pt x="11584" y="5621"/>
                </a:cubicBezTo>
                <a:cubicBezTo>
                  <a:pt x="11579" y="5621"/>
                  <a:pt x="11561" y="5615"/>
                  <a:pt x="11549" y="5609"/>
                </a:cubicBezTo>
                <a:cubicBezTo>
                  <a:pt x="11537" y="5585"/>
                  <a:pt x="11537" y="5585"/>
                  <a:pt x="11537" y="5585"/>
                </a:cubicBezTo>
                <a:cubicBezTo>
                  <a:pt x="11537" y="5579"/>
                  <a:pt x="11525" y="5573"/>
                  <a:pt x="11519" y="5567"/>
                </a:cubicBezTo>
                <a:cubicBezTo>
                  <a:pt x="11519" y="5556"/>
                  <a:pt x="11525" y="5550"/>
                  <a:pt x="11519" y="5544"/>
                </a:cubicBezTo>
                <a:cubicBezTo>
                  <a:pt x="11519" y="5532"/>
                  <a:pt x="11501" y="5538"/>
                  <a:pt x="11501" y="5532"/>
                </a:cubicBezTo>
                <a:cubicBezTo>
                  <a:pt x="11490" y="5508"/>
                  <a:pt x="11490" y="5508"/>
                  <a:pt x="11490" y="5508"/>
                </a:cubicBezTo>
                <a:cubicBezTo>
                  <a:pt x="11484" y="5502"/>
                  <a:pt x="11490" y="5490"/>
                  <a:pt x="11490" y="5485"/>
                </a:cubicBezTo>
                <a:cubicBezTo>
                  <a:pt x="11484" y="5478"/>
                  <a:pt x="11472" y="5473"/>
                  <a:pt x="11466" y="5467"/>
                </a:cubicBezTo>
                <a:cubicBezTo>
                  <a:pt x="11460" y="5467"/>
                  <a:pt x="11448" y="5473"/>
                  <a:pt x="11442" y="5467"/>
                </a:cubicBezTo>
                <a:cubicBezTo>
                  <a:pt x="11430" y="5461"/>
                  <a:pt x="11424" y="5455"/>
                  <a:pt x="11418" y="5443"/>
                </a:cubicBezTo>
                <a:cubicBezTo>
                  <a:pt x="11413" y="5437"/>
                  <a:pt x="11413" y="5431"/>
                  <a:pt x="11401" y="5419"/>
                </a:cubicBezTo>
                <a:cubicBezTo>
                  <a:pt x="11395" y="5419"/>
                  <a:pt x="11389" y="5419"/>
                  <a:pt x="11377" y="5413"/>
                </a:cubicBezTo>
                <a:cubicBezTo>
                  <a:pt x="11371" y="5401"/>
                  <a:pt x="11371" y="5390"/>
                  <a:pt x="11359" y="5390"/>
                </a:cubicBezTo>
                <a:cubicBezTo>
                  <a:pt x="11353" y="5384"/>
                  <a:pt x="11347" y="5378"/>
                  <a:pt x="11341" y="5378"/>
                </a:cubicBezTo>
                <a:cubicBezTo>
                  <a:pt x="11329" y="5372"/>
                  <a:pt x="11324" y="5378"/>
                  <a:pt x="11318" y="5378"/>
                </a:cubicBezTo>
                <a:cubicBezTo>
                  <a:pt x="11306" y="5372"/>
                  <a:pt x="11300" y="5366"/>
                  <a:pt x="11294" y="5360"/>
                </a:cubicBezTo>
                <a:cubicBezTo>
                  <a:pt x="11276" y="5348"/>
                  <a:pt x="11276" y="5330"/>
                  <a:pt x="11270" y="5312"/>
                </a:cubicBezTo>
                <a:cubicBezTo>
                  <a:pt x="11270" y="5307"/>
                  <a:pt x="11264" y="5301"/>
                  <a:pt x="11264" y="5289"/>
                </a:cubicBezTo>
                <a:cubicBezTo>
                  <a:pt x="11264" y="5277"/>
                  <a:pt x="11264" y="5259"/>
                  <a:pt x="11258" y="5247"/>
                </a:cubicBezTo>
                <a:cubicBezTo>
                  <a:pt x="11252" y="5235"/>
                  <a:pt x="11241" y="5235"/>
                  <a:pt x="11235" y="5230"/>
                </a:cubicBezTo>
                <a:cubicBezTo>
                  <a:pt x="11223" y="5212"/>
                  <a:pt x="11211" y="5200"/>
                  <a:pt x="11199" y="5182"/>
                </a:cubicBezTo>
                <a:cubicBezTo>
                  <a:pt x="11199" y="5170"/>
                  <a:pt x="11187" y="5170"/>
                  <a:pt x="11187" y="5158"/>
                </a:cubicBezTo>
                <a:cubicBezTo>
                  <a:pt x="11187" y="5152"/>
                  <a:pt x="11193" y="5146"/>
                  <a:pt x="11193" y="5135"/>
                </a:cubicBezTo>
                <a:cubicBezTo>
                  <a:pt x="11193" y="5111"/>
                  <a:pt x="11193" y="5111"/>
                  <a:pt x="11193" y="5111"/>
                </a:cubicBezTo>
                <a:cubicBezTo>
                  <a:pt x="11193" y="5099"/>
                  <a:pt x="11193" y="5081"/>
                  <a:pt x="11187" y="5069"/>
                </a:cubicBezTo>
                <a:cubicBezTo>
                  <a:pt x="11181" y="5058"/>
                  <a:pt x="11169" y="5058"/>
                  <a:pt x="11169" y="5046"/>
                </a:cubicBezTo>
                <a:cubicBezTo>
                  <a:pt x="11158" y="5028"/>
                  <a:pt x="11158" y="5016"/>
                  <a:pt x="11146" y="4998"/>
                </a:cubicBezTo>
                <a:cubicBezTo>
                  <a:pt x="11140" y="4992"/>
                  <a:pt x="11140" y="4986"/>
                  <a:pt x="11134" y="4975"/>
                </a:cubicBezTo>
                <a:cubicBezTo>
                  <a:pt x="11128" y="4969"/>
                  <a:pt x="11116" y="4975"/>
                  <a:pt x="11110" y="4963"/>
                </a:cubicBezTo>
                <a:cubicBezTo>
                  <a:pt x="11104" y="4957"/>
                  <a:pt x="11104" y="4951"/>
                  <a:pt x="11098" y="4945"/>
                </a:cubicBezTo>
                <a:cubicBezTo>
                  <a:pt x="11098" y="4933"/>
                  <a:pt x="11098" y="4927"/>
                  <a:pt x="11098" y="4921"/>
                </a:cubicBezTo>
                <a:cubicBezTo>
                  <a:pt x="11098" y="4903"/>
                  <a:pt x="11104" y="4892"/>
                  <a:pt x="11098" y="4874"/>
                </a:cubicBezTo>
                <a:cubicBezTo>
                  <a:pt x="11098" y="4868"/>
                  <a:pt x="11092" y="4856"/>
                  <a:pt x="11092" y="4850"/>
                </a:cubicBezTo>
                <a:cubicBezTo>
                  <a:pt x="11092" y="4844"/>
                  <a:pt x="11080" y="4838"/>
                  <a:pt x="11075" y="4826"/>
                </a:cubicBezTo>
                <a:cubicBezTo>
                  <a:pt x="11063" y="4809"/>
                  <a:pt x="11045" y="4803"/>
                  <a:pt x="11039" y="4785"/>
                </a:cubicBezTo>
                <a:cubicBezTo>
                  <a:pt x="11033" y="4773"/>
                  <a:pt x="11027" y="4767"/>
                  <a:pt x="11027" y="4761"/>
                </a:cubicBezTo>
                <a:cubicBezTo>
                  <a:pt x="11021" y="4743"/>
                  <a:pt x="11027" y="4731"/>
                  <a:pt x="11027" y="4714"/>
                </a:cubicBezTo>
                <a:cubicBezTo>
                  <a:pt x="11021" y="4696"/>
                  <a:pt x="11009" y="4684"/>
                  <a:pt x="11003" y="4666"/>
                </a:cubicBezTo>
                <a:cubicBezTo>
                  <a:pt x="10997" y="4660"/>
                  <a:pt x="10991" y="4654"/>
                  <a:pt x="10986" y="4648"/>
                </a:cubicBezTo>
                <a:cubicBezTo>
                  <a:pt x="10980" y="4637"/>
                  <a:pt x="10974" y="4631"/>
                  <a:pt x="10968" y="4625"/>
                </a:cubicBezTo>
                <a:cubicBezTo>
                  <a:pt x="10962" y="4613"/>
                  <a:pt x="10950" y="4613"/>
                  <a:pt x="10944" y="4607"/>
                </a:cubicBezTo>
                <a:cubicBezTo>
                  <a:pt x="10938" y="4601"/>
                  <a:pt x="10926" y="4560"/>
                  <a:pt x="10920" y="4554"/>
                </a:cubicBezTo>
                <a:close/>
                <a:moveTo>
                  <a:pt x="5117" y="8922"/>
                </a:moveTo>
                <a:lnTo>
                  <a:pt x="5117" y="8922"/>
                </a:lnTo>
                <a:cubicBezTo>
                  <a:pt x="5111" y="8922"/>
                  <a:pt x="5111" y="8922"/>
                  <a:pt x="5105" y="8922"/>
                </a:cubicBezTo>
                <a:cubicBezTo>
                  <a:pt x="5099" y="8916"/>
                  <a:pt x="5093" y="8916"/>
                  <a:pt x="5093" y="8916"/>
                </a:cubicBezTo>
                <a:cubicBezTo>
                  <a:pt x="5093" y="8910"/>
                  <a:pt x="5093" y="8905"/>
                  <a:pt x="5093" y="8905"/>
                </a:cubicBezTo>
                <a:cubicBezTo>
                  <a:pt x="5093" y="8899"/>
                  <a:pt x="5093" y="8893"/>
                  <a:pt x="5093" y="8893"/>
                </a:cubicBezTo>
                <a:cubicBezTo>
                  <a:pt x="5087" y="8887"/>
                  <a:pt x="5087" y="8887"/>
                  <a:pt x="5081" y="8887"/>
                </a:cubicBezTo>
                <a:cubicBezTo>
                  <a:pt x="5075" y="8887"/>
                  <a:pt x="5075" y="8887"/>
                  <a:pt x="5069" y="8887"/>
                </a:cubicBezTo>
                <a:cubicBezTo>
                  <a:pt x="5069" y="8922"/>
                  <a:pt x="5069" y="8922"/>
                  <a:pt x="5069" y="8922"/>
                </a:cubicBezTo>
                <a:cubicBezTo>
                  <a:pt x="5057" y="8922"/>
                  <a:pt x="5052" y="8922"/>
                  <a:pt x="5046" y="8928"/>
                </a:cubicBezTo>
                <a:cubicBezTo>
                  <a:pt x="5040" y="8934"/>
                  <a:pt x="5040" y="8940"/>
                  <a:pt x="5040" y="8940"/>
                </a:cubicBezTo>
                <a:cubicBezTo>
                  <a:pt x="5034" y="8946"/>
                  <a:pt x="5028" y="8946"/>
                  <a:pt x="5028" y="8952"/>
                </a:cubicBezTo>
                <a:cubicBezTo>
                  <a:pt x="5028" y="8964"/>
                  <a:pt x="5040" y="8976"/>
                  <a:pt x="5052" y="8976"/>
                </a:cubicBezTo>
                <a:cubicBezTo>
                  <a:pt x="5057" y="8976"/>
                  <a:pt x="5063" y="8970"/>
                  <a:pt x="5063" y="8970"/>
                </a:cubicBezTo>
                <a:cubicBezTo>
                  <a:pt x="5069" y="8970"/>
                  <a:pt x="5075" y="8976"/>
                  <a:pt x="5075" y="8976"/>
                </a:cubicBezTo>
                <a:cubicBezTo>
                  <a:pt x="5081" y="8976"/>
                  <a:pt x="5087" y="8976"/>
                  <a:pt x="5087" y="8976"/>
                </a:cubicBezTo>
                <a:cubicBezTo>
                  <a:pt x="5093" y="8976"/>
                  <a:pt x="5093" y="8982"/>
                  <a:pt x="5099" y="8987"/>
                </a:cubicBezTo>
                <a:cubicBezTo>
                  <a:pt x="5093" y="8987"/>
                  <a:pt x="5093" y="8993"/>
                  <a:pt x="5093" y="8999"/>
                </a:cubicBezTo>
                <a:cubicBezTo>
                  <a:pt x="5093" y="9005"/>
                  <a:pt x="5081" y="9005"/>
                  <a:pt x="5081" y="9011"/>
                </a:cubicBezTo>
                <a:cubicBezTo>
                  <a:pt x="5081" y="9017"/>
                  <a:pt x="5087" y="9017"/>
                  <a:pt x="5087" y="9023"/>
                </a:cubicBezTo>
                <a:cubicBezTo>
                  <a:pt x="5087" y="9023"/>
                  <a:pt x="5087" y="9029"/>
                  <a:pt x="5087" y="9035"/>
                </a:cubicBezTo>
                <a:cubicBezTo>
                  <a:pt x="5099" y="9035"/>
                  <a:pt x="5111" y="9029"/>
                  <a:pt x="5117" y="9035"/>
                </a:cubicBezTo>
                <a:cubicBezTo>
                  <a:pt x="5129" y="9041"/>
                  <a:pt x="5135" y="9041"/>
                  <a:pt x="5140" y="9047"/>
                </a:cubicBezTo>
                <a:cubicBezTo>
                  <a:pt x="5140" y="9053"/>
                  <a:pt x="5135" y="9053"/>
                  <a:pt x="5135" y="9059"/>
                </a:cubicBezTo>
                <a:cubicBezTo>
                  <a:pt x="5135" y="9065"/>
                  <a:pt x="5135" y="9065"/>
                  <a:pt x="5135" y="9071"/>
                </a:cubicBezTo>
                <a:cubicBezTo>
                  <a:pt x="5129" y="9071"/>
                  <a:pt x="5123" y="9071"/>
                  <a:pt x="5111" y="9071"/>
                </a:cubicBezTo>
                <a:lnTo>
                  <a:pt x="5105" y="9071"/>
                </a:lnTo>
                <a:cubicBezTo>
                  <a:pt x="5093" y="9071"/>
                  <a:pt x="5087" y="9076"/>
                  <a:pt x="5081" y="9076"/>
                </a:cubicBezTo>
                <a:cubicBezTo>
                  <a:pt x="5069" y="9076"/>
                  <a:pt x="5063" y="9076"/>
                  <a:pt x="5057" y="9076"/>
                </a:cubicBezTo>
                <a:cubicBezTo>
                  <a:pt x="5052" y="9076"/>
                  <a:pt x="5052" y="9082"/>
                  <a:pt x="5046" y="9088"/>
                </a:cubicBezTo>
                <a:cubicBezTo>
                  <a:pt x="5040" y="9088"/>
                  <a:pt x="5034" y="9094"/>
                  <a:pt x="5034" y="9100"/>
                </a:cubicBezTo>
                <a:cubicBezTo>
                  <a:pt x="5034" y="9106"/>
                  <a:pt x="5034" y="9106"/>
                  <a:pt x="5034" y="9106"/>
                </a:cubicBezTo>
                <a:cubicBezTo>
                  <a:pt x="5034" y="9106"/>
                  <a:pt x="5040" y="9112"/>
                  <a:pt x="5040" y="9118"/>
                </a:cubicBezTo>
                <a:lnTo>
                  <a:pt x="5040" y="9124"/>
                </a:lnTo>
                <a:cubicBezTo>
                  <a:pt x="5040" y="9130"/>
                  <a:pt x="5040" y="9136"/>
                  <a:pt x="5040" y="9136"/>
                </a:cubicBezTo>
                <a:cubicBezTo>
                  <a:pt x="5040" y="9142"/>
                  <a:pt x="5052" y="9142"/>
                  <a:pt x="5052" y="9142"/>
                </a:cubicBezTo>
                <a:cubicBezTo>
                  <a:pt x="5052" y="9148"/>
                  <a:pt x="5057" y="9153"/>
                  <a:pt x="5057" y="9160"/>
                </a:cubicBezTo>
                <a:cubicBezTo>
                  <a:pt x="5057" y="9165"/>
                  <a:pt x="5057" y="9165"/>
                  <a:pt x="5057" y="9165"/>
                </a:cubicBezTo>
                <a:cubicBezTo>
                  <a:pt x="5057" y="9171"/>
                  <a:pt x="5052" y="9171"/>
                  <a:pt x="5052" y="9177"/>
                </a:cubicBezTo>
                <a:cubicBezTo>
                  <a:pt x="5052" y="9183"/>
                  <a:pt x="5046" y="9183"/>
                  <a:pt x="5046" y="9189"/>
                </a:cubicBezTo>
                <a:cubicBezTo>
                  <a:pt x="5046" y="9201"/>
                  <a:pt x="5057" y="9201"/>
                  <a:pt x="5063" y="9207"/>
                </a:cubicBezTo>
                <a:cubicBezTo>
                  <a:pt x="5069" y="9219"/>
                  <a:pt x="5075" y="9225"/>
                  <a:pt x="5075" y="9231"/>
                </a:cubicBezTo>
                <a:cubicBezTo>
                  <a:pt x="5075" y="9237"/>
                  <a:pt x="5063" y="9231"/>
                  <a:pt x="5063" y="9237"/>
                </a:cubicBezTo>
                <a:cubicBezTo>
                  <a:pt x="5063" y="9242"/>
                  <a:pt x="5063" y="9248"/>
                  <a:pt x="5063" y="9248"/>
                </a:cubicBezTo>
                <a:cubicBezTo>
                  <a:pt x="5069" y="9254"/>
                  <a:pt x="5075" y="9254"/>
                  <a:pt x="5075" y="9254"/>
                </a:cubicBezTo>
                <a:cubicBezTo>
                  <a:pt x="5081" y="9260"/>
                  <a:pt x="5087" y="9260"/>
                  <a:pt x="5087" y="9260"/>
                </a:cubicBezTo>
                <a:cubicBezTo>
                  <a:pt x="5093" y="9260"/>
                  <a:pt x="5087" y="9266"/>
                  <a:pt x="5087" y="9272"/>
                </a:cubicBezTo>
                <a:cubicBezTo>
                  <a:pt x="5063" y="9284"/>
                  <a:pt x="5063" y="9284"/>
                  <a:pt x="5063" y="9284"/>
                </a:cubicBezTo>
                <a:cubicBezTo>
                  <a:pt x="5069" y="9296"/>
                  <a:pt x="5069" y="9296"/>
                  <a:pt x="5069" y="9296"/>
                </a:cubicBezTo>
                <a:cubicBezTo>
                  <a:pt x="5075" y="9296"/>
                  <a:pt x="5075" y="9296"/>
                  <a:pt x="5081" y="9296"/>
                </a:cubicBezTo>
                <a:cubicBezTo>
                  <a:pt x="5105" y="9296"/>
                  <a:pt x="5105" y="9296"/>
                  <a:pt x="5105" y="9296"/>
                </a:cubicBezTo>
                <a:cubicBezTo>
                  <a:pt x="5111" y="9296"/>
                  <a:pt x="5111" y="9296"/>
                  <a:pt x="5117" y="9296"/>
                </a:cubicBezTo>
                <a:cubicBezTo>
                  <a:pt x="5117" y="9302"/>
                  <a:pt x="5117" y="9308"/>
                  <a:pt x="5111" y="9314"/>
                </a:cubicBezTo>
                <a:cubicBezTo>
                  <a:pt x="5105" y="9319"/>
                  <a:pt x="5099" y="9319"/>
                  <a:pt x="5093" y="9326"/>
                </a:cubicBezTo>
                <a:cubicBezTo>
                  <a:pt x="5099" y="9331"/>
                  <a:pt x="5099" y="9337"/>
                  <a:pt x="5111" y="9343"/>
                </a:cubicBezTo>
                <a:cubicBezTo>
                  <a:pt x="5117" y="9343"/>
                  <a:pt x="5117" y="9343"/>
                  <a:pt x="5123" y="9343"/>
                </a:cubicBezTo>
                <a:cubicBezTo>
                  <a:pt x="5129" y="9343"/>
                  <a:pt x="5129" y="9343"/>
                  <a:pt x="5135" y="9343"/>
                </a:cubicBezTo>
                <a:cubicBezTo>
                  <a:pt x="5135" y="9343"/>
                  <a:pt x="5129" y="9349"/>
                  <a:pt x="5135" y="9349"/>
                </a:cubicBezTo>
                <a:cubicBezTo>
                  <a:pt x="5123" y="9361"/>
                  <a:pt x="5123" y="9361"/>
                  <a:pt x="5123" y="9361"/>
                </a:cubicBezTo>
                <a:cubicBezTo>
                  <a:pt x="5123" y="9367"/>
                  <a:pt x="5129" y="9367"/>
                  <a:pt x="5129" y="9373"/>
                </a:cubicBezTo>
                <a:cubicBezTo>
                  <a:pt x="5135" y="9379"/>
                  <a:pt x="5140" y="9373"/>
                  <a:pt x="5140" y="9379"/>
                </a:cubicBezTo>
                <a:cubicBezTo>
                  <a:pt x="5146" y="9385"/>
                  <a:pt x="5146" y="9391"/>
                  <a:pt x="5146" y="9397"/>
                </a:cubicBezTo>
                <a:cubicBezTo>
                  <a:pt x="5146" y="9397"/>
                  <a:pt x="5140" y="9403"/>
                  <a:pt x="5140" y="9408"/>
                </a:cubicBezTo>
                <a:cubicBezTo>
                  <a:pt x="5146" y="9408"/>
                  <a:pt x="5152" y="9414"/>
                  <a:pt x="5152" y="9414"/>
                </a:cubicBezTo>
                <a:cubicBezTo>
                  <a:pt x="5164" y="9420"/>
                  <a:pt x="5176" y="9420"/>
                  <a:pt x="5188" y="9426"/>
                </a:cubicBezTo>
                <a:cubicBezTo>
                  <a:pt x="5194" y="9432"/>
                  <a:pt x="5194" y="9432"/>
                  <a:pt x="5200" y="9438"/>
                </a:cubicBezTo>
                <a:cubicBezTo>
                  <a:pt x="5200" y="9438"/>
                  <a:pt x="5200" y="9444"/>
                  <a:pt x="5200" y="9450"/>
                </a:cubicBezTo>
                <a:cubicBezTo>
                  <a:pt x="5206" y="9450"/>
                  <a:pt x="5206" y="9456"/>
                  <a:pt x="5206" y="9462"/>
                </a:cubicBezTo>
                <a:cubicBezTo>
                  <a:pt x="5206" y="9462"/>
                  <a:pt x="5212" y="9462"/>
                  <a:pt x="5218" y="9468"/>
                </a:cubicBezTo>
                <a:cubicBezTo>
                  <a:pt x="5224" y="9468"/>
                  <a:pt x="5229" y="9468"/>
                  <a:pt x="5229" y="9474"/>
                </a:cubicBezTo>
                <a:cubicBezTo>
                  <a:pt x="5229" y="9480"/>
                  <a:pt x="5229" y="9480"/>
                  <a:pt x="5229" y="9485"/>
                </a:cubicBezTo>
                <a:cubicBezTo>
                  <a:pt x="5229" y="9492"/>
                  <a:pt x="5229" y="9497"/>
                  <a:pt x="5229" y="9503"/>
                </a:cubicBezTo>
                <a:cubicBezTo>
                  <a:pt x="5241" y="9503"/>
                  <a:pt x="5247" y="9503"/>
                  <a:pt x="5253" y="9503"/>
                </a:cubicBezTo>
                <a:cubicBezTo>
                  <a:pt x="5259" y="9503"/>
                  <a:pt x="5259" y="9503"/>
                  <a:pt x="5265" y="9503"/>
                </a:cubicBezTo>
                <a:cubicBezTo>
                  <a:pt x="5271" y="9509"/>
                  <a:pt x="5271" y="9509"/>
                  <a:pt x="5277" y="9509"/>
                </a:cubicBezTo>
                <a:cubicBezTo>
                  <a:pt x="5277" y="9509"/>
                  <a:pt x="5277" y="9515"/>
                  <a:pt x="5277" y="9521"/>
                </a:cubicBezTo>
                <a:cubicBezTo>
                  <a:pt x="5283" y="9527"/>
                  <a:pt x="5289" y="9539"/>
                  <a:pt x="5295" y="9539"/>
                </a:cubicBezTo>
                <a:cubicBezTo>
                  <a:pt x="5306" y="9545"/>
                  <a:pt x="5312" y="9539"/>
                  <a:pt x="5318" y="9539"/>
                </a:cubicBezTo>
                <a:cubicBezTo>
                  <a:pt x="5324" y="9539"/>
                  <a:pt x="5324" y="9545"/>
                  <a:pt x="5330" y="9545"/>
                </a:cubicBezTo>
                <a:cubicBezTo>
                  <a:pt x="5336" y="9545"/>
                  <a:pt x="5336" y="9551"/>
                  <a:pt x="5342" y="9551"/>
                </a:cubicBezTo>
                <a:cubicBezTo>
                  <a:pt x="5348" y="9551"/>
                  <a:pt x="5348" y="9551"/>
                  <a:pt x="5354" y="9551"/>
                </a:cubicBezTo>
                <a:cubicBezTo>
                  <a:pt x="5360" y="9551"/>
                  <a:pt x="5360" y="9557"/>
                  <a:pt x="5366" y="9563"/>
                </a:cubicBezTo>
                <a:cubicBezTo>
                  <a:pt x="5372" y="9563"/>
                  <a:pt x="5378" y="9557"/>
                  <a:pt x="5390" y="9563"/>
                </a:cubicBezTo>
                <a:cubicBezTo>
                  <a:pt x="5401" y="9563"/>
                  <a:pt x="5401" y="9563"/>
                  <a:pt x="5401" y="9563"/>
                </a:cubicBezTo>
                <a:cubicBezTo>
                  <a:pt x="5401" y="9563"/>
                  <a:pt x="5407" y="9569"/>
                  <a:pt x="5413" y="9569"/>
                </a:cubicBezTo>
                <a:cubicBezTo>
                  <a:pt x="5413" y="9569"/>
                  <a:pt x="5419" y="9574"/>
                  <a:pt x="5425" y="9574"/>
                </a:cubicBezTo>
                <a:cubicBezTo>
                  <a:pt x="5514" y="9574"/>
                  <a:pt x="5514" y="9574"/>
                  <a:pt x="5514" y="9574"/>
                </a:cubicBezTo>
                <a:cubicBezTo>
                  <a:pt x="5520" y="9574"/>
                  <a:pt x="5520" y="9574"/>
                  <a:pt x="5526" y="9574"/>
                </a:cubicBezTo>
                <a:cubicBezTo>
                  <a:pt x="5532" y="9574"/>
                  <a:pt x="5532" y="9574"/>
                  <a:pt x="5538" y="9569"/>
                </a:cubicBezTo>
                <a:cubicBezTo>
                  <a:pt x="5544" y="9569"/>
                  <a:pt x="5538" y="9563"/>
                  <a:pt x="5544" y="9557"/>
                </a:cubicBezTo>
                <a:cubicBezTo>
                  <a:pt x="5544" y="9551"/>
                  <a:pt x="5550" y="9551"/>
                  <a:pt x="5556" y="9545"/>
                </a:cubicBezTo>
                <a:cubicBezTo>
                  <a:pt x="5556" y="9545"/>
                  <a:pt x="5561" y="9551"/>
                  <a:pt x="5573" y="9551"/>
                </a:cubicBezTo>
                <a:cubicBezTo>
                  <a:pt x="5579" y="9551"/>
                  <a:pt x="5585" y="9551"/>
                  <a:pt x="5591" y="9545"/>
                </a:cubicBezTo>
                <a:cubicBezTo>
                  <a:pt x="5591" y="9539"/>
                  <a:pt x="5591" y="9533"/>
                  <a:pt x="5585" y="9527"/>
                </a:cubicBezTo>
                <a:cubicBezTo>
                  <a:pt x="5585" y="9521"/>
                  <a:pt x="5579" y="9527"/>
                  <a:pt x="5573" y="9527"/>
                </a:cubicBezTo>
                <a:cubicBezTo>
                  <a:pt x="5567" y="9521"/>
                  <a:pt x="5561" y="9515"/>
                  <a:pt x="5550" y="9515"/>
                </a:cubicBezTo>
                <a:cubicBezTo>
                  <a:pt x="5550" y="9515"/>
                  <a:pt x="5544" y="9515"/>
                  <a:pt x="5538" y="9515"/>
                </a:cubicBezTo>
                <a:cubicBezTo>
                  <a:pt x="5538" y="9515"/>
                  <a:pt x="5532" y="9509"/>
                  <a:pt x="5526" y="9509"/>
                </a:cubicBezTo>
                <a:cubicBezTo>
                  <a:pt x="5520" y="9509"/>
                  <a:pt x="5514" y="9509"/>
                  <a:pt x="5502" y="9509"/>
                </a:cubicBezTo>
                <a:cubicBezTo>
                  <a:pt x="5496" y="9509"/>
                  <a:pt x="5496" y="9509"/>
                  <a:pt x="5490" y="9509"/>
                </a:cubicBezTo>
                <a:cubicBezTo>
                  <a:pt x="5490" y="9485"/>
                  <a:pt x="5490" y="9485"/>
                  <a:pt x="5490" y="9485"/>
                </a:cubicBezTo>
                <a:cubicBezTo>
                  <a:pt x="5484" y="9485"/>
                  <a:pt x="5479" y="9485"/>
                  <a:pt x="5467" y="9485"/>
                </a:cubicBezTo>
                <a:cubicBezTo>
                  <a:pt x="5461" y="9485"/>
                  <a:pt x="5461" y="9485"/>
                  <a:pt x="5455" y="9485"/>
                </a:cubicBezTo>
                <a:cubicBezTo>
                  <a:pt x="5455" y="9480"/>
                  <a:pt x="5449" y="9480"/>
                  <a:pt x="5443" y="9474"/>
                </a:cubicBezTo>
                <a:cubicBezTo>
                  <a:pt x="5443" y="9468"/>
                  <a:pt x="5443" y="9468"/>
                  <a:pt x="5443" y="9462"/>
                </a:cubicBezTo>
                <a:cubicBezTo>
                  <a:pt x="5437" y="9450"/>
                  <a:pt x="5437" y="9444"/>
                  <a:pt x="5437" y="9438"/>
                </a:cubicBezTo>
                <a:cubicBezTo>
                  <a:pt x="5437" y="9432"/>
                  <a:pt x="5437" y="9432"/>
                  <a:pt x="5437" y="9426"/>
                </a:cubicBezTo>
                <a:cubicBezTo>
                  <a:pt x="5437" y="9420"/>
                  <a:pt x="5437" y="9420"/>
                  <a:pt x="5437" y="9414"/>
                </a:cubicBezTo>
                <a:cubicBezTo>
                  <a:pt x="5437" y="9408"/>
                  <a:pt x="5425" y="9408"/>
                  <a:pt x="5425" y="9408"/>
                </a:cubicBezTo>
                <a:cubicBezTo>
                  <a:pt x="5425" y="9403"/>
                  <a:pt x="5419" y="9397"/>
                  <a:pt x="5419" y="9397"/>
                </a:cubicBezTo>
                <a:cubicBezTo>
                  <a:pt x="5419" y="9391"/>
                  <a:pt x="5419" y="9385"/>
                  <a:pt x="5419" y="9385"/>
                </a:cubicBezTo>
                <a:cubicBezTo>
                  <a:pt x="5419" y="9373"/>
                  <a:pt x="5419" y="9373"/>
                  <a:pt x="5419" y="9373"/>
                </a:cubicBezTo>
                <a:cubicBezTo>
                  <a:pt x="5419" y="9367"/>
                  <a:pt x="5413" y="9367"/>
                  <a:pt x="5413" y="9361"/>
                </a:cubicBezTo>
                <a:cubicBezTo>
                  <a:pt x="5413" y="9355"/>
                  <a:pt x="5413" y="9343"/>
                  <a:pt x="5413" y="9337"/>
                </a:cubicBezTo>
                <a:cubicBezTo>
                  <a:pt x="5413" y="9331"/>
                  <a:pt x="5413" y="9331"/>
                  <a:pt x="5413" y="9326"/>
                </a:cubicBezTo>
                <a:cubicBezTo>
                  <a:pt x="5407" y="9319"/>
                  <a:pt x="5407" y="9319"/>
                  <a:pt x="5407" y="9314"/>
                </a:cubicBezTo>
                <a:cubicBezTo>
                  <a:pt x="5401" y="9308"/>
                  <a:pt x="5390" y="9308"/>
                  <a:pt x="5390" y="9302"/>
                </a:cubicBezTo>
                <a:cubicBezTo>
                  <a:pt x="5390" y="9296"/>
                  <a:pt x="5395" y="9290"/>
                  <a:pt x="5395" y="9284"/>
                </a:cubicBezTo>
                <a:cubicBezTo>
                  <a:pt x="5395" y="9272"/>
                  <a:pt x="5395" y="9272"/>
                  <a:pt x="5395" y="9272"/>
                </a:cubicBezTo>
                <a:cubicBezTo>
                  <a:pt x="5395" y="9266"/>
                  <a:pt x="5390" y="9266"/>
                  <a:pt x="5390" y="9260"/>
                </a:cubicBezTo>
                <a:cubicBezTo>
                  <a:pt x="5390" y="9225"/>
                  <a:pt x="5390" y="9225"/>
                  <a:pt x="5390" y="9225"/>
                </a:cubicBezTo>
                <a:cubicBezTo>
                  <a:pt x="5390" y="9213"/>
                  <a:pt x="5395" y="9207"/>
                  <a:pt x="5395" y="9195"/>
                </a:cubicBezTo>
                <a:cubicBezTo>
                  <a:pt x="5449" y="9195"/>
                  <a:pt x="5449" y="9195"/>
                  <a:pt x="5449" y="9195"/>
                </a:cubicBezTo>
                <a:cubicBezTo>
                  <a:pt x="5449" y="9189"/>
                  <a:pt x="5449" y="9183"/>
                  <a:pt x="5449" y="9177"/>
                </a:cubicBezTo>
                <a:cubicBezTo>
                  <a:pt x="5449" y="9171"/>
                  <a:pt x="5449" y="9171"/>
                  <a:pt x="5449" y="9165"/>
                </a:cubicBezTo>
                <a:cubicBezTo>
                  <a:pt x="5449" y="9160"/>
                  <a:pt x="5449" y="9153"/>
                  <a:pt x="5449" y="9142"/>
                </a:cubicBezTo>
                <a:cubicBezTo>
                  <a:pt x="5455" y="9136"/>
                  <a:pt x="5455" y="9136"/>
                  <a:pt x="5461" y="9130"/>
                </a:cubicBezTo>
                <a:cubicBezTo>
                  <a:pt x="5461" y="9130"/>
                  <a:pt x="5467" y="9130"/>
                  <a:pt x="5472" y="9130"/>
                </a:cubicBezTo>
                <a:cubicBezTo>
                  <a:pt x="5479" y="9130"/>
                  <a:pt x="5484" y="9130"/>
                  <a:pt x="5496" y="9124"/>
                </a:cubicBezTo>
                <a:lnTo>
                  <a:pt x="5502" y="9118"/>
                </a:lnTo>
                <a:cubicBezTo>
                  <a:pt x="5514" y="9100"/>
                  <a:pt x="5514" y="9088"/>
                  <a:pt x="5520" y="9071"/>
                </a:cubicBezTo>
                <a:cubicBezTo>
                  <a:pt x="5520" y="9065"/>
                  <a:pt x="5526" y="9059"/>
                  <a:pt x="5526" y="9059"/>
                </a:cubicBezTo>
                <a:cubicBezTo>
                  <a:pt x="5526" y="9053"/>
                  <a:pt x="5532" y="9053"/>
                  <a:pt x="5532" y="9047"/>
                </a:cubicBezTo>
                <a:cubicBezTo>
                  <a:pt x="5538" y="9041"/>
                  <a:pt x="5538" y="9041"/>
                  <a:pt x="5544" y="9041"/>
                </a:cubicBezTo>
                <a:cubicBezTo>
                  <a:pt x="5550" y="9041"/>
                  <a:pt x="5550" y="9035"/>
                  <a:pt x="5556" y="9035"/>
                </a:cubicBezTo>
                <a:cubicBezTo>
                  <a:pt x="5561" y="9029"/>
                  <a:pt x="5561" y="9035"/>
                  <a:pt x="5567" y="9035"/>
                </a:cubicBezTo>
                <a:cubicBezTo>
                  <a:pt x="5573" y="9029"/>
                  <a:pt x="5573" y="9023"/>
                  <a:pt x="5573" y="9023"/>
                </a:cubicBezTo>
                <a:cubicBezTo>
                  <a:pt x="5573" y="8999"/>
                  <a:pt x="5573" y="8999"/>
                  <a:pt x="5573" y="8999"/>
                </a:cubicBezTo>
                <a:cubicBezTo>
                  <a:pt x="5567" y="8999"/>
                  <a:pt x="5561" y="8993"/>
                  <a:pt x="5556" y="8993"/>
                </a:cubicBezTo>
                <a:cubicBezTo>
                  <a:pt x="5544" y="8993"/>
                  <a:pt x="5538" y="8999"/>
                  <a:pt x="5532" y="8993"/>
                </a:cubicBezTo>
                <a:cubicBezTo>
                  <a:pt x="5526" y="8993"/>
                  <a:pt x="5520" y="8993"/>
                  <a:pt x="5520" y="8987"/>
                </a:cubicBezTo>
                <a:cubicBezTo>
                  <a:pt x="5514" y="8987"/>
                  <a:pt x="5520" y="8982"/>
                  <a:pt x="5514" y="8976"/>
                </a:cubicBezTo>
                <a:cubicBezTo>
                  <a:pt x="5514" y="8976"/>
                  <a:pt x="5508" y="8970"/>
                  <a:pt x="5502" y="8964"/>
                </a:cubicBezTo>
                <a:lnTo>
                  <a:pt x="5496" y="8964"/>
                </a:lnTo>
                <a:cubicBezTo>
                  <a:pt x="5490" y="8964"/>
                  <a:pt x="5484" y="8958"/>
                  <a:pt x="5484" y="8958"/>
                </a:cubicBezTo>
                <a:cubicBezTo>
                  <a:pt x="5479" y="8952"/>
                  <a:pt x="5472" y="8946"/>
                  <a:pt x="5472" y="8946"/>
                </a:cubicBezTo>
                <a:cubicBezTo>
                  <a:pt x="5467" y="8940"/>
                  <a:pt x="5461" y="8940"/>
                  <a:pt x="5461" y="8934"/>
                </a:cubicBezTo>
                <a:cubicBezTo>
                  <a:pt x="5461" y="8922"/>
                  <a:pt x="5461" y="8916"/>
                  <a:pt x="5461" y="8910"/>
                </a:cubicBezTo>
                <a:cubicBezTo>
                  <a:pt x="5461" y="8899"/>
                  <a:pt x="5461" y="8899"/>
                  <a:pt x="5461" y="8899"/>
                </a:cubicBezTo>
                <a:cubicBezTo>
                  <a:pt x="5461" y="8893"/>
                  <a:pt x="5461" y="8893"/>
                  <a:pt x="5467" y="8887"/>
                </a:cubicBezTo>
                <a:cubicBezTo>
                  <a:pt x="5467" y="8881"/>
                  <a:pt x="5472" y="8881"/>
                  <a:pt x="5479" y="8875"/>
                </a:cubicBezTo>
                <a:cubicBezTo>
                  <a:pt x="5484" y="8863"/>
                  <a:pt x="5496" y="8857"/>
                  <a:pt x="5514" y="8857"/>
                </a:cubicBezTo>
                <a:cubicBezTo>
                  <a:pt x="5579" y="8857"/>
                  <a:pt x="5579" y="8857"/>
                  <a:pt x="5579" y="8857"/>
                </a:cubicBezTo>
                <a:cubicBezTo>
                  <a:pt x="5579" y="8792"/>
                  <a:pt x="5579" y="8792"/>
                  <a:pt x="5579" y="8792"/>
                </a:cubicBezTo>
                <a:cubicBezTo>
                  <a:pt x="5579" y="8786"/>
                  <a:pt x="5579" y="8786"/>
                  <a:pt x="5579" y="8780"/>
                </a:cubicBezTo>
                <a:cubicBezTo>
                  <a:pt x="5585" y="8774"/>
                  <a:pt x="5591" y="8774"/>
                  <a:pt x="5591" y="8774"/>
                </a:cubicBezTo>
                <a:cubicBezTo>
                  <a:pt x="5597" y="8762"/>
                  <a:pt x="5603" y="8756"/>
                  <a:pt x="5603" y="8750"/>
                </a:cubicBezTo>
                <a:cubicBezTo>
                  <a:pt x="5609" y="8744"/>
                  <a:pt x="5609" y="8744"/>
                  <a:pt x="5609" y="8739"/>
                </a:cubicBezTo>
                <a:cubicBezTo>
                  <a:pt x="5609" y="8733"/>
                  <a:pt x="5609" y="8733"/>
                  <a:pt x="5609" y="8727"/>
                </a:cubicBezTo>
                <a:cubicBezTo>
                  <a:pt x="5609" y="8721"/>
                  <a:pt x="5609" y="8721"/>
                  <a:pt x="5609" y="8715"/>
                </a:cubicBezTo>
                <a:cubicBezTo>
                  <a:pt x="5609" y="8709"/>
                  <a:pt x="5609" y="8709"/>
                  <a:pt x="5609" y="8703"/>
                </a:cubicBezTo>
                <a:cubicBezTo>
                  <a:pt x="5609" y="8697"/>
                  <a:pt x="5615" y="8691"/>
                  <a:pt x="5621" y="8691"/>
                </a:cubicBezTo>
                <a:cubicBezTo>
                  <a:pt x="5633" y="8691"/>
                  <a:pt x="5638" y="8697"/>
                  <a:pt x="5650" y="8697"/>
                </a:cubicBezTo>
                <a:cubicBezTo>
                  <a:pt x="5656" y="8697"/>
                  <a:pt x="5662" y="8697"/>
                  <a:pt x="5668" y="8691"/>
                </a:cubicBezTo>
                <a:cubicBezTo>
                  <a:pt x="5674" y="8691"/>
                  <a:pt x="5680" y="8685"/>
                  <a:pt x="5680" y="8679"/>
                </a:cubicBezTo>
                <a:cubicBezTo>
                  <a:pt x="5680" y="8679"/>
                  <a:pt x="5680" y="8673"/>
                  <a:pt x="5680" y="8667"/>
                </a:cubicBezTo>
                <a:cubicBezTo>
                  <a:pt x="5680" y="8655"/>
                  <a:pt x="5680" y="8655"/>
                  <a:pt x="5680" y="8655"/>
                </a:cubicBezTo>
                <a:lnTo>
                  <a:pt x="5674" y="8650"/>
                </a:lnTo>
                <a:cubicBezTo>
                  <a:pt x="5668" y="8650"/>
                  <a:pt x="5668" y="8644"/>
                  <a:pt x="5662" y="8650"/>
                </a:cubicBezTo>
                <a:cubicBezTo>
                  <a:pt x="5656" y="8650"/>
                  <a:pt x="5656" y="8650"/>
                  <a:pt x="5650" y="8655"/>
                </a:cubicBezTo>
                <a:cubicBezTo>
                  <a:pt x="5645" y="8655"/>
                  <a:pt x="5645" y="8661"/>
                  <a:pt x="5638" y="8661"/>
                </a:cubicBezTo>
                <a:cubicBezTo>
                  <a:pt x="5633" y="8667"/>
                  <a:pt x="5633" y="8661"/>
                  <a:pt x="5627" y="8661"/>
                </a:cubicBezTo>
                <a:cubicBezTo>
                  <a:pt x="5627" y="8661"/>
                  <a:pt x="5609" y="8661"/>
                  <a:pt x="5609" y="8655"/>
                </a:cubicBezTo>
                <a:cubicBezTo>
                  <a:pt x="5603" y="8650"/>
                  <a:pt x="5609" y="8644"/>
                  <a:pt x="5609" y="8632"/>
                </a:cubicBezTo>
                <a:cubicBezTo>
                  <a:pt x="5609" y="8626"/>
                  <a:pt x="5603" y="8620"/>
                  <a:pt x="5603" y="8608"/>
                </a:cubicBezTo>
                <a:lnTo>
                  <a:pt x="5603" y="8602"/>
                </a:lnTo>
                <a:cubicBezTo>
                  <a:pt x="5603" y="8567"/>
                  <a:pt x="5603" y="8567"/>
                  <a:pt x="5603" y="8567"/>
                </a:cubicBezTo>
                <a:cubicBezTo>
                  <a:pt x="5621" y="8567"/>
                  <a:pt x="5621" y="8567"/>
                  <a:pt x="5621" y="8567"/>
                </a:cubicBezTo>
                <a:cubicBezTo>
                  <a:pt x="5633" y="8567"/>
                  <a:pt x="5638" y="8572"/>
                  <a:pt x="5645" y="8572"/>
                </a:cubicBezTo>
                <a:cubicBezTo>
                  <a:pt x="5656" y="8578"/>
                  <a:pt x="5656" y="8590"/>
                  <a:pt x="5668" y="8590"/>
                </a:cubicBezTo>
                <a:cubicBezTo>
                  <a:pt x="5739" y="8590"/>
                  <a:pt x="5739" y="8590"/>
                  <a:pt x="5739" y="8590"/>
                </a:cubicBezTo>
                <a:cubicBezTo>
                  <a:pt x="5739" y="8584"/>
                  <a:pt x="5745" y="8584"/>
                  <a:pt x="5745" y="8578"/>
                </a:cubicBezTo>
                <a:cubicBezTo>
                  <a:pt x="5745" y="8572"/>
                  <a:pt x="5739" y="8572"/>
                  <a:pt x="5733" y="8567"/>
                </a:cubicBezTo>
                <a:cubicBezTo>
                  <a:pt x="5733" y="8555"/>
                  <a:pt x="5733" y="8555"/>
                  <a:pt x="5733" y="8555"/>
                </a:cubicBezTo>
                <a:cubicBezTo>
                  <a:pt x="5733" y="8555"/>
                  <a:pt x="5733" y="8549"/>
                  <a:pt x="5733" y="8543"/>
                </a:cubicBezTo>
                <a:cubicBezTo>
                  <a:pt x="5739" y="8543"/>
                  <a:pt x="5739" y="8537"/>
                  <a:pt x="5739" y="8537"/>
                </a:cubicBezTo>
                <a:cubicBezTo>
                  <a:pt x="5745" y="8531"/>
                  <a:pt x="5751" y="8531"/>
                  <a:pt x="5751" y="8531"/>
                </a:cubicBezTo>
                <a:cubicBezTo>
                  <a:pt x="5757" y="8525"/>
                  <a:pt x="5751" y="8519"/>
                  <a:pt x="5751" y="8519"/>
                </a:cubicBezTo>
                <a:cubicBezTo>
                  <a:pt x="5751" y="8513"/>
                  <a:pt x="5751" y="8507"/>
                  <a:pt x="5751" y="8507"/>
                </a:cubicBezTo>
                <a:cubicBezTo>
                  <a:pt x="5751" y="8495"/>
                  <a:pt x="5745" y="8489"/>
                  <a:pt x="5745" y="8484"/>
                </a:cubicBezTo>
                <a:cubicBezTo>
                  <a:pt x="5745" y="8478"/>
                  <a:pt x="5739" y="8478"/>
                  <a:pt x="5739" y="8472"/>
                </a:cubicBezTo>
                <a:cubicBezTo>
                  <a:pt x="5739" y="8448"/>
                  <a:pt x="5739" y="8448"/>
                  <a:pt x="5739" y="8448"/>
                </a:cubicBezTo>
                <a:cubicBezTo>
                  <a:pt x="5793" y="8448"/>
                  <a:pt x="5793" y="8448"/>
                  <a:pt x="5793" y="8448"/>
                </a:cubicBezTo>
                <a:cubicBezTo>
                  <a:pt x="5799" y="8448"/>
                  <a:pt x="5804" y="8442"/>
                  <a:pt x="5804" y="8442"/>
                </a:cubicBezTo>
                <a:cubicBezTo>
                  <a:pt x="5828" y="8442"/>
                  <a:pt x="5828" y="8442"/>
                  <a:pt x="5828" y="8442"/>
                </a:cubicBezTo>
                <a:cubicBezTo>
                  <a:pt x="5840" y="8442"/>
                  <a:pt x="5846" y="8442"/>
                  <a:pt x="5852" y="8442"/>
                </a:cubicBezTo>
                <a:cubicBezTo>
                  <a:pt x="5864" y="8436"/>
                  <a:pt x="5864" y="8430"/>
                  <a:pt x="5876" y="8430"/>
                </a:cubicBezTo>
                <a:cubicBezTo>
                  <a:pt x="5929" y="8430"/>
                  <a:pt x="5929" y="8430"/>
                  <a:pt x="5929" y="8430"/>
                </a:cubicBezTo>
                <a:cubicBezTo>
                  <a:pt x="5941" y="8430"/>
                  <a:pt x="5947" y="8442"/>
                  <a:pt x="5953" y="8442"/>
                </a:cubicBezTo>
                <a:cubicBezTo>
                  <a:pt x="5959" y="8442"/>
                  <a:pt x="5965" y="8436"/>
                  <a:pt x="5965" y="8430"/>
                </a:cubicBezTo>
                <a:cubicBezTo>
                  <a:pt x="5970" y="8430"/>
                  <a:pt x="5970" y="8424"/>
                  <a:pt x="5970" y="8418"/>
                </a:cubicBezTo>
                <a:cubicBezTo>
                  <a:pt x="5970" y="8418"/>
                  <a:pt x="5970" y="8412"/>
                  <a:pt x="5970" y="8406"/>
                </a:cubicBezTo>
                <a:cubicBezTo>
                  <a:pt x="5977" y="8401"/>
                  <a:pt x="5977" y="8401"/>
                  <a:pt x="5982" y="8395"/>
                </a:cubicBezTo>
                <a:cubicBezTo>
                  <a:pt x="5988" y="8389"/>
                  <a:pt x="5988" y="8383"/>
                  <a:pt x="5994" y="8377"/>
                </a:cubicBezTo>
                <a:cubicBezTo>
                  <a:pt x="6000" y="8371"/>
                  <a:pt x="6006" y="8371"/>
                  <a:pt x="6012" y="8365"/>
                </a:cubicBezTo>
                <a:cubicBezTo>
                  <a:pt x="6018" y="8359"/>
                  <a:pt x="6024" y="8359"/>
                  <a:pt x="6030" y="8353"/>
                </a:cubicBezTo>
                <a:cubicBezTo>
                  <a:pt x="6036" y="8347"/>
                  <a:pt x="6036" y="8341"/>
                  <a:pt x="6042" y="8341"/>
                </a:cubicBezTo>
                <a:cubicBezTo>
                  <a:pt x="6042" y="8335"/>
                  <a:pt x="6048" y="8335"/>
                  <a:pt x="6048" y="8329"/>
                </a:cubicBezTo>
                <a:cubicBezTo>
                  <a:pt x="6054" y="8317"/>
                  <a:pt x="6054" y="8317"/>
                  <a:pt x="6054" y="8317"/>
                </a:cubicBezTo>
                <a:cubicBezTo>
                  <a:pt x="6059" y="8312"/>
                  <a:pt x="6059" y="8312"/>
                  <a:pt x="6059" y="8306"/>
                </a:cubicBezTo>
                <a:cubicBezTo>
                  <a:pt x="6059" y="8270"/>
                  <a:pt x="6059" y="8270"/>
                  <a:pt x="6059" y="8270"/>
                </a:cubicBezTo>
                <a:cubicBezTo>
                  <a:pt x="6048" y="8270"/>
                  <a:pt x="6048" y="8270"/>
                  <a:pt x="6048" y="8270"/>
                </a:cubicBezTo>
                <a:cubicBezTo>
                  <a:pt x="6048" y="8270"/>
                  <a:pt x="6042" y="8270"/>
                  <a:pt x="6036" y="8270"/>
                </a:cubicBezTo>
                <a:cubicBezTo>
                  <a:pt x="6036" y="8246"/>
                  <a:pt x="6036" y="8246"/>
                  <a:pt x="6036" y="8246"/>
                </a:cubicBezTo>
                <a:cubicBezTo>
                  <a:pt x="6036" y="8240"/>
                  <a:pt x="6042" y="8240"/>
                  <a:pt x="6036" y="8235"/>
                </a:cubicBezTo>
                <a:cubicBezTo>
                  <a:pt x="6036" y="8229"/>
                  <a:pt x="6036" y="8229"/>
                  <a:pt x="6036" y="8223"/>
                </a:cubicBezTo>
                <a:cubicBezTo>
                  <a:pt x="6036" y="8217"/>
                  <a:pt x="6030" y="8217"/>
                  <a:pt x="6024" y="8217"/>
                </a:cubicBezTo>
                <a:cubicBezTo>
                  <a:pt x="6018" y="8211"/>
                  <a:pt x="6012" y="8211"/>
                  <a:pt x="6012" y="8205"/>
                </a:cubicBezTo>
                <a:cubicBezTo>
                  <a:pt x="6000" y="8199"/>
                  <a:pt x="5994" y="8193"/>
                  <a:pt x="5988" y="8187"/>
                </a:cubicBezTo>
                <a:cubicBezTo>
                  <a:pt x="5982" y="8181"/>
                  <a:pt x="5977" y="8181"/>
                  <a:pt x="5977" y="8181"/>
                </a:cubicBezTo>
                <a:cubicBezTo>
                  <a:pt x="5970" y="8175"/>
                  <a:pt x="5970" y="8175"/>
                  <a:pt x="5965" y="8169"/>
                </a:cubicBezTo>
                <a:cubicBezTo>
                  <a:pt x="5965" y="8163"/>
                  <a:pt x="5965" y="8163"/>
                  <a:pt x="5965" y="8157"/>
                </a:cubicBezTo>
                <a:cubicBezTo>
                  <a:pt x="6012" y="8157"/>
                  <a:pt x="6012" y="8157"/>
                  <a:pt x="6012" y="8157"/>
                </a:cubicBezTo>
                <a:cubicBezTo>
                  <a:pt x="6024" y="8157"/>
                  <a:pt x="6030" y="8157"/>
                  <a:pt x="6036" y="8163"/>
                </a:cubicBezTo>
                <a:cubicBezTo>
                  <a:pt x="6048" y="8169"/>
                  <a:pt x="6054" y="8175"/>
                  <a:pt x="6059" y="8181"/>
                </a:cubicBezTo>
                <a:cubicBezTo>
                  <a:pt x="6065" y="8181"/>
                  <a:pt x="6065" y="8187"/>
                  <a:pt x="6071" y="8187"/>
                </a:cubicBezTo>
                <a:cubicBezTo>
                  <a:pt x="6077" y="8187"/>
                  <a:pt x="6083" y="8187"/>
                  <a:pt x="6083" y="8187"/>
                </a:cubicBezTo>
                <a:cubicBezTo>
                  <a:pt x="6095" y="8193"/>
                  <a:pt x="6107" y="8193"/>
                  <a:pt x="6119" y="8193"/>
                </a:cubicBezTo>
                <a:cubicBezTo>
                  <a:pt x="6125" y="8193"/>
                  <a:pt x="6125" y="8193"/>
                  <a:pt x="6131" y="8193"/>
                </a:cubicBezTo>
                <a:cubicBezTo>
                  <a:pt x="6136" y="8193"/>
                  <a:pt x="6136" y="8187"/>
                  <a:pt x="6143" y="8181"/>
                </a:cubicBezTo>
                <a:cubicBezTo>
                  <a:pt x="6148" y="8181"/>
                  <a:pt x="6154" y="8181"/>
                  <a:pt x="6166" y="8181"/>
                </a:cubicBezTo>
                <a:cubicBezTo>
                  <a:pt x="6172" y="8181"/>
                  <a:pt x="6178" y="8187"/>
                  <a:pt x="6184" y="8181"/>
                </a:cubicBezTo>
                <a:cubicBezTo>
                  <a:pt x="6190" y="8181"/>
                  <a:pt x="6196" y="8175"/>
                  <a:pt x="6196" y="8175"/>
                </a:cubicBezTo>
                <a:cubicBezTo>
                  <a:pt x="6202" y="8175"/>
                  <a:pt x="6208" y="8175"/>
                  <a:pt x="6208" y="8169"/>
                </a:cubicBezTo>
                <a:cubicBezTo>
                  <a:pt x="6214" y="8169"/>
                  <a:pt x="6214" y="8163"/>
                  <a:pt x="6220" y="8157"/>
                </a:cubicBezTo>
                <a:cubicBezTo>
                  <a:pt x="6225" y="8151"/>
                  <a:pt x="6225" y="8146"/>
                  <a:pt x="6231" y="8140"/>
                </a:cubicBezTo>
                <a:cubicBezTo>
                  <a:pt x="6231" y="8134"/>
                  <a:pt x="6231" y="8128"/>
                  <a:pt x="6237" y="8128"/>
                </a:cubicBezTo>
                <a:cubicBezTo>
                  <a:pt x="6237" y="8122"/>
                  <a:pt x="6243" y="8116"/>
                  <a:pt x="6249" y="8116"/>
                </a:cubicBezTo>
                <a:cubicBezTo>
                  <a:pt x="6249" y="8110"/>
                  <a:pt x="6255" y="8116"/>
                  <a:pt x="6255" y="8110"/>
                </a:cubicBezTo>
                <a:cubicBezTo>
                  <a:pt x="6261" y="8110"/>
                  <a:pt x="6267" y="8110"/>
                  <a:pt x="6273" y="8104"/>
                </a:cubicBezTo>
                <a:cubicBezTo>
                  <a:pt x="6273" y="8098"/>
                  <a:pt x="6279" y="8098"/>
                  <a:pt x="6279" y="8092"/>
                </a:cubicBezTo>
                <a:cubicBezTo>
                  <a:pt x="6279" y="8086"/>
                  <a:pt x="6285" y="8086"/>
                  <a:pt x="6285" y="8080"/>
                </a:cubicBezTo>
                <a:cubicBezTo>
                  <a:pt x="6285" y="8074"/>
                  <a:pt x="6285" y="8069"/>
                  <a:pt x="6285" y="8057"/>
                </a:cubicBezTo>
                <a:cubicBezTo>
                  <a:pt x="6291" y="8051"/>
                  <a:pt x="6297" y="8045"/>
                  <a:pt x="6303" y="8033"/>
                </a:cubicBezTo>
                <a:cubicBezTo>
                  <a:pt x="6309" y="8027"/>
                  <a:pt x="6314" y="8027"/>
                  <a:pt x="6314" y="8021"/>
                </a:cubicBezTo>
                <a:cubicBezTo>
                  <a:pt x="6314" y="8009"/>
                  <a:pt x="6314" y="8003"/>
                  <a:pt x="6314" y="7991"/>
                </a:cubicBezTo>
                <a:cubicBezTo>
                  <a:pt x="6314" y="7985"/>
                  <a:pt x="6314" y="7980"/>
                  <a:pt x="6314" y="7980"/>
                </a:cubicBezTo>
                <a:cubicBezTo>
                  <a:pt x="6314" y="7974"/>
                  <a:pt x="6314" y="7968"/>
                  <a:pt x="6314" y="7968"/>
                </a:cubicBezTo>
                <a:cubicBezTo>
                  <a:pt x="6314" y="7962"/>
                  <a:pt x="6320" y="7956"/>
                  <a:pt x="6320" y="7956"/>
                </a:cubicBezTo>
                <a:cubicBezTo>
                  <a:pt x="6326" y="7944"/>
                  <a:pt x="6332" y="7938"/>
                  <a:pt x="6338" y="7938"/>
                </a:cubicBezTo>
                <a:cubicBezTo>
                  <a:pt x="6344" y="7938"/>
                  <a:pt x="6350" y="7932"/>
                  <a:pt x="6350" y="7932"/>
                </a:cubicBezTo>
                <a:cubicBezTo>
                  <a:pt x="6356" y="7932"/>
                  <a:pt x="6356" y="7938"/>
                  <a:pt x="6362" y="7938"/>
                </a:cubicBezTo>
                <a:cubicBezTo>
                  <a:pt x="6362" y="7944"/>
                  <a:pt x="6362" y="7944"/>
                  <a:pt x="6356" y="7950"/>
                </a:cubicBezTo>
                <a:cubicBezTo>
                  <a:pt x="6356" y="7950"/>
                  <a:pt x="6356" y="7956"/>
                  <a:pt x="6356" y="7962"/>
                </a:cubicBezTo>
                <a:cubicBezTo>
                  <a:pt x="6356" y="7962"/>
                  <a:pt x="6350" y="7968"/>
                  <a:pt x="6350" y="7974"/>
                </a:cubicBezTo>
                <a:cubicBezTo>
                  <a:pt x="6350" y="7980"/>
                  <a:pt x="6356" y="7980"/>
                  <a:pt x="6356" y="7985"/>
                </a:cubicBezTo>
                <a:cubicBezTo>
                  <a:pt x="6368" y="7980"/>
                  <a:pt x="6374" y="7980"/>
                  <a:pt x="6380" y="7974"/>
                </a:cubicBezTo>
                <a:cubicBezTo>
                  <a:pt x="6386" y="7968"/>
                  <a:pt x="6386" y="7962"/>
                  <a:pt x="6386" y="7962"/>
                </a:cubicBezTo>
                <a:cubicBezTo>
                  <a:pt x="6391" y="7950"/>
                  <a:pt x="6391" y="7944"/>
                  <a:pt x="6397" y="7938"/>
                </a:cubicBezTo>
                <a:cubicBezTo>
                  <a:pt x="6397" y="7932"/>
                  <a:pt x="6403" y="7932"/>
                  <a:pt x="6403" y="7926"/>
                </a:cubicBezTo>
                <a:cubicBezTo>
                  <a:pt x="6409" y="7920"/>
                  <a:pt x="6409" y="7920"/>
                  <a:pt x="6415" y="7914"/>
                </a:cubicBezTo>
                <a:cubicBezTo>
                  <a:pt x="6415" y="7908"/>
                  <a:pt x="6421" y="7908"/>
                  <a:pt x="6421" y="7903"/>
                </a:cubicBezTo>
                <a:cubicBezTo>
                  <a:pt x="6421" y="7896"/>
                  <a:pt x="6427" y="7896"/>
                  <a:pt x="6427" y="7891"/>
                </a:cubicBezTo>
                <a:cubicBezTo>
                  <a:pt x="6433" y="7891"/>
                  <a:pt x="6433" y="7885"/>
                  <a:pt x="6433" y="7879"/>
                </a:cubicBezTo>
                <a:cubicBezTo>
                  <a:pt x="6433" y="7879"/>
                  <a:pt x="6439" y="7873"/>
                  <a:pt x="6439" y="7867"/>
                </a:cubicBezTo>
                <a:cubicBezTo>
                  <a:pt x="6439" y="7867"/>
                  <a:pt x="6439" y="7861"/>
                  <a:pt x="6439" y="7855"/>
                </a:cubicBezTo>
                <a:cubicBezTo>
                  <a:pt x="6439" y="7855"/>
                  <a:pt x="6439" y="7849"/>
                  <a:pt x="6445" y="7843"/>
                </a:cubicBezTo>
                <a:cubicBezTo>
                  <a:pt x="6445" y="7843"/>
                  <a:pt x="6445" y="7837"/>
                  <a:pt x="6451" y="7837"/>
                </a:cubicBezTo>
                <a:cubicBezTo>
                  <a:pt x="6457" y="7831"/>
                  <a:pt x="6463" y="7831"/>
                  <a:pt x="6463" y="7831"/>
                </a:cubicBezTo>
                <a:cubicBezTo>
                  <a:pt x="6469" y="7831"/>
                  <a:pt x="6469" y="7831"/>
                  <a:pt x="6475" y="7831"/>
                </a:cubicBezTo>
                <a:cubicBezTo>
                  <a:pt x="6480" y="7825"/>
                  <a:pt x="6480" y="7825"/>
                  <a:pt x="6486" y="7819"/>
                </a:cubicBezTo>
                <a:cubicBezTo>
                  <a:pt x="6492" y="7819"/>
                  <a:pt x="6492" y="7814"/>
                  <a:pt x="6498" y="7808"/>
                </a:cubicBezTo>
                <a:cubicBezTo>
                  <a:pt x="6498" y="7802"/>
                  <a:pt x="6504" y="7802"/>
                  <a:pt x="6504" y="7796"/>
                </a:cubicBezTo>
                <a:cubicBezTo>
                  <a:pt x="6504" y="7790"/>
                  <a:pt x="6504" y="7784"/>
                  <a:pt x="6504" y="7772"/>
                </a:cubicBezTo>
                <a:cubicBezTo>
                  <a:pt x="6504" y="7766"/>
                  <a:pt x="6504" y="7760"/>
                  <a:pt x="6504" y="7754"/>
                </a:cubicBezTo>
                <a:cubicBezTo>
                  <a:pt x="6504" y="7742"/>
                  <a:pt x="6498" y="7737"/>
                  <a:pt x="6492" y="7730"/>
                </a:cubicBezTo>
                <a:cubicBezTo>
                  <a:pt x="6492" y="7725"/>
                  <a:pt x="6492" y="7725"/>
                  <a:pt x="6492" y="7719"/>
                </a:cubicBezTo>
                <a:cubicBezTo>
                  <a:pt x="6492" y="7713"/>
                  <a:pt x="6492" y="7707"/>
                  <a:pt x="6492" y="7701"/>
                </a:cubicBezTo>
                <a:cubicBezTo>
                  <a:pt x="6492" y="7695"/>
                  <a:pt x="6492" y="7689"/>
                  <a:pt x="6492" y="7677"/>
                </a:cubicBezTo>
                <a:cubicBezTo>
                  <a:pt x="6492" y="7665"/>
                  <a:pt x="6486" y="7659"/>
                  <a:pt x="6492" y="7653"/>
                </a:cubicBezTo>
                <a:cubicBezTo>
                  <a:pt x="6492" y="7648"/>
                  <a:pt x="6498" y="7648"/>
                  <a:pt x="6498" y="7642"/>
                </a:cubicBezTo>
                <a:cubicBezTo>
                  <a:pt x="6498" y="7636"/>
                  <a:pt x="6504" y="7636"/>
                  <a:pt x="6510" y="7630"/>
                </a:cubicBezTo>
                <a:cubicBezTo>
                  <a:pt x="6516" y="7630"/>
                  <a:pt x="6516" y="7624"/>
                  <a:pt x="6522" y="7618"/>
                </a:cubicBezTo>
                <a:cubicBezTo>
                  <a:pt x="6528" y="7612"/>
                  <a:pt x="6534" y="7612"/>
                  <a:pt x="6546" y="7606"/>
                </a:cubicBezTo>
                <a:cubicBezTo>
                  <a:pt x="6546" y="7606"/>
                  <a:pt x="6552" y="7606"/>
                  <a:pt x="6558" y="7606"/>
                </a:cubicBezTo>
                <a:cubicBezTo>
                  <a:pt x="6558" y="7600"/>
                  <a:pt x="6558" y="7594"/>
                  <a:pt x="6563" y="7594"/>
                </a:cubicBezTo>
                <a:cubicBezTo>
                  <a:pt x="6563" y="7588"/>
                  <a:pt x="6569" y="7582"/>
                  <a:pt x="6569" y="7576"/>
                </a:cubicBezTo>
                <a:cubicBezTo>
                  <a:pt x="6575" y="7576"/>
                  <a:pt x="6575" y="7571"/>
                  <a:pt x="6581" y="7564"/>
                </a:cubicBezTo>
                <a:cubicBezTo>
                  <a:pt x="6581" y="7559"/>
                  <a:pt x="6587" y="7559"/>
                  <a:pt x="6587" y="7553"/>
                </a:cubicBezTo>
                <a:cubicBezTo>
                  <a:pt x="6593" y="7547"/>
                  <a:pt x="6599" y="7547"/>
                  <a:pt x="6599" y="7541"/>
                </a:cubicBezTo>
                <a:cubicBezTo>
                  <a:pt x="6605" y="7541"/>
                  <a:pt x="6605" y="7535"/>
                  <a:pt x="6611" y="7535"/>
                </a:cubicBezTo>
                <a:cubicBezTo>
                  <a:pt x="6670" y="7535"/>
                  <a:pt x="6670" y="7535"/>
                  <a:pt x="6670" y="7535"/>
                </a:cubicBezTo>
                <a:cubicBezTo>
                  <a:pt x="6676" y="7535"/>
                  <a:pt x="6682" y="7529"/>
                  <a:pt x="6694" y="7523"/>
                </a:cubicBezTo>
                <a:cubicBezTo>
                  <a:pt x="6694" y="7517"/>
                  <a:pt x="6700" y="7517"/>
                  <a:pt x="6706" y="7511"/>
                </a:cubicBezTo>
                <a:cubicBezTo>
                  <a:pt x="6706" y="7511"/>
                  <a:pt x="6706" y="7505"/>
                  <a:pt x="6712" y="7499"/>
                </a:cubicBezTo>
                <a:cubicBezTo>
                  <a:pt x="6712" y="7493"/>
                  <a:pt x="6718" y="7493"/>
                  <a:pt x="6718" y="7493"/>
                </a:cubicBezTo>
                <a:cubicBezTo>
                  <a:pt x="6860" y="7493"/>
                  <a:pt x="6860" y="7493"/>
                  <a:pt x="6860" y="7493"/>
                </a:cubicBezTo>
                <a:cubicBezTo>
                  <a:pt x="6860" y="7487"/>
                  <a:pt x="6860" y="7482"/>
                  <a:pt x="6866" y="7476"/>
                </a:cubicBezTo>
                <a:cubicBezTo>
                  <a:pt x="6866" y="7470"/>
                  <a:pt x="6860" y="7470"/>
                  <a:pt x="6866" y="7464"/>
                </a:cubicBezTo>
                <a:cubicBezTo>
                  <a:pt x="6866" y="7458"/>
                  <a:pt x="6872" y="7458"/>
                  <a:pt x="6872" y="7452"/>
                </a:cubicBezTo>
                <a:cubicBezTo>
                  <a:pt x="6878" y="7452"/>
                  <a:pt x="6884" y="7452"/>
                  <a:pt x="6884" y="7452"/>
                </a:cubicBezTo>
                <a:cubicBezTo>
                  <a:pt x="6890" y="7446"/>
                  <a:pt x="6890" y="7440"/>
                  <a:pt x="6890" y="7440"/>
                </a:cubicBezTo>
                <a:cubicBezTo>
                  <a:pt x="6901" y="7428"/>
                  <a:pt x="6901" y="7422"/>
                  <a:pt x="6907" y="7416"/>
                </a:cubicBezTo>
                <a:cubicBezTo>
                  <a:pt x="6913" y="7405"/>
                  <a:pt x="6919" y="7398"/>
                  <a:pt x="6925" y="7393"/>
                </a:cubicBezTo>
                <a:cubicBezTo>
                  <a:pt x="6925" y="7387"/>
                  <a:pt x="6919" y="7387"/>
                  <a:pt x="6925" y="7381"/>
                </a:cubicBezTo>
                <a:cubicBezTo>
                  <a:pt x="6925" y="7375"/>
                  <a:pt x="6925" y="7375"/>
                  <a:pt x="6931" y="7369"/>
                </a:cubicBezTo>
                <a:cubicBezTo>
                  <a:pt x="6937" y="7363"/>
                  <a:pt x="6949" y="7369"/>
                  <a:pt x="6955" y="7363"/>
                </a:cubicBezTo>
                <a:cubicBezTo>
                  <a:pt x="6961" y="7357"/>
                  <a:pt x="6961" y="7351"/>
                  <a:pt x="6961" y="7339"/>
                </a:cubicBezTo>
                <a:cubicBezTo>
                  <a:pt x="6961" y="7327"/>
                  <a:pt x="6961" y="7310"/>
                  <a:pt x="6967" y="7298"/>
                </a:cubicBezTo>
                <a:cubicBezTo>
                  <a:pt x="6973" y="7292"/>
                  <a:pt x="6973" y="7286"/>
                  <a:pt x="6973" y="7286"/>
                </a:cubicBezTo>
                <a:cubicBezTo>
                  <a:pt x="6979" y="7280"/>
                  <a:pt x="6979" y="7274"/>
                  <a:pt x="6979" y="7274"/>
                </a:cubicBezTo>
                <a:cubicBezTo>
                  <a:pt x="6984" y="7268"/>
                  <a:pt x="6990" y="7274"/>
                  <a:pt x="6990" y="7268"/>
                </a:cubicBezTo>
                <a:cubicBezTo>
                  <a:pt x="6996" y="7268"/>
                  <a:pt x="6996" y="7262"/>
                  <a:pt x="6996" y="7256"/>
                </a:cubicBezTo>
                <a:cubicBezTo>
                  <a:pt x="7002" y="7256"/>
                  <a:pt x="7002" y="7250"/>
                  <a:pt x="7002" y="7244"/>
                </a:cubicBezTo>
                <a:cubicBezTo>
                  <a:pt x="7002" y="7244"/>
                  <a:pt x="7002" y="7239"/>
                  <a:pt x="7002" y="7232"/>
                </a:cubicBezTo>
                <a:cubicBezTo>
                  <a:pt x="7002" y="7227"/>
                  <a:pt x="7008" y="7221"/>
                  <a:pt x="7008" y="7215"/>
                </a:cubicBezTo>
                <a:cubicBezTo>
                  <a:pt x="7008" y="7197"/>
                  <a:pt x="7002" y="7191"/>
                  <a:pt x="7008" y="7179"/>
                </a:cubicBezTo>
                <a:cubicBezTo>
                  <a:pt x="7008" y="7173"/>
                  <a:pt x="7008" y="7167"/>
                  <a:pt x="7008" y="7167"/>
                </a:cubicBezTo>
                <a:cubicBezTo>
                  <a:pt x="7008" y="7155"/>
                  <a:pt x="7008" y="7155"/>
                  <a:pt x="7008" y="7155"/>
                </a:cubicBezTo>
                <a:cubicBezTo>
                  <a:pt x="7008" y="7150"/>
                  <a:pt x="7014" y="7150"/>
                  <a:pt x="7014" y="7144"/>
                </a:cubicBezTo>
                <a:cubicBezTo>
                  <a:pt x="7020" y="7132"/>
                  <a:pt x="7020" y="7126"/>
                  <a:pt x="7026" y="7120"/>
                </a:cubicBezTo>
                <a:cubicBezTo>
                  <a:pt x="7026" y="7114"/>
                  <a:pt x="7026" y="7108"/>
                  <a:pt x="7026" y="7108"/>
                </a:cubicBezTo>
                <a:cubicBezTo>
                  <a:pt x="7032" y="7102"/>
                  <a:pt x="7032" y="7096"/>
                  <a:pt x="7032" y="7096"/>
                </a:cubicBezTo>
                <a:cubicBezTo>
                  <a:pt x="7032" y="7090"/>
                  <a:pt x="7032" y="7090"/>
                  <a:pt x="7032" y="7084"/>
                </a:cubicBezTo>
                <a:cubicBezTo>
                  <a:pt x="7038" y="7078"/>
                  <a:pt x="7032" y="7072"/>
                  <a:pt x="7032" y="7066"/>
                </a:cubicBezTo>
                <a:cubicBezTo>
                  <a:pt x="7032" y="7049"/>
                  <a:pt x="7032" y="7049"/>
                  <a:pt x="7032" y="7049"/>
                </a:cubicBezTo>
                <a:cubicBezTo>
                  <a:pt x="7032" y="7037"/>
                  <a:pt x="7026" y="7031"/>
                  <a:pt x="7026" y="7019"/>
                </a:cubicBezTo>
                <a:cubicBezTo>
                  <a:pt x="7026" y="6995"/>
                  <a:pt x="7026" y="6995"/>
                  <a:pt x="7026" y="6995"/>
                </a:cubicBezTo>
                <a:cubicBezTo>
                  <a:pt x="7026" y="6989"/>
                  <a:pt x="7026" y="6989"/>
                  <a:pt x="7026" y="6984"/>
                </a:cubicBezTo>
                <a:cubicBezTo>
                  <a:pt x="7026" y="6918"/>
                  <a:pt x="7026" y="6918"/>
                  <a:pt x="7026" y="6918"/>
                </a:cubicBezTo>
                <a:cubicBezTo>
                  <a:pt x="7032" y="6912"/>
                  <a:pt x="7032" y="6912"/>
                  <a:pt x="7038" y="6912"/>
                </a:cubicBezTo>
                <a:cubicBezTo>
                  <a:pt x="7044" y="6912"/>
                  <a:pt x="7044" y="6912"/>
                  <a:pt x="7050" y="6912"/>
                </a:cubicBezTo>
                <a:cubicBezTo>
                  <a:pt x="7056" y="6912"/>
                  <a:pt x="7056" y="6906"/>
                  <a:pt x="7061" y="6906"/>
                </a:cubicBezTo>
                <a:cubicBezTo>
                  <a:pt x="7068" y="6901"/>
                  <a:pt x="7068" y="6901"/>
                  <a:pt x="7073" y="6901"/>
                </a:cubicBezTo>
                <a:cubicBezTo>
                  <a:pt x="7085" y="6890"/>
                  <a:pt x="7091" y="6884"/>
                  <a:pt x="7097" y="6866"/>
                </a:cubicBezTo>
                <a:cubicBezTo>
                  <a:pt x="7097" y="6860"/>
                  <a:pt x="7097" y="6860"/>
                  <a:pt x="7103" y="6854"/>
                </a:cubicBezTo>
                <a:cubicBezTo>
                  <a:pt x="7103" y="6842"/>
                  <a:pt x="7103" y="6836"/>
                  <a:pt x="7109" y="6830"/>
                </a:cubicBezTo>
                <a:cubicBezTo>
                  <a:pt x="7109" y="6824"/>
                  <a:pt x="7115" y="6824"/>
                  <a:pt x="7115" y="6818"/>
                </a:cubicBezTo>
                <a:cubicBezTo>
                  <a:pt x="7121" y="6818"/>
                  <a:pt x="7127" y="6818"/>
                  <a:pt x="7127" y="6818"/>
                </a:cubicBezTo>
                <a:cubicBezTo>
                  <a:pt x="7133" y="6818"/>
                  <a:pt x="7139" y="6818"/>
                  <a:pt x="7139" y="6818"/>
                </a:cubicBezTo>
                <a:cubicBezTo>
                  <a:pt x="7150" y="6813"/>
                  <a:pt x="7150" y="6801"/>
                  <a:pt x="7162" y="6795"/>
                </a:cubicBezTo>
                <a:cubicBezTo>
                  <a:pt x="7168" y="6795"/>
                  <a:pt x="7174" y="6795"/>
                  <a:pt x="7174" y="6789"/>
                </a:cubicBezTo>
                <a:cubicBezTo>
                  <a:pt x="7180" y="6783"/>
                  <a:pt x="7180" y="6777"/>
                  <a:pt x="7186" y="6765"/>
                </a:cubicBezTo>
                <a:cubicBezTo>
                  <a:pt x="7198" y="6747"/>
                  <a:pt x="7204" y="6735"/>
                  <a:pt x="7210" y="6718"/>
                </a:cubicBezTo>
                <a:cubicBezTo>
                  <a:pt x="7216" y="6718"/>
                  <a:pt x="7216" y="6712"/>
                  <a:pt x="7216" y="6706"/>
                </a:cubicBezTo>
                <a:cubicBezTo>
                  <a:pt x="7216" y="6706"/>
                  <a:pt x="7222" y="6706"/>
                  <a:pt x="7227" y="6700"/>
                </a:cubicBezTo>
                <a:cubicBezTo>
                  <a:pt x="7227" y="6694"/>
                  <a:pt x="7234" y="6694"/>
                  <a:pt x="7239" y="6688"/>
                </a:cubicBezTo>
                <a:lnTo>
                  <a:pt x="7239" y="6682"/>
                </a:lnTo>
                <a:cubicBezTo>
                  <a:pt x="7245" y="6670"/>
                  <a:pt x="7245" y="6670"/>
                  <a:pt x="7245" y="6670"/>
                </a:cubicBezTo>
                <a:cubicBezTo>
                  <a:pt x="7251" y="6658"/>
                  <a:pt x="7257" y="6652"/>
                  <a:pt x="7257" y="6641"/>
                </a:cubicBezTo>
                <a:cubicBezTo>
                  <a:pt x="7263" y="6635"/>
                  <a:pt x="7257" y="6629"/>
                  <a:pt x="7257" y="6623"/>
                </a:cubicBezTo>
                <a:cubicBezTo>
                  <a:pt x="7257" y="6617"/>
                  <a:pt x="7263" y="6611"/>
                  <a:pt x="7257" y="6611"/>
                </a:cubicBezTo>
                <a:cubicBezTo>
                  <a:pt x="7257" y="6605"/>
                  <a:pt x="7251" y="6599"/>
                  <a:pt x="7251" y="6599"/>
                </a:cubicBezTo>
                <a:cubicBezTo>
                  <a:pt x="7245" y="6587"/>
                  <a:pt x="7239" y="6581"/>
                  <a:pt x="7239" y="6569"/>
                </a:cubicBezTo>
                <a:cubicBezTo>
                  <a:pt x="7234" y="6563"/>
                  <a:pt x="7227" y="6552"/>
                  <a:pt x="7227" y="6540"/>
                </a:cubicBezTo>
                <a:cubicBezTo>
                  <a:pt x="7227" y="6534"/>
                  <a:pt x="7227" y="6528"/>
                  <a:pt x="7227" y="6522"/>
                </a:cubicBezTo>
                <a:cubicBezTo>
                  <a:pt x="7227" y="6510"/>
                  <a:pt x="7227" y="6504"/>
                  <a:pt x="7222" y="6492"/>
                </a:cubicBezTo>
                <a:cubicBezTo>
                  <a:pt x="7222" y="6486"/>
                  <a:pt x="7216" y="6486"/>
                  <a:pt x="7216" y="6480"/>
                </a:cubicBezTo>
                <a:cubicBezTo>
                  <a:pt x="7204" y="6480"/>
                  <a:pt x="7198" y="6469"/>
                  <a:pt x="7192" y="6469"/>
                </a:cubicBezTo>
                <a:cubicBezTo>
                  <a:pt x="7133" y="6469"/>
                  <a:pt x="7133" y="6469"/>
                  <a:pt x="7133" y="6469"/>
                </a:cubicBezTo>
                <a:cubicBezTo>
                  <a:pt x="7133" y="6469"/>
                  <a:pt x="7127" y="6469"/>
                  <a:pt x="7121" y="6469"/>
                </a:cubicBezTo>
                <a:cubicBezTo>
                  <a:pt x="7121" y="6469"/>
                  <a:pt x="7115" y="6463"/>
                  <a:pt x="7109" y="6463"/>
                </a:cubicBezTo>
                <a:cubicBezTo>
                  <a:pt x="7109" y="6463"/>
                  <a:pt x="7103" y="6463"/>
                  <a:pt x="7097" y="6463"/>
                </a:cubicBezTo>
                <a:cubicBezTo>
                  <a:pt x="7091" y="6463"/>
                  <a:pt x="7091" y="6463"/>
                  <a:pt x="7085" y="6457"/>
                </a:cubicBezTo>
                <a:cubicBezTo>
                  <a:pt x="7079" y="6457"/>
                  <a:pt x="7073" y="6451"/>
                  <a:pt x="7061" y="6451"/>
                </a:cubicBezTo>
                <a:cubicBezTo>
                  <a:pt x="7061" y="6445"/>
                  <a:pt x="7056" y="6445"/>
                  <a:pt x="7050" y="6445"/>
                </a:cubicBezTo>
                <a:cubicBezTo>
                  <a:pt x="7050" y="6439"/>
                  <a:pt x="7050" y="6433"/>
                  <a:pt x="7050" y="6433"/>
                </a:cubicBezTo>
                <a:cubicBezTo>
                  <a:pt x="7044" y="6421"/>
                  <a:pt x="7044" y="6415"/>
                  <a:pt x="7038" y="6409"/>
                </a:cubicBezTo>
                <a:cubicBezTo>
                  <a:pt x="7038" y="6403"/>
                  <a:pt x="7044" y="6397"/>
                  <a:pt x="7038" y="6397"/>
                </a:cubicBezTo>
                <a:cubicBezTo>
                  <a:pt x="7038" y="6392"/>
                  <a:pt x="7032" y="6392"/>
                  <a:pt x="7026" y="6386"/>
                </a:cubicBezTo>
                <a:cubicBezTo>
                  <a:pt x="7026" y="6386"/>
                  <a:pt x="7020" y="6386"/>
                  <a:pt x="7014" y="6380"/>
                </a:cubicBezTo>
                <a:cubicBezTo>
                  <a:pt x="7008" y="6374"/>
                  <a:pt x="7008" y="6374"/>
                  <a:pt x="7002" y="6368"/>
                </a:cubicBezTo>
                <a:cubicBezTo>
                  <a:pt x="7002" y="6368"/>
                  <a:pt x="6996" y="6368"/>
                  <a:pt x="6990" y="6368"/>
                </a:cubicBezTo>
                <a:cubicBezTo>
                  <a:pt x="6984" y="6362"/>
                  <a:pt x="6979" y="6362"/>
                  <a:pt x="6973" y="6362"/>
                </a:cubicBezTo>
                <a:cubicBezTo>
                  <a:pt x="6961" y="6362"/>
                  <a:pt x="6955" y="6374"/>
                  <a:pt x="6943" y="6374"/>
                </a:cubicBezTo>
                <a:cubicBezTo>
                  <a:pt x="6878" y="6374"/>
                  <a:pt x="6878" y="6374"/>
                  <a:pt x="6878" y="6374"/>
                </a:cubicBezTo>
                <a:cubicBezTo>
                  <a:pt x="6872" y="6374"/>
                  <a:pt x="6866" y="6368"/>
                  <a:pt x="6860" y="6368"/>
                </a:cubicBezTo>
                <a:cubicBezTo>
                  <a:pt x="6848" y="6362"/>
                  <a:pt x="6848" y="6356"/>
                  <a:pt x="6836" y="6350"/>
                </a:cubicBezTo>
                <a:cubicBezTo>
                  <a:pt x="6830" y="6350"/>
                  <a:pt x="6830" y="6344"/>
                  <a:pt x="6824" y="6344"/>
                </a:cubicBezTo>
                <a:cubicBezTo>
                  <a:pt x="6818" y="6344"/>
                  <a:pt x="6813" y="6344"/>
                  <a:pt x="6801" y="6344"/>
                </a:cubicBezTo>
                <a:cubicBezTo>
                  <a:pt x="6795" y="6344"/>
                  <a:pt x="6783" y="6344"/>
                  <a:pt x="6777" y="6344"/>
                </a:cubicBezTo>
                <a:cubicBezTo>
                  <a:pt x="6777" y="6362"/>
                  <a:pt x="6777" y="6368"/>
                  <a:pt x="6771" y="6380"/>
                </a:cubicBezTo>
                <a:cubicBezTo>
                  <a:pt x="6765" y="6380"/>
                  <a:pt x="6765" y="6380"/>
                  <a:pt x="6759" y="6380"/>
                </a:cubicBezTo>
                <a:cubicBezTo>
                  <a:pt x="6753" y="6380"/>
                  <a:pt x="6747" y="6380"/>
                  <a:pt x="6747" y="6380"/>
                </a:cubicBezTo>
                <a:cubicBezTo>
                  <a:pt x="6741" y="6380"/>
                  <a:pt x="6735" y="6380"/>
                  <a:pt x="6735" y="6380"/>
                </a:cubicBezTo>
                <a:cubicBezTo>
                  <a:pt x="6729" y="6374"/>
                  <a:pt x="6729" y="6374"/>
                  <a:pt x="6724" y="6374"/>
                </a:cubicBezTo>
                <a:cubicBezTo>
                  <a:pt x="6718" y="6368"/>
                  <a:pt x="6718" y="6368"/>
                  <a:pt x="6712" y="6368"/>
                </a:cubicBezTo>
                <a:cubicBezTo>
                  <a:pt x="6712" y="6362"/>
                  <a:pt x="6712" y="6356"/>
                  <a:pt x="6712" y="6356"/>
                </a:cubicBezTo>
                <a:cubicBezTo>
                  <a:pt x="6712" y="6350"/>
                  <a:pt x="6712" y="6344"/>
                  <a:pt x="6718" y="6344"/>
                </a:cubicBezTo>
                <a:cubicBezTo>
                  <a:pt x="6724" y="6338"/>
                  <a:pt x="6724" y="6344"/>
                  <a:pt x="6729" y="6338"/>
                </a:cubicBezTo>
                <a:cubicBezTo>
                  <a:pt x="6735" y="6338"/>
                  <a:pt x="6735" y="6332"/>
                  <a:pt x="6741" y="6332"/>
                </a:cubicBezTo>
                <a:cubicBezTo>
                  <a:pt x="6735" y="6320"/>
                  <a:pt x="6735" y="6320"/>
                  <a:pt x="6735" y="6320"/>
                </a:cubicBezTo>
                <a:cubicBezTo>
                  <a:pt x="6729" y="6320"/>
                  <a:pt x="6729" y="6320"/>
                  <a:pt x="6724" y="6320"/>
                </a:cubicBezTo>
                <a:cubicBezTo>
                  <a:pt x="6718" y="6320"/>
                  <a:pt x="6718" y="6315"/>
                  <a:pt x="6712" y="6315"/>
                </a:cubicBezTo>
                <a:cubicBezTo>
                  <a:pt x="6706" y="6315"/>
                  <a:pt x="6700" y="6315"/>
                  <a:pt x="6700" y="6309"/>
                </a:cubicBezTo>
                <a:cubicBezTo>
                  <a:pt x="6694" y="6309"/>
                  <a:pt x="6688" y="6303"/>
                  <a:pt x="6688" y="6303"/>
                </a:cubicBezTo>
                <a:cubicBezTo>
                  <a:pt x="6682" y="6303"/>
                  <a:pt x="6676" y="6297"/>
                  <a:pt x="6670" y="6297"/>
                </a:cubicBezTo>
                <a:cubicBezTo>
                  <a:pt x="6670" y="6291"/>
                  <a:pt x="6670" y="6285"/>
                  <a:pt x="6664" y="6285"/>
                </a:cubicBezTo>
                <a:cubicBezTo>
                  <a:pt x="6658" y="6279"/>
                  <a:pt x="6658" y="6279"/>
                  <a:pt x="6652" y="6279"/>
                </a:cubicBezTo>
                <a:cubicBezTo>
                  <a:pt x="6646" y="6279"/>
                  <a:pt x="6641" y="6273"/>
                  <a:pt x="6635" y="6273"/>
                </a:cubicBezTo>
                <a:cubicBezTo>
                  <a:pt x="6629" y="6273"/>
                  <a:pt x="6629" y="6273"/>
                  <a:pt x="6623" y="6273"/>
                </a:cubicBezTo>
                <a:cubicBezTo>
                  <a:pt x="6617" y="6273"/>
                  <a:pt x="6611" y="6267"/>
                  <a:pt x="6611" y="6267"/>
                </a:cubicBezTo>
                <a:cubicBezTo>
                  <a:pt x="6599" y="6267"/>
                  <a:pt x="6599" y="6267"/>
                  <a:pt x="6599" y="6267"/>
                </a:cubicBezTo>
                <a:cubicBezTo>
                  <a:pt x="6593" y="6267"/>
                  <a:pt x="6593" y="6261"/>
                  <a:pt x="6587" y="6261"/>
                </a:cubicBezTo>
                <a:cubicBezTo>
                  <a:pt x="6581" y="6261"/>
                  <a:pt x="6575" y="6255"/>
                  <a:pt x="6569" y="6255"/>
                </a:cubicBezTo>
                <a:cubicBezTo>
                  <a:pt x="6563" y="6249"/>
                  <a:pt x="6552" y="6249"/>
                  <a:pt x="6546" y="6249"/>
                </a:cubicBezTo>
                <a:cubicBezTo>
                  <a:pt x="6534" y="6249"/>
                  <a:pt x="6528" y="6249"/>
                  <a:pt x="6522" y="6249"/>
                </a:cubicBezTo>
                <a:cubicBezTo>
                  <a:pt x="6522" y="6303"/>
                  <a:pt x="6522" y="6303"/>
                  <a:pt x="6522" y="6303"/>
                </a:cubicBezTo>
                <a:cubicBezTo>
                  <a:pt x="6475" y="6303"/>
                  <a:pt x="6475" y="6303"/>
                  <a:pt x="6475" y="6303"/>
                </a:cubicBezTo>
                <a:cubicBezTo>
                  <a:pt x="6475" y="6285"/>
                  <a:pt x="6475" y="6285"/>
                  <a:pt x="6475" y="6285"/>
                </a:cubicBezTo>
                <a:cubicBezTo>
                  <a:pt x="6475" y="6279"/>
                  <a:pt x="6475" y="6273"/>
                  <a:pt x="6475" y="6273"/>
                </a:cubicBezTo>
                <a:cubicBezTo>
                  <a:pt x="6480" y="6267"/>
                  <a:pt x="6480" y="6261"/>
                  <a:pt x="6486" y="6261"/>
                </a:cubicBezTo>
                <a:cubicBezTo>
                  <a:pt x="6492" y="6255"/>
                  <a:pt x="6492" y="6249"/>
                  <a:pt x="6492" y="6249"/>
                </a:cubicBezTo>
                <a:cubicBezTo>
                  <a:pt x="6498" y="6249"/>
                  <a:pt x="6504" y="6249"/>
                  <a:pt x="6504" y="6243"/>
                </a:cubicBezTo>
                <a:cubicBezTo>
                  <a:pt x="6510" y="6237"/>
                  <a:pt x="6510" y="6231"/>
                  <a:pt x="6510" y="6226"/>
                </a:cubicBezTo>
                <a:cubicBezTo>
                  <a:pt x="6498" y="6220"/>
                  <a:pt x="6492" y="6226"/>
                  <a:pt x="6486" y="6220"/>
                </a:cubicBezTo>
                <a:cubicBezTo>
                  <a:pt x="6480" y="6220"/>
                  <a:pt x="6480" y="6214"/>
                  <a:pt x="6475" y="6214"/>
                </a:cubicBezTo>
                <a:cubicBezTo>
                  <a:pt x="6469" y="6208"/>
                  <a:pt x="6463" y="6208"/>
                  <a:pt x="6451" y="6208"/>
                </a:cubicBezTo>
                <a:cubicBezTo>
                  <a:pt x="6445" y="6202"/>
                  <a:pt x="6445" y="6202"/>
                  <a:pt x="6439" y="6202"/>
                </a:cubicBezTo>
                <a:cubicBezTo>
                  <a:pt x="6427" y="6202"/>
                  <a:pt x="6427" y="6202"/>
                  <a:pt x="6427" y="6202"/>
                </a:cubicBezTo>
                <a:cubicBezTo>
                  <a:pt x="6415" y="6202"/>
                  <a:pt x="6415" y="6202"/>
                  <a:pt x="6415" y="6202"/>
                </a:cubicBezTo>
                <a:cubicBezTo>
                  <a:pt x="6409" y="6202"/>
                  <a:pt x="6409" y="6202"/>
                  <a:pt x="6403" y="6202"/>
                </a:cubicBezTo>
                <a:cubicBezTo>
                  <a:pt x="6403" y="6214"/>
                  <a:pt x="6403" y="6220"/>
                  <a:pt x="6403" y="6226"/>
                </a:cubicBezTo>
                <a:cubicBezTo>
                  <a:pt x="6403" y="6231"/>
                  <a:pt x="6403" y="6231"/>
                  <a:pt x="6403" y="6237"/>
                </a:cubicBezTo>
                <a:cubicBezTo>
                  <a:pt x="6397" y="6249"/>
                  <a:pt x="6386" y="6255"/>
                  <a:pt x="6374" y="6255"/>
                </a:cubicBezTo>
                <a:cubicBezTo>
                  <a:pt x="6368" y="6255"/>
                  <a:pt x="6362" y="6249"/>
                  <a:pt x="6356" y="6249"/>
                </a:cubicBezTo>
                <a:cubicBezTo>
                  <a:pt x="6356" y="6226"/>
                  <a:pt x="6356" y="6226"/>
                  <a:pt x="6356" y="6226"/>
                </a:cubicBezTo>
                <a:lnTo>
                  <a:pt x="6356" y="6220"/>
                </a:lnTo>
                <a:cubicBezTo>
                  <a:pt x="6356" y="6214"/>
                  <a:pt x="6356" y="6208"/>
                  <a:pt x="6356" y="6208"/>
                </a:cubicBezTo>
                <a:cubicBezTo>
                  <a:pt x="6368" y="6208"/>
                  <a:pt x="6380" y="6208"/>
                  <a:pt x="6391" y="6202"/>
                </a:cubicBezTo>
                <a:cubicBezTo>
                  <a:pt x="6391" y="6202"/>
                  <a:pt x="6397" y="6202"/>
                  <a:pt x="6403" y="6202"/>
                </a:cubicBezTo>
                <a:cubicBezTo>
                  <a:pt x="6403" y="6196"/>
                  <a:pt x="6403" y="6190"/>
                  <a:pt x="6409" y="6190"/>
                </a:cubicBezTo>
                <a:cubicBezTo>
                  <a:pt x="6409" y="6178"/>
                  <a:pt x="6403" y="6172"/>
                  <a:pt x="6409" y="6166"/>
                </a:cubicBezTo>
                <a:cubicBezTo>
                  <a:pt x="6409" y="6154"/>
                  <a:pt x="6409" y="6149"/>
                  <a:pt x="6409" y="6142"/>
                </a:cubicBezTo>
                <a:cubicBezTo>
                  <a:pt x="6409" y="6137"/>
                  <a:pt x="6409" y="6131"/>
                  <a:pt x="6409" y="6125"/>
                </a:cubicBezTo>
                <a:cubicBezTo>
                  <a:pt x="6409" y="6113"/>
                  <a:pt x="6409" y="6107"/>
                  <a:pt x="6409" y="6095"/>
                </a:cubicBezTo>
                <a:cubicBezTo>
                  <a:pt x="6403" y="6095"/>
                  <a:pt x="6397" y="6095"/>
                  <a:pt x="6391" y="6095"/>
                </a:cubicBezTo>
                <a:cubicBezTo>
                  <a:pt x="6386" y="6095"/>
                  <a:pt x="6386" y="6095"/>
                  <a:pt x="6380" y="6095"/>
                </a:cubicBezTo>
                <a:lnTo>
                  <a:pt x="6374" y="6095"/>
                </a:lnTo>
                <a:cubicBezTo>
                  <a:pt x="6374" y="6036"/>
                  <a:pt x="6374" y="6036"/>
                  <a:pt x="6374" y="6036"/>
                </a:cubicBezTo>
                <a:cubicBezTo>
                  <a:pt x="6374" y="6030"/>
                  <a:pt x="6368" y="6030"/>
                  <a:pt x="6368" y="6024"/>
                </a:cubicBezTo>
                <a:cubicBezTo>
                  <a:pt x="6368" y="6018"/>
                  <a:pt x="6368" y="6012"/>
                  <a:pt x="6362" y="6006"/>
                </a:cubicBezTo>
                <a:cubicBezTo>
                  <a:pt x="6362" y="6006"/>
                  <a:pt x="6362" y="6000"/>
                  <a:pt x="6362" y="5994"/>
                </a:cubicBezTo>
                <a:cubicBezTo>
                  <a:pt x="6356" y="5994"/>
                  <a:pt x="6350" y="5994"/>
                  <a:pt x="6350" y="5988"/>
                </a:cubicBezTo>
                <a:cubicBezTo>
                  <a:pt x="6350" y="5983"/>
                  <a:pt x="6350" y="5976"/>
                  <a:pt x="6350" y="5976"/>
                </a:cubicBezTo>
                <a:cubicBezTo>
                  <a:pt x="6344" y="5971"/>
                  <a:pt x="6344" y="5965"/>
                  <a:pt x="6338" y="5965"/>
                </a:cubicBezTo>
                <a:cubicBezTo>
                  <a:pt x="6338" y="5959"/>
                  <a:pt x="6332" y="5965"/>
                  <a:pt x="6332" y="5965"/>
                </a:cubicBezTo>
                <a:cubicBezTo>
                  <a:pt x="6320" y="5959"/>
                  <a:pt x="6303" y="5953"/>
                  <a:pt x="6297" y="5947"/>
                </a:cubicBezTo>
                <a:cubicBezTo>
                  <a:pt x="6291" y="5947"/>
                  <a:pt x="6285" y="5947"/>
                  <a:pt x="6285" y="5941"/>
                </a:cubicBezTo>
                <a:cubicBezTo>
                  <a:pt x="6279" y="5935"/>
                  <a:pt x="6285" y="5923"/>
                  <a:pt x="6279" y="5917"/>
                </a:cubicBezTo>
                <a:cubicBezTo>
                  <a:pt x="6273" y="5917"/>
                  <a:pt x="6267" y="5917"/>
                  <a:pt x="6267" y="5917"/>
                </a:cubicBezTo>
                <a:cubicBezTo>
                  <a:pt x="6261" y="5917"/>
                  <a:pt x="6255" y="5911"/>
                  <a:pt x="6255" y="5911"/>
                </a:cubicBezTo>
                <a:cubicBezTo>
                  <a:pt x="6249" y="5911"/>
                  <a:pt x="6249" y="5899"/>
                  <a:pt x="6243" y="5899"/>
                </a:cubicBezTo>
                <a:cubicBezTo>
                  <a:pt x="6237" y="5894"/>
                  <a:pt x="6231" y="5899"/>
                  <a:pt x="6220" y="5899"/>
                </a:cubicBezTo>
                <a:cubicBezTo>
                  <a:pt x="6214" y="5899"/>
                  <a:pt x="6208" y="5894"/>
                  <a:pt x="6208" y="5894"/>
                </a:cubicBezTo>
                <a:cubicBezTo>
                  <a:pt x="6202" y="5894"/>
                  <a:pt x="6196" y="5888"/>
                  <a:pt x="6190" y="5888"/>
                </a:cubicBezTo>
                <a:cubicBezTo>
                  <a:pt x="6178" y="5882"/>
                  <a:pt x="6178" y="5882"/>
                  <a:pt x="6178" y="5882"/>
                </a:cubicBezTo>
                <a:cubicBezTo>
                  <a:pt x="6172" y="5876"/>
                  <a:pt x="6172" y="5870"/>
                  <a:pt x="6160" y="5870"/>
                </a:cubicBezTo>
                <a:cubicBezTo>
                  <a:pt x="6154" y="5870"/>
                  <a:pt x="6148" y="5870"/>
                  <a:pt x="6143" y="5876"/>
                </a:cubicBezTo>
                <a:cubicBezTo>
                  <a:pt x="6143" y="5876"/>
                  <a:pt x="6143" y="5882"/>
                  <a:pt x="6136" y="5888"/>
                </a:cubicBezTo>
                <a:cubicBezTo>
                  <a:pt x="6125" y="5894"/>
                  <a:pt x="6119" y="5888"/>
                  <a:pt x="6107" y="5888"/>
                </a:cubicBezTo>
                <a:cubicBezTo>
                  <a:pt x="6089" y="5888"/>
                  <a:pt x="6089" y="5888"/>
                  <a:pt x="6089" y="5888"/>
                </a:cubicBezTo>
                <a:cubicBezTo>
                  <a:pt x="6083" y="5888"/>
                  <a:pt x="6083" y="5888"/>
                  <a:pt x="6077" y="5888"/>
                </a:cubicBezTo>
                <a:cubicBezTo>
                  <a:pt x="6065" y="5882"/>
                  <a:pt x="6059" y="5882"/>
                  <a:pt x="6054" y="5882"/>
                </a:cubicBezTo>
                <a:cubicBezTo>
                  <a:pt x="6042" y="5882"/>
                  <a:pt x="6042" y="5876"/>
                  <a:pt x="6030" y="5870"/>
                </a:cubicBezTo>
                <a:cubicBezTo>
                  <a:pt x="6030" y="5870"/>
                  <a:pt x="6024" y="5870"/>
                  <a:pt x="6018" y="5870"/>
                </a:cubicBezTo>
                <a:cubicBezTo>
                  <a:pt x="6012" y="5864"/>
                  <a:pt x="6006" y="5858"/>
                  <a:pt x="5994" y="5852"/>
                </a:cubicBezTo>
                <a:cubicBezTo>
                  <a:pt x="5988" y="5846"/>
                  <a:pt x="5977" y="5846"/>
                  <a:pt x="5970" y="5840"/>
                </a:cubicBezTo>
                <a:cubicBezTo>
                  <a:pt x="5965" y="5834"/>
                  <a:pt x="5965" y="5834"/>
                  <a:pt x="5965" y="5828"/>
                </a:cubicBezTo>
                <a:cubicBezTo>
                  <a:pt x="5959" y="5822"/>
                  <a:pt x="5953" y="5822"/>
                  <a:pt x="5953" y="5817"/>
                </a:cubicBezTo>
                <a:cubicBezTo>
                  <a:pt x="5953" y="5799"/>
                  <a:pt x="5953" y="5793"/>
                  <a:pt x="5953" y="5781"/>
                </a:cubicBezTo>
                <a:cubicBezTo>
                  <a:pt x="5947" y="5781"/>
                  <a:pt x="5947" y="5775"/>
                  <a:pt x="5941" y="5775"/>
                </a:cubicBezTo>
                <a:cubicBezTo>
                  <a:pt x="5935" y="5775"/>
                  <a:pt x="5929" y="5775"/>
                  <a:pt x="5929" y="5775"/>
                </a:cubicBezTo>
                <a:cubicBezTo>
                  <a:pt x="5923" y="5775"/>
                  <a:pt x="5923" y="5769"/>
                  <a:pt x="5917" y="5769"/>
                </a:cubicBezTo>
                <a:cubicBezTo>
                  <a:pt x="5911" y="5769"/>
                  <a:pt x="5911" y="5763"/>
                  <a:pt x="5905" y="5763"/>
                </a:cubicBezTo>
                <a:cubicBezTo>
                  <a:pt x="5899" y="5757"/>
                  <a:pt x="5899" y="5757"/>
                  <a:pt x="5893" y="5751"/>
                </a:cubicBezTo>
                <a:cubicBezTo>
                  <a:pt x="5888" y="5745"/>
                  <a:pt x="5888" y="5751"/>
                  <a:pt x="5882" y="5745"/>
                </a:cubicBezTo>
                <a:cubicBezTo>
                  <a:pt x="5882" y="5745"/>
                  <a:pt x="5888" y="5733"/>
                  <a:pt x="5882" y="5733"/>
                </a:cubicBezTo>
                <a:cubicBezTo>
                  <a:pt x="5882" y="5733"/>
                  <a:pt x="5876" y="5733"/>
                  <a:pt x="5870" y="5733"/>
                </a:cubicBezTo>
                <a:cubicBezTo>
                  <a:pt x="5864" y="5733"/>
                  <a:pt x="5864" y="5728"/>
                  <a:pt x="5858" y="5728"/>
                </a:cubicBezTo>
                <a:cubicBezTo>
                  <a:pt x="5852" y="5722"/>
                  <a:pt x="5846" y="5722"/>
                  <a:pt x="5846" y="5716"/>
                </a:cubicBezTo>
                <a:cubicBezTo>
                  <a:pt x="5846" y="5716"/>
                  <a:pt x="5846" y="5710"/>
                  <a:pt x="5840" y="5704"/>
                </a:cubicBezTo>
                <a:cubicBezTo>
                  <a:pt x="5840" y="5698"/>
                  <a:pt x="5840" y="5692"/>
                  <a:pt x="5840" y="5680"/>
                </a:cubicBezTo>
                <a:cubicBezTo>
                  <a:pt x="5828" y="5680"/>
                  <a:pt x="5828" y="5680"/>
                  <a:pt x="5828" y="5680"/>
                </a:cubicBezTo>
                <a:cubicBezTo>
                  <a:pt x="5822" y="5680"/>
                  <a:pt x="5816" y="5686"/>
                  <a:pt x="5811" y="5686"/>
                </a:cubicBezTo>
                <a:cubicBezTo>
                  <a:pt x="5799" y="5686"/>
                  <a:pt x="5793" y="5692"/>
                  <a:pt x="5787" y="5692"/>
                </a:cubicBezTo>
                <a:cubicBezTo>
                  <a:pt x="5781" y="5692"/>
                  <a:pt x="5781" y="5698"/>
                  <a:pt x="5775" y="5698"/>
                </a:cubicBezTo>
                <a:cubicBezTo>
                  <a:pt x="5769" y="5698"/>
                  <a:pt x="5763" y="5698"/>
                  <a:pt x="5757" y="5692"/>
                </a:cubicBezTo>
                <a:cubicBezTo>
                  <a:pt x="5757" y="5686"/>
                  <a:pt x="5763" y="5686"/>
                  <a:pt x="5757" y="5680"/>
                </a:cubicBezTo>
                <a:cubicBezTo>
                  <a:pt x="5757" y="5668"/>
                  <a:pt x="5757" y="5662"/>
                  <a:pt x="5757" y="5651"/>
                </a:cubicBezTo>
                <a:cubicBezTo>
                  <a:pt x="5769" y="5651"/>
                  <a:pt x="5769" y="5651"/>
                  <a:pt x="5769" y="5651"/>
                </a:cubicBezTo>
                <a:cubicBezTo>
                  <a:pt x="5775" y="5644"/>
                  <a:pt x="5775" y="5644"/>
                  <a:pt x="5781" y="5639"/>
                </a:cubicBezTo>
                <a:cubicBezTo>
                  <a:pt x="5781" y="5633"/>
                  <a:pt x="5775" y="5627"/>
                  <a:pt x="5769" y="5627"/>
                </a:cubicBezTo>
                <a:cubicBezTo>
                  <a:pt x="5769" y="5621"/>
                  <a:pt x="5763" y="5627"/>
                  <a:pt x="5757" y="5621"/>
                </a:cubicBezTo>
                <a:cubicBezTo>
                  <a:pt x="5751" y="5621"/>
                  <a:pt x="5751" y="5621"/>
                  <a:pt x="5745" y="5615"/>
                </a:cubicBezTo>
                <a:cubicBezTo>
                  <a:pt x="5739" y="5615"/>
                  <a:pt x="5733" y="5615"/>
                  <a:pt x="5733" y="5615"/>
                </a:cubicBezTo>
                <a:cubicBezTo>
                  <a:pt x="5704" y="5633"/>
                  <a:pt x="5704" y="5633"/>
                  <a:pt x="5704" y="5633"/>
                </a:cubicBezTo>
                <a:cubicBezTo>
                  <a:pt x="5698" y="5633"/>
                  <a:pt x="5698" y="5633"/>
                  <a:pt x="5698" y="5633"/>
                </a:cubicBezTo>
                <a:cubicBezTo>
                  <a:pt x="5698" y="5633"/>
                  <a:pt x="5692" y="5633"/>
                  <a:pt x="5686" y="5627"/>
                </a:cubicBezTo>
                <a:cubicBezTo>
                  <a:pt x="5680" y="5627"/>
                  <a:pt x="5674" y="5621"/>
                  <a:pt x="5668" y="5621"/>
                </a:cubicBezTo>
                <a:cubicBezTo>
                  <a:pt x="5656" y="5621"/>
                  <a:pt x="5650" y="5621"/>
                  <a:pt x="5650" y="5627"/>
                </a:cubicBezTo>
                <a:cubicBezTo>
                  <a:pt x="5645" y="5633"/>
                  <a:pt x="5645" y="5639"/>
                  <a:pt x="5645" y="5639"/>
                </a:cubicBezTo>
                <a:cubicBezTo>
                  <a:pt x="5645" y="5644"/>
                  <a:pt x="5645" y="5651"/>
                  <a:pt x="5645" y="5651"/>
                </a:cubicBezTo>
                <a:cubicBezTo>
                  <a:pt x="5638" y="5656"/>
                  <a:pt x="5638" y="5656"/>
                  <a:pt x="5638" y="5662"/>
                </a:cubicBezTo>
                <a:cubicBezTo>
                  <a:pt x="5633" y="5668"/>
                  <a:pt x="5627" y="5680"/>
                  <a:pt x="5615" y="5680"/>
                </a:cubicBezTo>
                <a:cubicBezTo>
                  <a:pt x="5609" y="5680"/>
                  <a:pt x="5609" y="5680"/>
                  <a:pt x="5603" y="5674"/>
                </a:cubicBezTo>
                <a:cubicBezTo>
                  <a:pt x="5597" y="5674"/>
                  <a:pt x="5597" y="5668"/>
                  <a:pt x="5597" y="5668"/>
                </a:cubicBezTo>
                <a:cubicBezTo>
                  <a:pt x="5597" y="5662"/>
                  <a:pt x="5591" y="5656"/>
                  <a:pt x="5591" y="5656"/>
                </a:cubicBezTo>
                <a:cubicBezTo>
                  <a:pt x="5585" y="5651"/>
                  <a:pt x="5585" y="5644"/>
                  <a:pt x="5579" y="5644"/>
                </a:cubicBezTo>
                <a:cubicBezTo>
                  <a:pt x="5573" y="5639"/>
                  <a:pt x="5561" y="5639"/>
                  <a:pt x="5556" y="5633"/>
                </a:cubicBezTo>
                <a:cubicBezTo>
                  <a:pt x="5550" y="5633"/>
                  <a:pt x="5544" y="5633"/>
                  <a:pt x="5538" y="5633"/>
                </a:cubicBezTo>
                <a:cubicBezTo>
                  <a:pt x="5479" y="5633"/>
                  <a:pt x="5479" y="5633"/>
                  <a:pt x="5479" y="5633"/>
                </a:cubicBezTo>
                <a:cubicBezTo>
                  <a:pt x="5479" y="5633"/>
                  <a:pt x="5472" y="5627"/>
                  <a:pt x="5467" y="5627"/>
                </a:cubicBezTo>
                <a:cubicBezTo>
                  <a:pt x="5461" y="5621"/>
                  <a:pt x="5449" y="5621"/>
                  <a:pt x="5437" y="5621"/>
                </a:cubicBezTo>
                <a:cubicBezTo>
                  <a:pt x="5437" y="5585"/>
                  <a:pt x="5437" y="5585"/>
                  <a:pt x="5437" y="5585"/>
                </a:cubicBezTo>
                <a:cubicBezTo>
                  <a:pt x="5431" y="5585"/>
                  <a:pt x="5425" y="5585"/>
                  <a:pt x="5419" y="5585"/>
                </a:cubicBezTo>
                <a:cubicBezTo>
                  <a:pt x="5413" y="5585"/>
                  <a:pt x="5407" y="5579"/>
                  <a:pt x="5407" y="5579"/>
                </a:cubicBezTo>
                <a:cubicBezTo>
                  <a:pt x="5401" y="5579"/>
                  <a:pt x="5395" y="5579"/>
                  <a:pt x="5390" y="5573"/>
                </a:cubicBezTo>
                <a:cubicBezTo>
                  <a:pt x="5390" y="5573"/>
                  <a:pt x="5390" y="5567"/>
                  <a:pt x="5384" y="5562"/>
                </a:cubicBezTo>
                <a:cubicBezTo>
                  <a:pt x="5378" y="5562"/>
                  <a:pt x="5378" y="5562"/>
                  <a:pt x="5372" y="5562"/>
                </a:cubicBezTo>
                <a:cubicBezTo>
                  <a:pt x="5360" y="5556"/>
                  <a:pt x="5348" y="5556"/>
                  <a:pt x="5330" y="5550"/>
                </a:cubicBezTo>
                <a:cubicBezTo>
                  <a:pt x="5330" y="5562"/>
                  <a:pt x="5330" y="5567"/>
                  <a:pt x="5330" y="5573"/>
                </a:cubicBezTo>
                <a:cubicBezTo>
                  <a:pt x="5330" y="5579"/>
                  <a:pt x="5330" y="5585"/>
                  <a:pt x="5324" y="5591"/>
                </a:cubicBezTo>
                <a:cubicBezTo>
                  <a:pt x="5324" y="5591"/>
                  <a:pt x="5324" y="5597"/>
                  <a:pt x="5318" y="5597"/>
                </a:cubicBezTo>
                <a:cubicBezTo>
                  <a:pt x="5306" y="5603"/>
                  <a:pt x="5301" y="5597"/>
                  <a:pt x="5295" y="5597"/>
                </a:cubicBezTo>
                <a:cubicBezTo>
                  <a:pt x="5289" y="5603"/>
                  <a:pt x="5289" y="5609"/>
                  <a:pt x="5283" y="5609"/>
                </a:cubicBezTo>
                <a:cubicBezTo>
                  <a:pt x="5277" y="5609"/>
                  <a:pt x="5277" y="5615"/>
                  <a:pt x="5271" y="5615"/>
                </a:cubicBezTo>
                <a:cubicBezTo>
                  <a:pt x="5265" y="5621"/>
                  <a:pt x="5259" y="5621"/>
                  <a:pt x="5259" y="5627"/>
                </a:cubicBezTo>
                <a:cubicBezTo>
                  <a:pt x="5259" y="5633"/>
                  <a:pt x="5265" y="5633"/>
                  <a:pt x="5265" y="5639"/>
                </a:cubicBezTo>
                <a:cubicBezTo>
                  <a:pt x="5265" y="5644"/>
                  <a:pt x="5265" y="5651"/>
                  <a:pt x="5265" y="5651"/>
                </a:cubicBezTo>
                <a:cubicBezTo>
                  <a:pt x="5265" y="5656"/>
                  <a:pt x="5265" y="5656"/>
                  <a:pt x="5265" y="5662"/>
                </a:cubicBezTo>
                <a:cubicBezTo>
                  <a:pt x="5265" y="5668"/>
                  <a:pt x="5271" y="5668"/>
                  <a:pt x="5271" y="5674"/>
                </a:cubicBezTo>
                <a:cubicBezTo>
                  <a:pt x="5271" y="5680"/>
                  <a:pt x="5271" y="5686"/>
                  <a:pt x="5271" y="5692"/>
                </a:cubicBezTo>
                <a:cubicBezTo>
                  <a:pt x="5271" y="5698"/>
                  <a:pt x="5271" y="5704"/>
                  <a:pt x="5271" y="5710"/>
                </a:cubicBezTo>
                <a:cubicBezTo>
                  <a:pt x="5271" y="5716"/>
                  <a:pt x="5265" y="5716"/>
                  <a:pt x="5265" y="5722"/>
                </a:cubicBezTo>
                <a:cubicBezTo>
                  <a:pt x="5265" y="5722"/>
                  <a:pt x="5259" y="5722"/>
                  <a:pt x="5253" y="5716"/>
                </a:cubicBezTo>
                <a:cubicBezTo>
                  <a:pt x="5253" y="5716"/>
                  <a:pt x="5253" y="5710"/>
                  <a:pt x="5247" y="5704"/>
                </a:cubicBezTo>
                <a:cubicBezTo>
                  <a:pt x="5241" y="5698"/>
                  <a:pt x="5235" y="5686"/>
                  <a:pt x="5229" y="5674"/>
                </a:cubicBezTo>
                <a:cubicBezTo>
                  <a:pt x="5229" y="5668"/>
                  <a:pt x="5224" y="5662"/>
                  <a:pt x="5224" y="5651"/>
                </a:cubicBezTo>
                <a:cubicBezTo>
                  <a:pt x="5224" y="5644"/>
                  <a:pt x="5224" y="5644"/>
                  <a:pt x="5224" y="5639"/>
                </a:cubicBezTo>
                <a:cubicBezTo>
                  <a:pt x="5229" y="5633"/>
                  <a:pt x="5235" y="5633"/>
                  <a:pt x="5235" y="5627"/>
                </a:cubicBezTo>
                <a:cubicBezTo>
                  <a:pt x="5235" y="5627"/>
                  <a:pt x="5235" y="5621"/>
                  <a:pt x="5235" y="5615"/>
                </a:cubicBezTo>
                <a:cubicBezTo>
                  <a:pt x="5235" y="5615"/>
                  <a:pt x="5241" y="5609"/>
                  <a:pt x="5241" y="5603"/>
                </a:cubicBezTo>
                <a:cubicBezTo>
                  <a:pt x="5241" y="5597"/>
                  <a:pt x="5229" y="5597"/>
                  <a:pt x="5229" y="5591"/>
                </a:cubicBezTo>
                <a:cubicBezTo>
                  <a:pt x="5229" y="5573"/>
                  <a:pt x="5241" y="5567"/>
                  <a:pt x="5253" y="5562"/>
                </a:cubicBezTo>
                <a:cubicBezTo>
                  <a:pt x="5253" y="5556"/>
                  <a:pt x="5259" y="5556"/>
                  <a:pt x="5265" y="5550"/>
                </a:cubicBezTo>
                <a:cubicBezTo>
                  <a:pt x="5265" y="5550"/>
                  <a:pt x="5271" y="5544"/>
                  <a:pt x="5271" y="5538"/>
                </a:cubicBezTo>
                <a:cubicBezTo>
                  <a:pt x="5277" y="5538"/>
                  <a:pt x="5277" y="5538"/>
                  <a:pt x="5283" y="5532"/>
                </a:cubicBezTo>
                <a:cubicBezTo>
                  <a:pt x="5277" y="5520"/>
                  <a:pt x="5277" y="5520"/>
                  <a:pt x="5277" y="5520"/>
                </a:cubicBezTo>
                <a:cubicBezTo>
                  <a:pt x="5253" y="5520"/>
                  <a:pt x="5253" y="5520"/>
                  <a:pt x="5253" y="5520"/>
                </a:cubicBezTo>
                <a:cubicBezTo>
                  <a:pt x="5247" y="5520"/>
                  <a:pt x="5247" y="5526"/>
                  <a:pt x="5241" y="5526"/>
                </a:cubicBezTo>
                <a:cubicBezTo>
                  <a:pt x="5235" y="5526"/>
                  <a:pt x="5229" y="5526"/>
                  <a:pt x="5229" y="5526"/>
                </a:cubicBezTo>
                <a:cubicBezTo>
                  <a:pt x="5224" y="5532"/>
                  <a:pt x="5218" y="5532"/>
                  <a:pt x="5218" y="5532"/>
                </a:cubicBezTo>
                <a:cubicBezTo>
                  <a:pt x="5218" y="5538"/>
                  <a:pt x="5218" y="5544"/>
                  <a:pt x="5212" y="5544"/>
                </a:cubicBezTo>
                <a:cubicBezTo>
                  <a:pt x="5212" y="5556"/>
                  <a:pt x="5212" y="5562"/>
                  <a:pt x="5212" y="5573"/>
                </a:cubicBezTo>
                <a:cubicBezTo>
                  <a:pt x="5152" y="5573"/>
                  <a:pt x="5152" y="5573"/>
                  <a:pt x="5152" y="5573"/>
                </a:cubicBezTo>
                <a:cubicBezTo>
                  <a:pt x="5140" y="5573"/>
                  <a:pt x="5135" y="5579"/>
                  <a:pt x="5129" y="5585"/>
                </a:cubicBezTo>
                <a:cubicBezTo>
                  <a:pt x="5123" y="5591"/>
                  <a:pt x="5117" y="5591"/>
                  <a:pt x="5117" y="5591"/>
                </a:cubicBezTo>
                <a:cubicBezTo>
                  <a:pt x="5111" y="5597"/>
                  <a:pt x="5105" y="5597"/>
                  <a:pt x="5099" y="5597"/>
                </a:cubicBezTo>
                <a:cubicBezTo>
                  <a:pt x="5093" y="5603"/>
                  <a:pt x="5093" y="5603"/>
                  <a:pt x="5087" y="5603"/>
                </a:cubicBezTo>
                <a:cubicBezTo>
                  <a:pt x="5075" y="5609"/>
                  <a:pt x="5069" y="5609"/>
                  <a:pt x="5057" y="5609"/>
                </a:cubicBezTo>
                <a:lnTo>
                  <a:pt x="5052" y="5615"/>
                </a:lnTo>
                <a:cubicBezTo>
                  <a:pt x="5040" y="5615"/>
                  <a:pt x="5034" y="5615"/>
                  <a:pt x="5028" y="5615"/>
                </a:cubicBezTo>
                <a:cubicBezTo>
                  <a:pt x="5028" y="5680"/>
                  <a:pt x="5028" y="5680"/>
                  <a:pt x="5028" y="5680"/>
                </a:cubicBezTo>
                <a:cubicBezTo>
                  <a:pt x="5016" y="5686"/>
                  <a:pt x="5016" y="5692"/>
                  <a:pt x="5004" y="5698"/>
                </a:cubicBezTo>
                <a:cubicBezTo>
                  <a:pt x="4998" y="5698"/>
                  <a:pt x="4998" y="5698"/>
                  <a:pt x="4992" y="5698"/>
                </a:cubicBezTo>
                <a:cubicBezTo>
                  <a:pt x="4986" y="5698"/>
                  <a:pt x="4980" y="5698"/>
                  <a:pt x="4969" y="5698"/>
                </a:cubicBezTo>
                <a:cubicBezTo>
                  <a:pt x="4969" y="5704"/>
                  <a:pt x="4969" y="5710"/>
                  <a:pt x="4969" y="5716"/>
                </a:cubicBezTo>
                <a:cubicBezTo>
                  <a:pt x="4969" y="5722"/>
                  <a:pt x="4963" y="5722"/>
                  <a:pt x="4963" y="5728"/>
                </a:cubicBezTo>
                <a:cubicBezTo>
                  <a:pt x="4963" y="5733"/>
                  <a:pt x="4957" y="5733"/>
                  <a:pt x="4957" y="5739"/>
                </a:cubicBezTo>
                <a:cubicBezTo>
                  <a:pt x="4957" y="5745"/>
                  <a:pt x="4957" y="5745"/>
                  <a:pt x="4957" y="5751"/>
                </a:cubicBezTo>
                <a:cubicBezTo>
                  <a:pt x="4957" y="5757"/>
                  <a:pt x="4951" y="5757"/>
                  <a:pt x="4945" y="5757"/>
                </a:cubicBezTo>
                <a:cubicBezTo>
                  <a:pt x="4939" y="5769"/>
                  <a:pt x="4933" y="5769"/>
                  <a:pt x="4921" y="5775"/>
                </a:cubicBezTo>
                <a:cubicBezTo>
                  <a:pt x="4921" y="5781"/>
                  <a:pt x="4915" y="5781"/>
                  <a:pt x="4909" y="5787"/>
                </a:cubicBezTo>
                <a:cubicBezTo>
                  <a:pt x="4909" y="5787"/>
                  <a:pt x="4915" y="5793"/>
                  <a:pt x="4909" y="5799"/>
                </a:cubicBezTo>
                <a:cubicBezTo>
                  <a:pt x="4909" y="5805"/>
                  <a:pt x="4903" y="5805"/>
                  <a:pt x="4897" y="5810"/>
                </a:cubicBezTo>
                <a:lnTo>
                  <a:pt x="4897" y="5817"/>
                </a:lnTo>
                <a:lnTo>
                  <a:pt x="4897" y="5828"/>
                </a:lnTo>
                <a:cubicBezTo>
                  <a:pt x="4903" y="5828"/>
                  <a:pt x="4909" y="5828"/>
                  <a:pt x="4909" y="5828"/>
                </a:cubicBezTo>
                <a:cubicBezTo>
                  <a:pt x="4915" y="5834"/>
                  <a:pt x="4921" y="5834"/>
                  <a:pt x="4927" y="5834"/>
                </a:cubicBezTo>
                <a:cubicBezTo>
                  <a:pt x="4927" y="5852"/>
                  <a:pt x="4921" y="5864"/>
                  <a:pt x="4927" y="5882"/>
                </a:cubicBezTo>
                <a:lnTo>
                  <a:pt x="4927" y="5888"/>
                </a:lnTo>
                <a:cubicBezTo>
                  <a:pt x="4933" y="5899"/>
                  <a:pt x="4939" y="5905"/>
                  <a:pt x="4939" y="5911"/>
                </a:cubicBezTo>
                <a:cubicBezTo>
                  <a:pt x="4939" y="5917"/>
                  <a:pt x="4939" y="5923"/>
                  <a:pt x="4945" y="5923"/>
                </a:cubicBezTo>
                <a:cubicBezTo>
                  <a:pt x="4945" y="5929"/>
                  <a:pt x="4945" y="5935"/>
                  <a:pt x="4945" y="5941"/>
                </a:cubicBezTo>
                <a:cubicBezTo>
                  <a:pt x="4945" y="5947"/>
                  <a:pt x="4945" y="5953"/>
                  <a:pt x="4945" y="5959"/>
                </a:cubicBezTo>
                <a:cubicBezTo>
                  <a:pt x="4939" y="5965"/>
                  <a:pt x="4933" y="5965"/>
                  <a:pt x="4933" y="5965"/>
                </a:cubicBezTo>
                <a:cubicBezTo>
                  <a:pt x="4927" y="5971"/>
                  <a:pt x="4915" y="5971"/>
                  <a:pt x="4915" y="5976"/>
                </a:cubicBezTo>
                <a:cubicBezTo>
                  <a:pt x="4915" y="5983"/>
                  <a:pt x="4915" y="5988"/>
                  <a:pt x="4915" y="5988"/>
                </a:cubicBezTo>
                <a:cubicBezTo>
                  <a:pt x="4915" y="6000"/>
                  <a:pt x="4921" y="6006"/>
                  <a:pt x="4921" y="6012"/>
                </a:cubicBezTo>
                <a:cubicBezTo>
                  <a:pt x="4921" y="6024"/>
                  <a:pt x="4921" y="6030"/>
                  <a:pt x="4915" y="6036"/>
                </a:cubicBezTo>
                <a:cubicBezTo>
                  <a:pt x="4915" y="6042"/>
                  <a:pt x="4909" y="6048"/>
                  <a:pt x="4903" y="6048"/>
                </a:cubicBezTo>
                <a:cubicBezTo>
                  <a:pt x="4903" y="6054"/>
                  <a:pt x="4903" y="6060"/>
                  <a:pt x="4897" y="6060"/>
                </a:cubicBezTo>
                <a:cubicBezTo>
                  <a:pt x="4891" y="6060"/>
                  <a:pt x="4891" y="6060"/>
                  <a:pt x="4886" y="6060"/>
                </a:cubicBezTo>
                <a:cubicBezTo>
                  <a:pt x="4880" y="6065"/>
                  <a:pt x="4874" y="6065"/>
                  <a:pt x="4862" y="6065"/>
                </a:cubicBezTo>
                <a:cubicBezTo>
                  <a:pt x="4862" y="6083"/>
                  <a:pt x="4862" y="6083"/>
                  <a:pt x="4862" y="6083"/>
                </a:cubicBezTo>
                <a:cubicBezTo>
                  <a:pt x="4862" y="6089"/>
                  <a:pt x="4868" y="6089"/>
                  <a:pt x="4868" y="6095"/>
                </a:cubicBezTo>
                <a:cubicBezTo>
                  <a:pt x="4868" y="6095"/>
                  <a:pt x="4868" y="6101"/>
                  <a:pt x="4868" y="6107"/>
                </a:cubicBezTo>
                <a:cubicBezTo>
                  <a:pt x="4856" y="6113"/>
                  <a:pt x="4844" y="6119"/>
                  <a:pt x="4832" y="6125"/>
                </a:cubicBezTo>
                <a:cubicBezTo>
                  <a:pt x="4832" y="6149"/>
                  <a:pt x="4832" y="6149"/>
                  <a:pt x="4832" y="6149"/>
                </a:cubicBezTo>
                <a:cubicBezTo>
                  <a:pt x="4826" y="6149"/>
                  <a:pt x="4820" y="6149"/>
                  <a:pt x="4820" y="6149"/>
                </a:cubicBezTo>
                <a:cubicBezTo>
                  <a:pt x="4808" y="6154"/>
                  <a:pt x="4802" y="6154"/>
                  <a:pt x="4797" y="6160"/>
                </a:cubicBezTo>
                <a:cubicBezTo>
                  <a:pt x="4791" y="6160"/>
                  <a:pt x="4791" y="6166"/>
                  <a:pt x="4791" y="6172"/>
                </a:cubicBezTo>
                <a:cubicBezTo>
                  <a:pt x="4779" y="6184"/>
                  <a:pt x="4779" y="6196"/>
                  <a:pt x="4779" y="6214"/>
                </a:cubicBezTo>
                <a:cubicBezTo>
                  <a:pt x="4731" y="6214"/>
                  <a:pt x="4731" y="6214"/>
                  <a:pt x="4731" y="6214"/>
                </a:cubicBezTo>
                <a:cubicBezTo>
                  <a:pt x="4731" y="6231"/>
                  <a:pt x="4737" y="6237"/>
                  <a:pt x="4731" y="6249"/>
                </a:cubicBezTo>
                <a:cubicBezTo>
                  <a:pt x="4731" y="6261"/>
                  <a:pt x="4731" y="6267"/>
                  <a:pt x="4731" y="6273"/>
                </a:cubicBezTo>
                <a:cubicBezTo>
                  <a:pt x="4731" y="6279"/>
                  <a:pt x="4725" y="6279"/>
                  <a:pt x="4725" y="6285"/>
                </a:cubicBezTo>
                <a:cubicBezTo>
                  <a:pt x="4725" y="6291"/>
                  <a:pt x="4731" y="6291"/>
                  <a:pt x="4731" y="6297"/>
                </a:cubicBezTo>
                <a:cubicBezTo>
                  <a:pt x="4731" y="6303"/>
                  <a:pt x="4725" y="6309"/>
                  <a:pt x="4725" y="6309"/>
                </a:cubicBezTo>
                <a:cubicBezTo>
                  <a:pt x="4731" y="6320"/>
                  <a:pt x="4737" y="6326"/>
                  <a:pt x="4737" y="6332"/>
                </a:cubicBezTo>
                <a:cubicBezTo>
                  <a:pt x="4743" y="6332"/>
                  <a:pt x="4749" y="6326"/>
                  <a:pt x="4749" y="6326"/>
                </a:cubicBezTo>
                <a:cubicBezTo>
                  <a:pt x="4755" y="6326"/>
                  <a:pt x="4761" y="6320"/>
                  <a:pt x="4767" y="6320"/>
                </a:cubicBezTo>
                <a:cubicBezTo>
                  <a:pt x="4779" y="6320"/>
                  <a:pt x="4785" y="6326"/>
                  <a:pt x="4797" y="6326"/>
                </a:cubicBezTo>
                <a:cubicBezTo>
                  <a:pt x="4797" y="6344"/>
                  <a:pt x="4797" y="6344"/>
                  <a:pt x="4797" y="6344"/>
                </a:cubicBezTo>
                <a:cubicBezTo>
                  <a:pt x="4791" y="6350"/>
                  <a:pt x="4791" y="6356"/>
                  <a:pt x="4791" y="6356"/>
                </a:cubicBezTo>
                <a:cubicBezTo>
                  <a:pt x="4779" y="6362"/>
                  <a:pt x="4773" y="6368"/>
                  <a:pt x="4767" y="6368"/>
                </a:cubicBezTo>
                <a:cubicBezTo>
                  <a:pt x="4761" y="6368"/>
                  <a:pt x="4761" y="6368"/>
                  <a:pt x="4755" y="6368"/>
                </a:cubicBezTo>
                <a:cubicBezTo>
                  <a:pt x="4749" y="6368"/>
                  <a:pt x="4743" y="6368"/>
                  <a:pt x="4737" y="6368"/>
                </a:cubicBezTo>
                <a:cubicBezTo>
                  <a:pt x="4737" y="6380"/>
                  <a:pt x="4743" y="6386"/>
                  <a:pt x="4737" y="6392"/>
                </a:cubicBezTo>
                <a:cubicBezTo>
                  <a:pt x="4737" y="6397"/>
                  <a:pt x="4737" y="6403"/>
                  <a:pt x="4737" y="6403"/>
                </a:cubicBezTo>
                <a:cubicBezTo>
                  <a:pt x="4731" y="6409"/>
                  <a:pt x="4731" y="6409"/>
                  <a:pt x="4725" y="6409"/>
                </a:cubicBezTo>
                <a:cubicBezTo>
                  <a:pt x="4720" y="6415"/>
                  <a:pt x="4720" y="6415"/>
                  <a:pt x="4714" y="6421"/>
                </a:cubicBezTo>
                <a:cubicBezTo>
                  <a:pt x="4708" y="6421"/>
                  <a:pt x="4708" y="6421"/>
                  <a:pt x="4702" y="6427"/>
                </a:cubicBezTo>
                <a:cubicBezTo>
                  <a:pt x="4702" y="6433"/>
                  <a:pt x="4702" y="6439"/>
                  <a:pt x="4702" y="6445"/>
                </a:cubicBezTo>
                <a:cubicBezTo>
                  <a:pt x="4702" y="6451"/>
                  <a:pt x="4702" y="6457"/>
                  <a:pt x="4702" y="6463"/>
                </a:cubicBezTo>
                <a:cubicBezTo>
                  <a:pt x="4702" y="6469"/>
                  <a:pt x="4708" y="6469"/>
                  <a:pt x="4714" y="6475"/>
                </a:cubicBezTo>
                <a:cubicBezTo>
                  <a:pt x="4714" y="6480"/>
                  <a:pt x="4720" y="6480"/>
                  <a:pt x="4720" y="6486"/>
                </a:cubicBezTo>
                <a:cubicBezTo>
                  <a:pt x="4720" y="6498"/>
                  <a:pt x="4720" y="6498"/>
                  <a:pt x="4720" y="6498"/>
                </a:cubicBezTo>
                <a:cubicBezTo>
                  <a:pt x="4720" y="6504"/>
                  <a:pt x="4720" y="6510"/>
                  <a:pt x="4720" y="6522"/>
                </a:cubicBezTo>
                <a:cubicBezTo>
                  <a:pt x="4720" y="6528"/>
                  <a:pt x="4720" y="6528"/>
                  <a:pt x="4720" y="6534"/>
                </a:cubicBezTo>
                <a:cubicBezTo>
                  <a:pt x="4720" y="6540"/>
                  <a:pt x="4725" y="6540"/>
                  <a:pt x="4725" y="6546"/>
                </a:cubicBezTo>
                <a:cubicBezTo>
                  <a:pt x="4731" y="6546"/>
                  <a:pt x="4737" y="6546"/>
                  <a:pt x="4737" y="6552"/>
                </a:cubicBezTo>
                <a:cubicBezTo>
                  <a:pt x="4743" y="6552"/>
                  <a:pt x="4749" y="6552"/>
                  <a:pt x="4749" y="6552"/>
                </a:cubicBezTo>
                <a:cubicBezTo>
                  <a:pt x="4755" y="6552"/>
                  <a:pt x="4761" y="6552"/>
                  <a:pt x="4761" y="6552"/>
                </a:cubicBezTo>
                <a:cubicBezTo>
                  <a:pt x="4767" y="6552"/>
                  <a:pt x="4767" y="6552"/>
                  <a:pt x="4773" y="6558"/>
                </a:cubicBezTo>
                <a:cubicBezTo>
                  <a:pt x="4779" y="6558"/>
                  <a:pt x="4785" y="6558"/>
                  <a:pt x="4785" y="6563"/>
                </a:cubicBezTo>
                <a:cubicBezTo>
                  <a:pt x="4791" y="6563"/>
                  <a:pt x="4791" y="6569"/>
                  <a:pt x="4797" y="6575"/>
                </a:cubicBezTo>
                <a:lnTo>
                  <a:pt x="4802" y="6581"/>
                </a:lnTo>
                <a:cubicBezTo>
                  <a:pt x="4802" y="6587"/>
                  <a:pt x="4808" y="6593"/>
                  <a:pt x="4808" y="6599"/>
                </a:cubicBezTo>
                <a:cubicBezTo>
                  <a:pt x="4814" y="6599"/>
                  <a:pt x="4814" y="6605"/>
                  <a:pt x="4814" y="6611"/>
                </a:cubicBezTo>
                <a:cubicBezTo>
                  <a:pt x="4820" y="6611"/>
                  <a:pt x="4826" y="6611"/>
                  <a:pt x="4826" y="6617"/>
                </a:cubicBezTo>
                <a:cubicBezTo>
                  <a:pt x="4832" y="6623"/>
                  <a:pt x="4832" y="6623"/>
                  <a:pt x="4832" y="6629"/>
                </a:cubicBezTo>
                <a:cubicBezTo>
                  <a:pt x="4838" y="6635"/>
                  <a:pt x="4832" y="6647"/>
                  <a:pt x="4832" y="6652"/>
                </a:cubicBezTo>
                <a:cubicBezTo>
                  <a:pt x="4832" y="6658"/>
                  <a:pt x="4838" y="6658"/>
                  <a:pt x="4838" y="6664"/>
                </a:cubicBezTo>
                <a:cubicBezTo>
                  <a:pt x="4838" y="6670"/>
                  <a:pt x="4838" y="6670"/>
                  <a:pt x="4838" y="6676"/>
                </a:cubicBezTo>
                <a:cubicBezTo>
                  <a:pt x="4844" y="6682"/>
                  <a:pt x="4850" y="6682"/>
                  <a:pt x="4850" y="6682"/>
                </a:cubicBezTo>
                <a:cubicBezTo>
                  <a:pt x="4856" y="6688"/>
                  <a:pt x="4856" y="6694"/>
                  <a:pt x="4862" y="6694"/>
                </a:cubicBezTo>
                <a:cubicBezTo>
                  <a:pt x="4862" y="6700"/>
                  <a:pt x="4868" y="6700"/>
                  <a:pt x="4874" y="6706"/>
                </a:cubicBezTo>
                <a:cubicBezTo>
                  <a:pt x="4874" y="6712"/>
                  <a:pt x="4874" y="6718"/>
                  <a:pt x="4874" y="6730"/>
                </a:cubicBezTo>
                <a:cubicBezTo>
                  <a:pt x="4874" y="6753"/>
                  <a:pt x="4874" y="6753"/>
                  <a:pt x="4874" y="6753"/>
                </a:cubicBezTo>
                <a:cubicBezTo>
                  <a:pt x="4874" y="6759"/>
                  <a:pt x="4880" y="6765"/>
                  <a:pt x="4880" y="6765"/>
                </a:cubicBezTo>
                <a:cubicBezTo>
                  <a:pt x="4886" y="6771"/>
                  <a:pt x="4886" y="6777"/>
                  <a:pt x="4886" y="6777"/>
                </a:cubicBezTo>
                <a:cubicBezTo>
                  <a:pt x="4891" y="6783"/>
                  <a:pt x="4897" y="6783"/>
                  <a:pt x="4897" y="6789"/>
                </a:cubicBezTo>
                <a:cubicBezTo>
                  <a:pt x="4909" y="6795"/>
                  <a:pt x="4915" y="6807"/>
                  <a:pt x="4915" y="6818"/>
                </a:cubicBezTo>
                <a:cubicBezTo>
                  <a:pt x="4915" y="6836"/>
                  <a:pt x="4909" y="6848"/>
                  <a:pt x="4915" y="6860"/>
                </a:cubicBezTo>
                <a:cubicBezTo>
                  <a:pt x="4915" y="6860"/>
                  <a:pt x="4921" y="6866"/>
                  <a:pt x="4921" y="6872"/>
                </a:cubicBezTo>
                <a:cubicBezTo>
                  <a:pt x="4927" y="6872"/>
                  <a:pt x="4933" y="6872"/>
                  <a:pt x="4933" y="6878"/>
                </a:cubicBezTo>
                <a:cubicBezTo>
                  <a:pt x="4939" y="6878"/>
                  <a:pt x="4939" y="6884"/>
                  <a:pt x="4939" y="6884"/>
                </a:cubicBezTo>
                <a:cubicBezTo>
                  <a:pt x="4945" y="6890"/>
                  <a:pt x="4945" y="6890"/>
                  <a:pt x="4951" y="6890"/>
                </a:cubicBezTo>
                <a:cubicBezTo>
                  <a:pt x="4957" y="6896"/>
                  <a:pt x="4957" y="6896"/>
                  <a:pt x="4963" y="6901"/>
                </a:cubicBezTo>
                <a:cubicBezTo>
                  <a:pt x="4969" y="6901"/>
                  <a:pt x="4969" y="6901"/>
                  <a:pt x="4974" y="6906"/>
                </a:cubicBezTo>
                <a:cubicBezTo>
                  <a:pt x="4974" y="6906"/>
                  <a:pt x="4980" y="6912"/>
                  <a:pt x="4980" y="6918"/>
                </a:cubicBezTo>
                <a:cubicBezTo>
                  <a:pt x="4980" y="6918"/>
                  <a:pt x="4980" y="6924"/>
                  <a:pt x="4980" y="6930"/>
                </a:cubicBezTo>
                <a:cubicBezTo>
                  <a:pt x="4980" y="6942"/>
                  <a:pt x="4980" y="6948"/>
                  <a:pt x="4980" y="6960"/>
                </a:cubicBezTo>
                <a:cubicBezTo>
                  <a:pt x="4980" y="6960"/>
                  <a:pt x="4980" y="6966"/>
                  <a:pt x="4980" y="6972"/>
                </a:cubicBezTo>
                <a:cubicBezTo>
                  <a:pt x="4980" y="6978"/>
                  <a:pt x="4980" y="6978"/>
                  <a:pt x="4980" y="6984"/>
                </a:cubicBezTo>
                <a:cubicBezTo>
                  <a:pt x="4986" y="6989"/>
                  <a:pt x="4992" y="6989"/>
                  <a:pt x="4992" y="6989"/>
                </a:cubicBezTo>
                <a:cubicBezTo>
                  <a:pt x="4998" y="7001"/>
                  <a:pt x="4998" y="7007"/>
                  <a:pt x="5004" y="7013"/>
                </a:cubicBezTo>
                <a:cubicBezTo>
                  <a:pt x="5010" y="7019"/>
                  <a:pt x="5010" y="7019"/>
                  <a:pt x="5010" y="7025"/>
                </a:cubicBezTo>
                <a:cubicBezTo>
                  <a:pt x="5016" y="7031"/>
                  <a:pt x="5016" y="7031"/>
                  <a:pt x="5022" y="7037"/>
                </a:cubicBezTo>
                <a:cubicBezTo>
                  <a:pt x="5028" y="7037"/>
                  <a:pt x="5028" y="7037"/>
                  <a:pt x="5034" y="7037"/>
                </a:cubicBezTo>
                <a:cubicBezTo>
                  <a:pt x="5040" y="7043"/>
                  <a:pt x="5046" y="7043"/>
                  <a:pt x="5046" y="7049"/>
                </a:cubicBezTo>
                <a:cubicBezTo>
                  <a:pt x="5052" y="7049"/>
                  <a:pt x="5052" y="7055"/>
                  <a:pt x="5057" y="7055"/>
                </a:cubicBezTo>
                <a:cubicBezTo>
                  <a:pt x="5063" y="7055"/>
                  <a:pt x="5069" y="7061"/>
                  <a:pt x="5069" y="7061"/>
                </a:cubicBezTo>
                <a:cubicBezTo>
                  <a:pt x="5081" y="7061"/>
                  <a:pt x="5087" y="7061"/>
                  <a:pt x="5093" y="7061"/>
                </a:cubicBezTo>
                <a:cubicBezTo>
                  <a:pt x="5099" y="7061"/>
                  <a:pt x="5099" y="7066"/>
                  <a:pt x="5105" y="7066"/>
                </a:cubicBezTo>
                <a:cubicBezTo>
                  <a:pt x="5111" y="7072"/>
                  <a:pt x="5111" y="7078"/>
                  <a:pt x="5117" y="7078"/>
                </a:cubicBezTo>
                <a:cubicBezTo>
                  <a:pt x="5123" y="7084"/>
                  <a:pt x="5123" y="7090"/>
                  <a:pt x="5123" y="7090"/>
                </a:cubicBezTo>
                <a:cubicBezTo>
                  <a:pt x="5129" y="7096"/>
                  <a:pt x="5135" y="7096"/>
                  <a:pt x="5135" y="7096"/>
                </a:cubicBezTo>
                <a:cubicBezTo>
                  <a:pt x="5140" y="7102"/>
                  <a:pt x="5146" y="7102"/>
                  <a:pt x="5146" y="7108"/>
                </a:cubicBezTo>
                <a:cubicBezTo>
                  <a:pt x="5158" y="7114"/>
                  <a:pt x="5158" y="7120"/>
                  <a:pt x="5170" y="7120"/>
                </a:cubicBezTo>
                <a:cubicBezTo>
                  <a:pt x="5176" y="7126"/>
                  <a:pt x="5188" y="7126"/>
                  <a:pt x="5194" y="7132"/>
                </a:cubicBezTo>
                <a:cubicBezTo>
                  <a:pt x="5200" y="7132"/>
                  <a:pt x="5200" y="7138"/>
                  <a:pt x="5206" y="7138"/>
                </a:cubicBezTo>
                <a:cubicBezTo>
                  <a:pt x="5218" y="7144"/>
                  <a:pt x="5224" y="7144"/>
                  <a:pt x="5229" y="7155"/>
                </a:cubicBezTo>
                <a:cubicBezTo>
                  <a:pt x="5235" y="7155"/>
                  <a:pt x="5235" y="7161"/>
                  <a:pt x="5235" y="7167"/>
                </a:cubicBezTo>
                <a:cubicBezTo>
                  <a:pt x="5241" y="7173"/>
                  <a:pt x="5247" y="7173"/>
                  <a:pt x="5247" y="7179"/>
                </a:cubicBezTo>
                <a:cubicBezTo>
                  <a:pt x="5253" y="7185"/>
                  <a:pt x="5259" y="7191"/>
                  <a:pt x="5265" y="7197"/>
                </a:cubicBezTo>
                <a:cubicBezTo>
                  <a:pt x="5271" y="7203"/>
                  <a:pt x="5271" y="7209"/>
                  <a:pt x="5277" y="7209"/>
                </a:cubicBezTo>
                <a:cubicBezTo>
                  <a:pt x="5283" y="7209"/>
                  <a:pt x="5283" y="7209"/>
                  <a:pt x="5289" y="7209"/>
                </a:cubicBezTo>
                <a:cubicBezTo>
                  <a:pt x="5295" y="7209"/>
                  <a:pt x="5301" y="7209"/>
                  <a:pt x="5312" y="7209"/>
                </a:cubicBezTo>
                <a:cubicBezTo>
                  <a:pt x="5312" y="7327"/>
                  <a:pt x="5312" y="7327"/>
                  <a:pt x="5312" y="7327"/>
                </a:cubicBezTo>
                <a:cubicBezTo>
                  <a:pt x="5312" y="7339"/>
                  <a:pt x="5306" y="7345"/>
                  <a:pt x="5306" y="7351"/>
                </a:cubicBezTo>
                <a:cubicBezTo>
                  <a:pt x="5306" y="7363"/>
                  <a:pt x="5306" y="7363"/>
                  <a:pt x="5306" y="7369"/>
                </a:cubicBezTo>
                <a:cubicBezTo>
                  <a:pt x="5306" y="7375"/>
                  <a:pt x="5306" y="7375"/>
                  <a:pt x="5306" y="7375"/>
                </a:cubicBezTo>
                <a:cubicBezTo>
                  <a:pt x="5306" y="7387"/>
                  <a:pt x="5306" y="7387"/>
                  <a:pt x="5306" y="7387"/>
                </a:cubicBezTo>
                <a:cubicBezTo>
                  <a:pt x="5306" y="7398"/>
                  <a:pt x="5312" y="7405"/>
                  <a:pt x="5312" y="7416"/>
                </a:cubicBezTo>
                <a:cubicBezTo>
                  <a:pt x="5312" y="7422"/>
                  <a:pt x="5312" y="7422"/>
                  <a:pt x="5312" y="7422"/>
                </a:cubicBezTo>
                <a:cubicBezTo>
                  <a:pt x="5312" y="7428"/>
                  <a:pt x="5306" y="7428"/>
                  <a:pt x="5306" y="7434"/>
                </a:cubicBezTo>
                <a:cubicBezTo>
                  <a:pt x="5306" y="7440"/>
                  <a:pt x="5306" y="7440"/>
                  <a:pt x="5306" y="7446"/>
                </a:cubicBezTo>
                <a:cubicBezTo>
                  <a:pt x="5306" y="7452"/>
                  <a:pt x="5301" y="7452"/>
                  <a:pt x="5301" y="7458"/>
                </a:cubicBezTo>
                <a:cubicBezTo>
                  <a:pt x="5301" y="7464"/>
                  <a:pt x="5301" y="7470"/>
                  <a:pt x="5301" y="7476"/>
                </a:cubicBezTo>
                <a:cubicBezTo>
                  <a:pt x="5301" y="7476"/>
                  <a:pt x="5301" y="7476"/>
                  <a:pt x="5301" y="7482"/>
                </a:cubicBezTo>
                <a:cubicBezTo>
                  <a:pt x="5301" y="7493"/>
                  <a:pt x="5301" y="7493"/>
                  <a:pt x="5301" y="7493"/>
                </a:cubicBezTo>
                <a:cubicBezTo>
                  <a:pt x="5301" y="7499"/>
                  <a:pt x="5306" y="7499"/>
                  <a:pt x="5306" y="7505"/>
                </a:cubicBezTo>
                <a:cubicBezTo>
                  <a:pt x="5306" y="7511"/>
                  <a:pt x="5306" y="7517"/>
                  <a:pt x="5306" y="7523"/>
                </a:cubicBezTo>
                <a:cubicBezTo>
                  <a:pt x="5306" y="7529"/>
                  <a:pt x="5306" y="7529"/>
                  <a:pt x="5306" y="7529"/>
                </a:cubicBezTo>
                <a:cubicBezTo>
                  <a:pt x="5306" y="7541"/>
                  <a:pt x="5306" y="7541"/>
                  <a:pt x="5306" y="7541"/>
                </a:cubicBezTo>
                <a:cubicBezTo>
                  <a:pt x="5306" y="7547"/>
                  <a:pt x="5295" y="7547"/>
                  <a:pt x="5295" y="7553"/>
                </a:cubicBezTo>
                <a:cubicBezTo>
                  <a:pt x="5295" y="7564"/>
                  <a:pt x="5295" y="7571"/>
                  <a:pt x="5295" y="7576"/>
                </a:cubicBezTo>
                <a:cubicBezTo>
                  <a:pt x="5301" y="7582"/>
                  <a:pt x="5306" y="7588"/>
                  <a:pt x="5306" y="7594"/>
                </a:cubicBezTo>
                <a:cubicBezTo>
                  <a:pt x="5306" y="7606"/>
                  <a:pt x="5306" y="7606"/>
                  <a:pt x="5306" y="7606"/>
                </a:cubicBezTo>
                <a:cubicBezTo>
                  <a:pt x="5306" y="7618"/>
                  <a:pt x="5306" y="7618"/>
                  <a:pt x="5306" y="7618"/>
                </a:cubicBezTo>
                <a:cubicBezTo>
                  <a:pt x="5306" y="7618"/>
                  <a:pt x="5301" y="7624"/>
                  <a:pt x="5301" y="7630"/>
                </a:cubicBezTo>
                <a:cubicBezTo>
                  <a:pt x="5301" y="7630"/>
                  <a:pt x="5301" y="7636"/>
                  <a:pt x="5301" y="7642"/>
                </a:cubicBezTo>
                <a:cubicBezTo>
                  <a:pt x="5301" y="7642"/>
                  <a:pt x="5295" y="7648"/>
                  <a:pt x="5295" y="7653"/>
                </a:cubicBezTo>
                <a:cubicBezTo>
                  <a:pt x="5295" y="7653"/>
                  <a:pt x="5295" y="7659"/>
                  <a:pt x="5289" y="7659"/>
                </a:cubicBezTo>
                <a:cubicBezTo>
                  <a:pt x="5289" y="7665"/>
                  <a:pt x="5289" y="7671"/>
                  <a:pt x="5283" y="7677"/>
                </a:cubicBezTo>
                <a:cubicBezTo>
                  <a:pt x="5283" y="7689"/>
                  <a:pt x="5277" y="7695"/>
                  <a:pt x="5271" y="7707"/>
                </a:cubicBezTo>
                <a:cubicBezTo>
                  <a:pt x="5271" y="7707"/>
                  <a:pt x="5265" y="7713"/>
                  <a:pt x="5265" y="7719"/>
                </a:cubicBezTo>
                <a:cubicBezTo>
                  <a:pt x="5265" y="7725"/>
                  <a:pt x="5265" y="7730"/>
                  <a:pt x="5265" y="7742"/>
                </a:cubicBezTo>
                <a:cubicBezTo>
                  <a:pt x="5265" y="7742"/>
                  <a:pt x="5265" y="7742"/>
                  <a:pt x="5265" y="7748"/>
                </a:cubicBezTo>
                <a:cubicBezTo>
                  <a:pt x="5265" y="7760"/>
                  <a:pt x="5265" y="7766"/>
                  <a:pt x="5265" y="7778"/>
                </a:cubicBezTo>
                <a:cubicBezTo>
                  <a:pt x="5265" y="7778"/>
                  <a:pt x="5265" y="7784"/>
                  <a:pt x="5265" y="7790"/>
                </a:cubicBezTo>
                <a:cubicBezTo>
                  <a:pt x="5265" y="7790"/>
                  <a:pt x="5265" y="7796"/>
                  <a:pt x="5265" y="7802"/>
                </a:cubicBezTo>
                <a:cubicBezTo>
                  <a:pt x="5265" y="7808"/>
                  <a:pt x="5265" y="7808"/>
                  <a:pt x="5265" y="7814"/>
                </a:cubicBezTo>
                <a:cubicBezTo>
                  <a:pt x="5265" y="7819"/>
                  <a:pt x="5265" y="7825"/>
                  <a:pt x="5265" y="7825"/>
                </a:cubicBezTo>
                <a:cubicBezTo>
                  <a:pt x="5265" y="7831"/>
                  <a:pt x="5259" y="7837"/>
                  <a:pt x="5259" y="7843"/>
                </a:cubicBezTo>
                <a:cubicBezTo>
                  <a:pt x="5253" y="7843"/>
                  <a:pt x="5253" y="7849"/>
                  <a:pt x="5253" y="7855"/>
                </a:cubicBezTo>
                <a:cubicBezTo>
                  <a:pt x="5253" y="7861"/>
                  <a:pt x="5247" y="7861"/>
                  <a:pt x="5247" y="7867"/>
                </a:cubicBezTo>
                <a:cubicBezTo>
                  <a:pt x="5241" y="7873"/>
                  <a:pt x="5235" y="7873"/>
                  <a:pt x="5235" y="7879"/>
                </a:cubicBezTo>
                <a:cubicBezTo>
                  <a:pt x="5224" y="7891"/>
                  <a:pt x="5218" y="7896"/>
                  <a:pt x="5218" y="7914"/>
                </a:cubicBezTo>
                <a:cubicBezTo>
                  <a:pt x="5218" y="7920"/>
                  <a:pt x="5218" y="7920"/>
                  <a:pt x="5218" y="7920"/>
                </a:cubicBezTo>
                <a:cubicBezTo>
                  <a:pt x="5218" y="7920"/>
                  <a:pt x="5218" y="7926"/>
                  <a:pt x="5218" y="7932"/>
                </a:cubicBezTo>
                <a:cubicBezTo>
                  <a:pt x="5218" y="7932"/>
                  <a:pt x="5218" y="7938"/>
                  <a:pt x="5218" y="7944"/>
                </a:cubicBezTo>
                <a:cubicBezTo>
                  <a:pt x="5224" y="7944"/>
                  <a:pt x="5224" y="7950"/>
                  <a:pt x="5224" y="7956"/>
                </a:cubicBezTo>
                <a:cubicBezTo>
                  <a:pt x="5229" y="7956"/>
                  <a:pt x="5229" y="7962"/>
                  <a:pt x="5235" y="7962"/>
                </a:cubicBezTo>
                <a:cubicBezTo>
                  <a:pt x="5241" y="7980"/>
                  <a:pt x="5247" y="7991"/>
                  <a:pt x="5247" y="8009"/>
                </a:cubicBezTo>
                <a:cubicBezTo>
                  <a:pt x="5247" y="8027"/>
                  <a:pt x="5241" y="8039"/>
                  <a:pt x="5241" y="8057"/>
                </a:cubicBezTo>
                <a:cubicBezTo>
                  <a:pt x="5241" y="8057"/>
                  <a:pt x="5235" y="8062"/>
                  <a:pt x="5235" y="8069"/>
                </a:cubicBezTo>
                <a:cubicBezTo>
                  <a:pt x="5235" y="8080"/>
                  <a:pt x="5235" y="8086"/>
                  <a:pt x="5235" y="8104"/>
                </a:cubicBezTo>
                <a:cubicBezTo>
                  <a:pt x="5235" y="8110"/>
                  <a:pt x="5229" y="8116"/>
                  <a:pt x="5229" y="8128"/>
                </a:cubicBezTo>
                <a:cubicBezTo>
                  <a:pt x="5229" y="8134"/>
                  <a:pt x="5229" y="8134"/>
                  <a:pt x="5224" y="8140"/>
                </a:cubicBezTo>
                <a:cubicBezTo>
                  <a:pt x="5224" y="8146"/>
                  <a:pt x="5218" y="8146"/>
                  <a:pt x="5212" y="8151"/>
                </a:cubicBezTo>
                <a:cubicBezTo>
                  <a:pt x="5212" y="8157"/>
                  <a:pt x="5218" y="8157"/>
                  <a:pt x="5212" y="8163"/>
                </a:cubicBezTo>
                <a:cubicBezTo>
                  <a:pt x="5212" y="8169"/>
                  <a:pt x="5212" y="8169"/>
                  <a:pt x="5206" y="8175"/>
                </a:cubicBezTo>
                <a:cubicBezTo>
                  <a:pt x="5206" y="8181"/>
                  <a:pt x="5200" y="8181"/>
                  <a:pt x="5200" y="8187"/>
                </a:cubicBezTo>
                <a:cubicBezTo>
                  <a:pt x="5194" y="8193"/>
                  <a:pt x="5194" y="8193"/>
                  <a:pt x="5188" y="8199"/>
                </a:cubicBezTo>
                <a:lnTo>
                  <a:pt x="5182" y="8205"/>
                </a:lnTo>
                <a:cubicBezTo>
                  <a:pt x="5182" y="8229"/>
                  <a:pt x="5182" y="8229"/>
                  <a:pt x="5182" y="8229"/>
                </a:cubicBezTo>
                <a:cubicBezTo>
                  <a:pt x="5182" y="8235"/>
                  <a:pt x="5182" y="8240"/>
                  <a:pt x="5182" y="8246"/>
                </a:cubicBezTo>
                <a:cubicBezTo>
                  <a:pt x="5182" y="8252"/>
                  <a:pt x="5182" y="8252"/>
                  <a:pt x="5182" y="8264"/>
                </a:cubicBezTo>
                <a:lnTo>
                  <a:pt x="5182" y="8270"/>
                </a:lnTo>
                <a:cubicBezTo>
                  <a:pt x="5182" y="8276"/>
                  <a:pt x="5182" y="8276"/>
                  <a:pt x="5182" y="8282"/>
                </a:cubicBezTo>
                <a:cubicBezTo>
                  <a:pt x="5182" y="8288"/>
                  <a:pt x="5176" y="8288"/>
                  <a:pt x="5176" y="8294"/>
                </a:cubicBezTo>
                <a:cubicBezTo>
                  <a:pt x="5170" y="8300"/>
                  <a:pt x="5170" y="8300"/>
                  <a:pt x="5170" y="8306"/>
                </a:cubicBezTo>
                <a:cubicBezTo>
                  <a:pt x="5164" y="8312"/>
                  <a:pt x="5158" y="8312"/>
                  <a:pt x="5158" y="8317"/>
                </a:cubicBezTo>
                <a:cubicBezTo>
                  <a:pt x="5152" y="8323"/>
                  <a:pt x="5152" y="8323"/>
                  <a:pt x="5152" y="8329"/>
                </a:cubicBezTo>
                <a:cubicBezTo>
                  <a:pt x="5152" y="8335"/>
                  <a:pt x="5140" y="8341"/>
                  <a:pt x="5135" y="8347"/>
                </a:cubicBezTo>
                <a:cubicBezTo>
                  <a:pt x="5135" y="8347"/>
                  <a:pt x="5129" y="8347"/>
                  <a:pt x="5123" y="8353"/>
                </a:cubicBezTo>
                <a:cubicBezTo>
                  <a:pt x="5123" y="8359"/>
                  <a:pt x="5123" y="8359"/>
                  <a:pt x="5117" y="8365"/>
                </a:cubicBezTo>
                <a:cubicBezTo>
                  <a:pt x="5117" y="8365"/>
                  <a:pt x="5117" y="8371"/>
                  <a:pt x="5117" y="8377"/>
                </a:cubicBezTo>
                <a:cubicBezTo>
                  <a:pt x="5117" y="8383"/>
                  <a:pt x="5129" y="8383"/>
                  <a:pt x="5129" y="8389"/>
                </a:cubicBezTo>
                <a:cubicBezTo>
                  <a:pt x="5129" y="8389"/>
                  <a:pt x="5129" y="8395"/>
                  <a:pt x="5129" y="8401"/>
                </a:cubicBezTo>
                <a:cubicBezTo>
                  <a:pt x="5129" y="8406"/>
                  <a:pt x="5135" y="8412"/>
                  <a:pt x="5135" y="8424"/>
                </a:cubicBezTo>
                <a:lnTo>
                  <a:pt x="5135" y="8430"/>
                </a:lnTo>
                <a:cubicBezTo>
                  <a:pt x="5135" y="8436"/>
                  <a:pt x="5140" y="8442"/>
                  <a:pt x="5140" y="8442"/>
                </a:cubicBezTo>
                <a:cubicBezTo>
                  <a:pt x="5140" y="8454"/>
                  <a:pt x="5140" y="8460"/>
                  <a:pt x="5140" y="8466"/>
                </a:cubicBezTo>
                <a:cubicBezTo>
                  <a:pt x="5140" y="8489"/>
                  <a:pt x="5140" y="8501"/>
                  <a:pt x="5129" y="8513"/>
                </a:cubicBezTo>
                <a:cubicBezTo>
                  <a:pt x="5129" y="8519"/>
                  <a:pt x="5123" y="8525"/>
                  <a:pt x="5123" y="8525"/>
                </a:cubicBezTo>
                <a:cubicBezTo>
                  <a:pt x="5117" y="8531"/>
                  <a:pt x="5111" y="8531"/>
                  <a:pt x="5111" y="8537"/>
                </a:cubicBezTo>
                <a:cubicBezTo>
                  <a:pt x="5105" y="8543"/>
                  <a:pt x="5111" y="8549"/>
                  <a:pt x="5111" y="8561"/>
                </a:cubicBezTo>
                <a:cubicBezTo>
                  <a:pt x="5111" y="8561"/>
                  <a:pt x="5105" y="8567"/>
                  <a:pt x="5111" y="8572"/>
                </a:cubicBezTo>
                <a:lnTo>
                  <a:pt x="5117" y="8578"/>
                </a:lnTo>
                <a:cubicBezTo>
                  <a:pt x="5123" y="8590"/>
                  <a:pt x="5123" y="8590"/>
                  <a:pt x="5123" y="8590"/>
                </a:cubicBezTo>
                <a:cubicBezTo>
                  <a:pt x="5129" y="8602"/>
                  <a:pt x="5135" y="8608"/>
                  <a:pt x="5135" y="8614"/>
                </a:cubicBezTo>
                <a:cubicBezTo>
                  <a:pt x="5135" y="8620"/>
                  <a:pt x="5129" y="8620"/>
                  <a:pt x="5129" y="8626"/>
                </a:cubicBezTo>
                <a:cubicBezTo>
                  <a:pt x="5123" y="8626"/>
                  <a:pt x="5117" y="8626"/>
                  <a:pt x="5111" y="8632"/>
                </a:cubicBezTo>
                <a:cubicBezTo>
                  <a:pt x="5105" y="8632"/>
                  <a:pt x="5099" y="8632"/>
                  <a:pt x="5099" y="8638"/>
                </a:cubicBezTo>
                <a:cubicBezTo>
                  <a:pt x="5093" y="8644"/>
                  <a:pt x="5093" y="8644"/>
                  <a:pt x="5093" y="8650"/>
                </a:cubicBezTo>
                <a:cubicBezTo>
                  <a:pt x="5093" y="8655"/>
                  <a:pt x="5093" y="8655"/>
                  <a:pt x="5093" y="8661"/>
                </a:cubicBezTo>
                <a:cubicBezTo>
                  <a:pt x="5087" y="8667"/>
                  <a:pt x="5081" y="8667"/>
                  <a:pt x="5081" y="8673"/>
                </a:cubicBezTo>
                <a:cubicBezTo>
                  <a:pt x="5081" y="8673"/>
                  <a:pt x="5081" y="8679"/>
                  <a:pt x="5081" y="8685"/>
                </a:cubicBezTo>
                <a:cubicBezTo>
                  <a:pt x="5075" y="8691"/>
                  <a:pt x="5075" y="8697"/>
                  <a:pt x="5075" y="8703"/>
                </a:cubicBezTo>
                <a:cubicBezTo>
                  <a:pt x="5075" y="8709"/>
                  <a:pt x="5075" y="8715"/>
                  <a:pt x="5081" y="8721"/>
                </a:cubicBezTo>
                <a:cubicBezTo>
                  <a:pt x="5087" y="8721"/>
                  <a:pt x="5093" y="8721"/>
                  <a:pt x="5093" y="8727"/>
                </a:cubicBezTo>
                <a:cubicBezTo>
                  <a:pt x="5099" y="8727"/>
                  <a:pt x="5099" y="8733"/>
                  <a:pt x="5105" y="8733"/>
                </a:cubicBezTo>
                <a:cubicBezTo>
                  <a:pt x="5140" y="8733"/>
                  <a:pt x="5140" y="8733"/>
                  <a:pt x="5140" y="8733"/>
                </a:cubicBezTo>
                <a:cubicBezTo>
                  <a:pt x="5152" y="8632"/>
                  <a:pt x="5152" y="8632"/>
                  <a:pt x="5152" y="8632"/>
                </a:cubicBezTo>
                <a:cubicBezTo>
                  <a:pt x="5194" y="8632"/>
                  <a:pt x="5194" y="8632"/>
                  <a:pt x="5194" y="8632"/>
                </a:cubicBezTo>
                <a:cubicBezTo>
                  <a:pt x="5194" y="8661"/>
                  <a:pt x="5194" y="8661"/>
                  <a:pt x="5194" y="8661"/>
                </a:cubicBezTo>
                <a:cubicBezTo>
                  <a:pt x="5188" y="8667"/>
                  <a:pt x="5188" y="8673"/>
                  <a:pt x="5188" y="8673"/>
                </a:cubicBezTo>
                <a:cubicBezTo>
                  <a:pt x="5182" y="8679"/>
                  <a:pt x="5176" y="8679"/>
                  <a:pt x="5176" y="8679"/>
                </a:cubicBezTo>
                <a:cubicBezTo>
                  <a:pt x="5170" y="8685"/>
                  <a:pt x="5170" y="8691"/>
                  <a:pt x="5164" y="8691"/>
                </a:cubicBezTo>
                <a:cubicBezTo>
                  <a:pt x="5164" y="8750"/>
                  <a:pt x="5164" y="8750"/>
                  <a:pt x="5164" y="8750"/>
                </a:cubicBezTo>
                <a:cubicBezTo>
                  <a:pt x="5164" y="8756"/>
                  <a:pt x="5158" y="8762"/>
                  <a:pt x="5158" y="8762"/>
                </a:cubicBezTo>
                <a:cubicBezTo>
                  <a:pt x="5152" y="8768"/>
                  <a:pt x="5146" y="8768"/>
                  <a:pt x="5146" y="8774"/>
                </a:cubicBezTo>
                <a:cubicBezTo>
                  <a:pt x="5140" y="8774"/>
                  <a:pt x="5140" y="8780"/>
                  <a:pt x="5140" y="8786"/>
                </a:cubicBezTo>
                <a:cubicBezTo>
                  <a:pt x="5140" y="8786"/>
                  <a:pt x="5140" y="8792"/>
                  <a:pt x="5140" y="8798"/>
                </a:cubicBezTo>
                <a:cubicBezTo>
                  <a:pt x="5140" y="8810"/>
                  <a:pt x="5146" y="8816"/>
                  <a:pt x="5146" y="8833"/>
                </a:cubicBezTo>
                <a:cubicBezTo>
                  <a:pt x="5146" y="8845"/>
                  <a:pt x="5146" y="8851"/>
                  <a:pt x="5146" y="8869"/>
                </a:cubicBezTo>
                <a:cubicBezTo>
                  <a:pt x="5146" y="8869"/>
                  <a:pt x="5140" y="8875"/>
                  <a:pt x="5140" y="8881"/>
                </a:cubicBezTo>
                <a:cubicBezTo>
                  <a:pt x="5129" y="8869"/>
                  <a:pt x="5129" y="8869"/>
                  <a:pt x="5129" y="8869"/>
                </a:cubicBezTo>
                <a:cubicBezTo>
                  <a:pt x="5123" y="8869"/>
                  <a:pt x="5123" y="8863"/>
                  <a:pt x="5117" y="8857"/>
                </a:cubicBezTo>
                <a:lnTo>
                  <a:pt x="5111" y="8857"/>
                </a:lnTo>
                <a:cubicBezTo>
                  <a:pt x="5105" y="8851"/>
                  <a:pt x="5111" y="8845"/>
                  <a:pt x="5111" y="8845"/>
                </a:cubicBezTo>
                <a:cubicBezTo>
                  <a:pt x="5111" y="8833"/>
                  <a:pt x="5111" y="8833"/>
                  <a:pt x="5111" y="8833"/>
                </a:cubicBezTo>
                <a:cubicBezTo>
                  <a:pt x="5111" y="8821"/>
                  <a:pt x="5105" y="8816"/>
                  <a:pt x="5105" y="8810"/>
                </a:cubicBezTo>
                <a:lnTo>
                  <a:pt x="5105" y="8816"/>
                </a:lnTo>
                <a:cubicBezTo>
                  <a:pt x="5099" y="8816"/>
                  <a:pt x="5093" y="8816"/>
                  <a:pt x="5087" y="8816"/>
                </a:cubicBezTo>
                <a:cubicBezTo>
                  <a:pt x="5087" y="8851"/>
                  <a:pt x="5087" y="8851"/>
                  <a:pt x="5087" y="8851"/>
                </a:cubicBezTo>
                <a:cubicBezTo>
                  <a:pt x="5093" y="8851"/>
                  <a:pt x="5099" y="8851"/>
                  <a:pt x="5099" y="8851"/>
                </a:cubicBezTo>
                <a:cubicBezTo>
                  <a:pt x="5105" y="8857"/>
                  <a:pt x="5105" y="8863"/>
                  <a:pt x="5105" y="8863"/>
                </a:cubicBezTo>
                <a:cubicBezTo>
                  <a:pt x="5111" y="8869"/>
                  <a:pt x="5117" y="8869"/>
                  <a:pt x="5117" y="8875"/>
                </a:cubicBezTo>
                <a:cubicBezTo>
                  <a:pt x="5117" y="8875"/>
                  <a:pt x="5123" y="8881"/>
                  <a:pt x="5123" y="8887"/>
                </a:cubicBezTo>
                <a:lnTo>
                  <a:pt x="5123" y="8893"/>
                </a:lnTo>
                <a:cubicBezTo>
                  <a:pt x="5123" y="8899"/>
                  <a:pt x="5123" y="8905"/>
                  <a:pt x="5123" y="8905"/>
                </a:cubicBezTo>
                <a:cubicBezTo>
                  <a:pt x="5129" y="8916"/>
                  <a:pt x="5123" y="8922"/>
                  <a:pt x="5123" y="8928"/>
                </a:cubicBezTo>
                <a:lnTo>
                  <a:pt x="5117" y="8922"/>
                </a:lnTo>
                <a:close/>
                <a:moveTo>
                  <a:pt x="5259" y="5241"/>
                </a:moveTo>
                <a:lnTo>
                  <a:pt x="5259" y="5241"/>
                </a:lnTo>
                <a:cubicBezTo>
                  <a:pt x="5271" y="5235"/>
                  <a:pt x="5271" y="5224"/>
                  <a:pt x="5283" y="5218"/>
                </a:cubicBezTo>
                <a:cubicBezTo>
                  <a:pt x="5289" y="5218"/>
                  <a:pt x="5301" y="5212"/>
                  <a:pt x="5306" y="5212"/>
                </a:cubicBezTo>
                <a:cubicBezTo>
                  <a:pt x="5312" y="5212"/>
                  <a:pt x="5318" y="5212"/>
                  <a:pt x="5330" y="5212"/>
                </a:cubicBezTo>
                <a:cubicBezTo>
                  <a:pt x="5336" y="5212"/>
                  <a:pt x="5342" y="5218"/>
                  <a:pt x="5348" y="5218"/>
                </a:cubicBezTo>
                <a:cubicBezTo>
                  <a:pt x="5360" y="5218"/>
                  <a:pt x="5366" y="5212"/>
                  <a:pt x="5372" y="5212"/>
                </a:cubicBezTo>
                <a:cubicBezTo>
                  <a:pt x="5390" y="5212"/>
                  <a:pt x="5401" y="5212"/>
                  <a:pt x="5419" y="5212"/>
                </a:cubicBezTo>
                <a:cubicBezTo>
                  <a:pt x="5437" y="5212"/>
                  <a:pt x="5449" y="5206"/>
                  <a:pt x="5467" y="5206"/>
                </a:cubicBezTo>
                <a:cubicBezTo>
                  <a:pt x="5472" y="5206"/>
                  <a:pt x="5479" y="5200"/>
                  <a:pt x="5490" y="5200"/>
                </a:cubicBezTo>
                <a:cubicBezTo>
                  <a:pt x="5496" y="5200"/>
                  <a:pt x="5502" y="5206"/>
                  <a:pt x="5508" y="5206"/>
                </a:cubicBezTo>
                <a:cubicBezTo>
                  <a:pt x="5526" y="5206"/>
                  <a:pt x="5538" y="5212"/>
                  <a:pt x="5556" y="5212"/>
                </a:cubicBezTo>
                <a:cubicBezTo>
                  <a:pt x="5579" y="5212"/>
                  <a:pt x="5579" y="5212"/>
                  <a:pt x="5579" y="5212"/>
                </a:cubicBezTo>
                <a:cubicBezTo>
                  <a:pt x="5591" y="5212"/>
                  <a:pt x="5591" y="5200"/>
                  <a:pt x="5603" y="5200"/>
                </a:cubicBezTo>
                <a:cubicBezTo>
                  <a:pt x="5597" y="5194"/>
                  <a:pt x="5585" y="5194"/>
                  <a:pt x="5579" y="5188"/>
                </a:cubicBezTo>
                <a:cubicBezTo>
                  <a:pt x="5573" y="5176"/>
                  <a:pt x="5579" y="5164"/>
                  <a:pt x="5579" y="5152"/>
                </a:cubicBezTo>
                <a:cubicBezTo>
                  <a:pt x="5550" y="5158"/>
                  <a:pt x="5538" y="5164"/>
                  <a:pt x="5508" y="5164"/>
                </a:cubicBezTo>
                <a:cubicBezTo>
                  <a:pt x="5490" y="5164"/>
                  <a:pt x="5490" y="5164"/>
                  <a:pt x="5490" y="5164"/>
                </a:cubicBezTo>
                <a:cubicBezTo>
                  <a:pt x="5472" y="5164"/>
                  <a:pt x="5467" y="5152"/>
                  <a:pt x="5455" y="5152"/>
                </a:cubicBezTo>
                <a:cubicBezTo>
                  <a:pt x="5443" y="5152"/>
                  <a:pt x="5443" y="5152"/>
                  <a:pt x="5443" y="5152"/>
                </a:cubicBezTo>
                <a:cubicBezTo>
                  <a:pt x="5431" y="5152"/>
                  <a:pt x="5431" y="5170"/>
                  <a:pt x="5419" y="5170"/>
                </a:cubicBezTo>
                <a:cubicBezTo>
                  <a:pt x="5413" y="5170"/>
                  <a:pt x="5407" y="5170"/>
                  <a:pt x="5395" y="5170"/>
                </a:cubicBezTo>
                <a:cubicBezTo>
                  <a:pt x="5390" y="5170"/>
                  <a:pt x="5378" y="5170"/>
                  <a:pt x="5372" y="5170"/>
                </a:cubicBezTo>
                <a:cubicBezTo>
                  <a:pt x="5366" y="5170"/>
                  <a:pt x="5360" y="5158"/>
                  <a:pt x="5348" y="5152"/>
                </a:cubicBezTo>
                <a:cubicBezTo>
                  <a:pt x="5342" y="5152"/>
                  <a:pt x="5336" y="5152"/>
                  <a:pt x="5330" y="5146"/>
                </a:cubicBezTo>
                <a:cubicBezTo>
                  <a:pt x="5318" y="5146"/>
                  <a:pt x="5312" y="5135"/>
                  <a:pt x="5306" y="5129"/>
                </a:cubicBezTo>
                <a:cubicBezTo>
                  <a:pt x="5289" y="5129"/>
                  <a:pt x="5277" y="5129"/>
                  <a:pt x="5259" y="5129"/>
                </a:cubicBezTo>
                <a:cubicBezTo>
                  <a:pt x="5241" y="5129"/>
                  <a:pt x="5229" y="5123"/>
                  <a:pt x="5212" y="5123"/>
                </a:cubicBezTo>
                <a:cubicBezTo>
                  <a:pt x="5194" y="5123"/>
                  <a:pt x="5188" y="5129"/>
                  <a:pt x="5170" y="5129"/>
                </a:cubicBezTo>
                <a:cubicBezTo>
                  <a:pt x="5170" y="5200"/>
                  <a:pt x="5170" y="5200"/>
                  <a:pt x="5170" y="5200"/>
                </a:cubicBezTo>
                <a:cubicBezTo>
                  <a:pt x="5176" y="5206"/>
                  <a:pt x="5182" y="5218"/>
                  <a:pt x="5188" y="5224"/>
                </a:cubicBezTo>
                <a:cubicBezTo>
                  <a:pt x="5200" y="5230"/>
                  <a:pt x="5206" y="5235"/>
                  <a:pt x="5212" y="5241"/>
                </a:cubicBezTo>
                <a:cubicBezTo>
                  <a:pt x="5235" y="5241"/>
                  <a:pt x="5235" y="5241"/>
                  <a:pt x="5235" y="5241"/>
                </a:cubicBezTo>
                <a:cubicBezTo>
                  <a:pt x="5247" y="5241"/>
                  <a:pt x="5253" y="5241"/>
                  <a:pt x="5259" y="5241"/>
                </a:cubicBezTo>
                <a:close/>
                <a:moveTo>
                  <a:pt x="4992" y="5224"/>
                </a:moveTo>
                <a:lnTo>
                  <a:pt x="4992" y="5224"/>
                </a:lnTo>
                <a:cubicBezTo>
                  <a:pt x="4986" y="5218"/>
                  <a:pt x="4992" y="5206"/>
                  <a:pt x="4986" y="5200"/>
                </a:cubicBezTo>
                <a:cubicBezTo>
                  <a:pt x="4980" y="5194"/>
                  <a:pt x="4969" y="5200"/>
                  <a:pt x="4963" y="5194"/>
                </a:cubicBezTo>
                <a:cubicBezTo>
                  <a:pt x="4957" y="5188"/>
                  <a:pt x="4951" y="5182"/>
                  <a:pt x="4939" y="5182"/>
                </a:cubicBezTo>
                <a:cubicBezTo>
                  <a:pt x="4874" y="5182"/>
                  <a:pt x="4874" y="5182"/>
                  <a:pt x="4874" y="5182"/>
                </a:cubicBezTo>
                <a:cubicBezTo>
                  <a:pt x="4880" y="5194"/>
                  <a:pt x="4880" y="5206"/>
                  <a:pt x="4891" y="5212"/>
                </a:cubicBezTo>
                <a:cubicBezTo>
                  <a:pt x="4903" y="5212"/>
                  <a:pt x="4909" y="5206"/>
                  <a:pt x="4915" y="5212"/>
                </a:cubicBezTo>
                <a:cubicBezTo>
                  <a:pt x="4927" y="5218"/>
                  <a:pt x="4933" y="5218"/>
                  <a:pt x="4939" y="5224"/>
                </a:cubicBezTo>
                <a:cubicBezTo>
                  <a:pt x="4945" y="5230"/>
                  <a:pt x="4939" y="5235"/>
                  <a:pt x="4945" y="5247"/>
                </a:cubicBezTo>
                <a:cubicBezTo>
                  <a:pt x="4951" y="5241"/>
                  <a:pt x="4963" y="5247"/>
                  <a:pt x="4969" y="5247"/>
                </a:cubicBezTo>
                <a:cubicBezTo>
                  <a:pt x="4980" y="5241"/>
                  <a:pt x="4980" y="5230"/>
                  <a:pt x="4992" y="5224"/>
                </a:cubicBezTo>
                <a:close/>
                <a:moveTo>
                  <a:pt x="5093" y="5093"/>
                </a:moveTo>
                <a:lnTo>
                  <a:pt x="5093" y="5093"/>
                </a:lnTo>
                <a:cubicBezTo>
                  <a:pt x="5081" y="5075"/>
                  <a:pt x="5069" y="5063"/>
                  <a:pt x="5052" y="5052"/>
                </a:cubicBezTo>
                <a:cubicBezTo>
                  <a:pt x="5034" y="5040"/>
                  <a:pt x="5028" y="5022"/>
                  <a:pt x="5004" y="5022"/>
                </a:cubicBezTo>
                <a:cubicBezTo>
                  <a:pt x="4980" y="5022"/>
                  <a:pt x="4980" y="5022"/>
                  <a:pt x="4980" y="5022"/>
                </a:cubicBezTo>
                <a:cubicBezTo>
                  <a:pt x="4957" y="5022"/>
                  <a:pt x="4951" y="5022"/>
                  <a:pt x="4927" y="5022"/>
                </a:cubicBezTo>
                <a:cubicBezTo>
                  <a:pt x="4921" y="5022"/>
                  <a:pt x="4915" y="5022"/>
                  <a:pt x="4903" y="5022"/>
                </a:cubicBezTo>
                <a:cubicBezTo>
                  <a:pt x="4897" y="5022"/>
                  <a:pt x="4891" y="5016"/>
                  <a:pt x="4880" y="5010"/>
                </a:cubicBezTo>
                <a:cubicBezTo>
                  <a:pt x="4874" y="5004"/>
                  <a:pt x="4874" y="4992"/>
                  <a:pt x="4868" y="4986"/>
                </a:cubicBezTo>
                <a:cubicBezTo>
                  <a:pt x="4856" y="4986"/>
                  <a:pt x="4850" y="4980"/>
                  <a:pt x="4844" y="4975"/>
                </a:cubicBezTo>
                <a:cubicBezTo>
                  <a:pt x="4826" y="4969"/>
                  <a:pt x="4814" y="4963"/>
                  <a:pt x="4797" y="4957"/>
                </a:cubicBezTo>
                <a:cubicBezTo>
                  <a:pt x="4773" y="4945"/>
                  <a:pt x="4773" y="4945"/>
                  <a:pt x="4773" y="4945"/>
                </a:cubicBezTo>
                <a:cubicBezTo>
                  <a:pt x="4767" y="4939"/>
                  <a:pt x="4767" y="4921"/>
                  <a:pt x="4755" y="4921"/>
                </a:cubicBezTo>
                <a:cubicBezTo>
                  <a:pt x="4743" y="4915"/>
                  <a:pt x="4731" y="4921"/>
                  <a:pt x="4720" y="4921"/>
                </a:cubicBezTo>
                <a:cubicBezTo>
                  <a:pt x="4708" y="4921"/>
                  <a:pt x="4696" y="4921"/>
                  <a:pt x="4684" y="4921"/>
                </a:cubicBezTo>
                <a:cubicBezTo>
                  <a:pt x="4672" y="4921"/>
                  <a:pt x="4672" y="4933"/>
                  <a:pt x="4660" y="4933"/>
                </a:cubicBezTo>
                <a:cubicBezTo>
                  <a:pt x="4648" y="4933"/>
                  <a:pt x="4648" y="4927"/>
                  <a:pt x="4636" y="4927"/>
                </a:cubicBezTo>
                <a:cubicBezTo>
                  <a:pt x="4589" y="4927"/>
                  <a:pt x="4589" y="4927"/>
                  <a:pt x="4589" y="4927"/>
                </a:cubicBezTo>
                <a:cubicBezTo>
                  <a:pt x="4577" y="4927"/>
                  <a:pt x="4571" y="4921"/>
                  <a:pt x="4565" y="4927"/>
                </a:cubicBezTo>
                <a:cubicBezTo>
                  <a:pt x="4554" y="4927"/>
                  <a:pt x="4547" y="4921"/>
                  <a:pt x="4542" y="4927"/>
                </a:cubicBezTo>
                <a:cubicBezTo>
                  <a:pt x="4530" y="4933"/>
                  <a:pt x="4524" y="4945"/>
                  <a:pt x="4524" y="4963"/>
                </a:cubicBezTo>
                <a:cubicBezTo>
                  <a:pt x="4524" y="4975"/>
                  <a:pt x="4536" y="4986"/>
                  <a:pt x="4547" y="4992"/>
                </a:cubicBezTo>
                <a:cubicBezTo>
                  <a:pt x="4559" y="5004"/>
                  <a:pt x="4577" y="5004"/>
                  <a:pt x="4595" y="5004"/>
                </a:cubicBezTo>
                <a:cubicBezTo>
                  <a:pt x="4607" y="5004"/>
                  <a:pt x="4613" y="5004"/>
                  <a:pt x="4619" y="5004"/>
                </a:cubicBezTo>
                <a:cubicBezTo>
                  <a:pt x="4636" y="4998"/>
                  <a:pt x="4648" y="4980"/>
                  <a:pt x="4666" y="4975"/>
                </a:cubicBezTo>
                <a:cubicBezTo>
                  <a:pt x="4672" y="4975"/>
                  <a:pt x="4678" y="4975"/>
                  <a:pt x="4690" y="4975"/>
                </a:cubicBezTo>
                <a:cubicBezTo>
                  <a:pt x="4720" y="4975"/>
                  <a:pt x="4737" y="4986"/>
                  <a:pt x="4755" y="5004"/>
                </a:cubicBezTo>
                <a:cubicBezTo>
                  <a:pt x="4767" y="5010"/>
                  <a:pt x="4761" y="5022"/>
                  <a:pt x="4767" y="5028"/>
                </a:cubicBezTo>
                <a:cubicBezTo>
                  <a:pt x="4773" y="5034"/>
                  <a:pt x="4785" y="5034"/>
                  <a:pt x="4791" y="5034"/>
                </a:cubicBezTo>
                <a:cubicBezTo>
                  <a:pt x="4802" y="5034"/>
                  <a:pt x="4802" y="5046"/>
                  <a:pt x="4814" y="5046"/>
                </a:cubicBezTo>
                <a:cubicBezTo>
                  <a:pt x="4826" y="5046"/>
                  <a:pt x="4832" y="5040"/>
                  <a:pt x="4844" y="5046"/>
                </a:cubicBezTo>
                <a:cubicBezTo>
                  <a:pt x="4856" y="5046"/>
                  <a:pt x="4856" y="5063"/>
                  <a:pt x="4868" y="5069"/>
                </a:cubicBezTo>
                <a:cubicBezTo>
                  <a:pt x="4880" y="5081"/>
                  <a:pt x="4897" y="5093"/>
                  <a:pt x="4915" y="5093"/>
                </a:cubicBezTo>
                <a:lnTo>
                  <a:pt x="5093" y="5093"/>
                </a:lnTo>
                <a:close/>
                <a:moveTo>
                  <a:pt x="7850" y="1998"/>
                </a:moveTo>
                <a:lnTo>
                  <a:pt x="7850" y="1998"/>
                </a:lnTo>
                <a:cubicBezTo>
                  <a:pt x="7862" y="1992"/>
                  <a:pt x="7862" y="1986"/>
                  <a:pt x="7874" y="1986"/>
                </a:cubicBezTo>
                <a:cubicBezTo>
                  <a:pt x="7880" y="1986"/>
                  <a:pt x="7892" y="1986"/>
                  <a:pt x="7897" y="1986"/>
                </a:cubicBezTo>
                <a:cubicBezTo>
                  <a:pt x="7903" y="1986"/>
                  <a:pt x="7909" y="1998"/>
                  <a:pt x="7915" y="2004"/>
                </a:cubicBezTo>
                <a:cubicBezTo>
                  <a:pt x="7921" y="2010"/>
                  <a:pt x="7933" y="2004"/>
                  <a:pt x="7939" y="2016"/>
                </a:cubicBezTo>
                <a:cubicBezTo>
                  <a:pt x="7945" y="2022"/>
                  <a:pt x="7933" y="2034"/>
                  <a:pt x="7939" y="2040"/>
                </a:cubicBezTo>
                <a:cubicBezTo>
                  <a:pt x="7927" y="2040"/>
                  <a:pt x="7921" y="2034"/>
                  <a:pt x="7915" y="2034"/>
                </a:cubicBezTo>
                <a:cubicBezTo>
                  <a:pt x="7886" y="2034"/>
                  <a:pt x="7874" y="2034"/>
                  <a:pt x="7844" y="2034"/>
                </a:cubicBezTo>
                <a:cubicBezTo>
                  <a:pt x="7838" y="2034"/>
                  <a:pt x="7832" y="2040"/>
                  <a:pt x="7820" y="2040"/>
                </a:cubicBezTo>
                <a:cubicBezTo>
                  <a:pt x="7826" y="2075"/>
                  <a:pt x="7826" y="2075"/>
                  <a:pt x="7826" y="2075"/>
                </a:cubicBezTo>
                <a:cubicBezTo>
                  <a:pt x="7838" y="2075"/>
                  <a:pt x="7844" y="2069"/>
                  <a:pt x="7850" y="2069"/>
                </a:cubicBezTo>
                <a:cubicBezTo>
                  <a:pt x="7897" y="2069"/>
                  <a:pt x="7897" y="2069"/>
                  <a:pt x="7897" y="2069"/>
                </a:cubicBezTo>
                <a:lnTo>
                  <a:pt x="7903" y="2075"/>
                </a:lnTo>
                <a:cubicBezTo>
                  <a:pt x="7903" y="2123"/>
                  <a:pt x="7903" y="2123"/>
                  <a:pt x="7903" y="2123"/>
                </a:cubicBezTo>
                <a:cubicBezTo>
                  <a:pt x="7915" y="2146"/>
                  <a:pt x="7915" y="2146"/>
                  <a:pt x="7915" y="2146"/>
                </a:cubicBezTo>
                <a:cubicBezTo>
                  <a:pt x="7939" y="2146"/>
                  <a:pt x="7939" y="2146"/>
                  <a:pt x="7939" y="2146"/>
                </a:cubicBezTo>
                <a:cubicBezTo>
                  <a:pt x="7945" y="2146"/>
                  <a:pt x="7951" y="2141"/>
                  <a:pt x="7957" y="2141"/>
                </a:cubicBezTo>
                <a:cubicBezTo>
                  <a:pt x="7975" y="2141"/>
                  <a:pt x="7986" y="2141"/>
                  <a:pt x="8004" y="2141"/>
                </a:cubicBezTo>
                <a:cubicBezTo>
                  <a:pt x="8028" y="2141"/>
                  <a:pt x="8028" y="2141"/>
                  <a:pt x="8028" y="2141"/>
                </a:cubicBezTo>
                <a:cubicBezTo>
                  <a:pt x="8034" y="2141"/>
                  <a:pt x="8046" y="2134"/>
                  <a:pt x="8052" y="2141"/>
                </a:cubicBezTo>
                <a:cubicBezTo>
                  <a:pt x="8064" y="2146"/>
                  <a:pt x="8058" y="2158"/>
                  <a:pt x="8069" y="2164"/>
                </a:cubicBezTo>
                <a:cubicBezTo>
                  <a:pt x="8075" y="2164"/>
                  <a:pt x="8081" y="2170"/>
                  <a:pt x="8093" y="2176"/>
                </a:cubicBezTo>
                <a:cubicBezTo>
                  <a:pt x="8105" y="2176"/>
                  <a:pt x="8111" y="2176"/>
                  <a:pt x="8123" y="2176"/>
                </a:cubicBezTo>
                <a:cubicBezTo>
                  <a:pt x="8141" y="2176"/>
                  <a:pt x="8147" y="2176"/>
                  <a:pt x="8158" y="2176"/>
                </a:cubicBezTo>
                <a:cubicBezTo>
                  <a:pt x="8170" y="2170"/>
                  <a:pt x="8176" y="2164"/>
                  <a:pt x="8182" y="2158"/>
                </a:cubicBezTo>
                <a:cubicBezTo>
                  <a:pt x="8194" y="2146"/>
                  <a:pt x="8188" y="2134"/>
                  <a:pt x="8200" y="2129"/>
                </a:cubicBezTo>
                <a:cubicBezTo>
                  <a:pt x="8206" y="2123"/>
                  <a:pt x="8212" y="2117"/>
                  <a:pt x="8224" y="2111"/>
                </a:cubicBezTo>
                <a:cubicBezTo>
                  <a:pt x="8230" y="2111"/>
                  <a:pt x="8235" y="2111"/>
                  <a:pt x="8247" y="2111"/>
                </a:cubicBezTo>
                <a:cubicBezTo>
                  <a:pt x="8259" y="2105"/>
                  <a:pt x="8259" y="2093"/>
                  <a:pt x="8265" y="2087"/>
                </a:cubicBezTo>
                <a:cubicBezTo>
                  <a:pt x="8283" y="2081"/>
                  <a:pt x="8295" y="2075"/>
                  <a:pt x="8313" y="2069"/>
                </a:cubicBezTo>
                <a:cubicBezTo>
                  <a:pt x="8342" y="2069"/>
                  <a:pt x="8366" y="2069"/>
                  <a:pt x="8402" y="2069"/>
                </a:cubicBezTo>
                <a:cubicBezTo>
                  <a:pt x="8402" y="2028"/>
                  <a:pt x="8402" y="2028"/>
                  <a:pt x="8402" y="2028"/>
                </a:cubicBezTo>
                <a:cubicBezTo>
                  <a:pt x="8396" y="2016"/>
                  <a:pt x="8396" y="2004"/>
                  <a:pt x="8390" y="2004"/>
                </a:cubicBezTo>
                <a:cubicBezTo>
                  <a:pt x="8366" y="1992"/>
                  <a:pt x="8366" y="1992"/>
                  <a:pt x="8366" y="1992"/>
                </a:cubicBezTo>
                <a:cubicBezTo>
                  <a:pt x="8360" y="1986"/>
                  <a:pt x="8348" y="1992"/>
                  <a:pt x="8342" y="1992"/>
                </a:cubicBezTo>
                <a:cubicBezTo>
                  <a:pt x="8342" y="1980"/>
                  <a:pt x="8342" y="1975"/>
                  <a:pt x="8342" y="1968"/>
                </a:cubicBezTo>
                <a:cubicBezTo>
                  <a:pt x="8342" y="1957"/>
                  <a:pt x="8354" y="1957"/>
                  <a:pt x="8354" y="1945"/>
                </a:cubicBezTo>
                <a:cubicBezTo>
                  <a:pt x="8354" y="1933"/>
                  <a:pt x="8348" y="1927"/>
                  <a:pt x="8348" y="1915"/>
                </a:cubicBezTo>
                <a:cubicBezTo>
                  <a:pt x="8295" y="1915"/>
                  <a:pt x="8295" y="1915"/>
                  <a:pt x="8295" y="1915"/>
                </a:cubicBezTo>
                <a:cubicBezTo>
                  <a:pt x="8283" y="1915"/>
                  <a:pt x="8277" y="1921"/>
                  <a:pt x="8265" y="1921"/>
                </a:cubicBezTo>
                <a:cubicBezTo>
                  <a:pt x="8259" y="1927"/>
                  <a:pt x="8253" y="1933"/>
                  <a:pt x="8247" y="1939"/>
                </a:cubicBezTo>
                <a:cubicBezTo>
                  <a:pt x="8235" y="1945"/>
                  <a:pt x="8230" y="1951"/>
                  <a:pt x="8218" y="1951"/>
                </a:cubicBezTo>
                <a:cubicBezTo>
                  <a:pt x="8212" y="1951"/>
                  <a:pt x="8212" y="1963"/>
                  <a:pt x="8206" y="1963"/>
                </a:cubicBezTo>
                <a:cubicBezTo>
                  <a:pt x="8194" y="1963"/>
                  <a:pt x="8188" y="1957"/>
                  <a:pt x="8182" y="1957"/>
                </a:cubicBezTo>
                <a:cubicBezTo>
                  <a:pt x="8164" y="1957"/>
                  <a:pt x="8152" y="1951"/>
                  <a:pt x="8135" y="1951"/>
                </a:cubicBezTo>
                <a:cubicBezTo>
                  <a:pt x="8117" y="1951"/>
                  <a:pt x="8105" y="1957"/>
                  <a:pt x="8093" y="1957"/>
                </a:cubicBezTo>
                <a:cubicBezTo>
                  <a:pt x="8069" y="1963"/>
                  <a:pt x="8064" y="1980"/>
                  <a:pt x="8040" y="1980"/>
                </a:cubicBezTo>
                <a:cubicBezTo>
                  <a:pt x="7992" y="1980"/>
                  <a:pt x="7992" y="1980"/>
                  <a:pt x="7992" y="1980"/>
                </a:cubicBezTo>
                <a:cubicBezTo>
                  <a:pt x="7992" y="1957"/>
                  <a:pt x="7992" y="1957"/>
                  <a:pt x="7992" y="1957"/>
                </a:cubicBezTo>
                <a:cubicBezTo>
                  <a:pt x="7992" y="1933"/>
                  <a:pt x="7992" y="1933"/>
                  <a:pt x="7992" y="1933"/>
                </a:cubicBezTo>
                <a:cubicBezTo>
                  <a:pt x="7992" y="1921"/>
                  <a:pt x="7980" y="1921"/>
                  <a:pt x="7975" y="1909"/>
                </a:cubicBezTo>
                <a:cubicBezTo>
                  <a:pt x="7957" y="1915"/>
                  <a:pt x="7957" y="1915"/>
                  <a:pt x="7957" y="1915"/>
                </a:cubicBezTo>
                <a:cubicBezTo>
                  <a:pt x="7957" y="1939"/>
                  <a:pt x="7957" y="1939"/>
                  <a:pt x="7957" y="1939"/>
                </a:cubicBezTo>
                <a:cubicBezTo>
                  <a:pt x="7939" y="1933"/>
                  <a:pt x="7933" y="1927"/>
                  <a:pt x="7921" y="1927"/>
                </a:cubicBezTo>
                <a:cubicBezTo>
                  <a:pt x="7909" y="1927"/>
                  <a:pt x="7897" y="1933"/>
                  <a:pt x="7886" y="1933"/>
                </a:cubicBezTo>
                <a:cubicBezTo>
                  <a:pt x="7880" y="1933"/>
                  <a:pt x="7868" y="1933"/>
                  <a:pt x="7862" y="1933"/>
                </a:cubicBezTo>
                <a:cubicBezTo>
                  <a:pt x="7856" y="1939"/>
                  <a:pt x="7844" y="1939"/>
                  <a:pt x="7838" y="1945"/>
                </a:cubicBezTo>
                <a:cubicBezTo>
                  <a:pt x="7832" y="1951"/>
                  <a:pt x="7820" y="1957"/>
                  <a:pt x="7820" y="1968"/>
                </a:cubicBezTo>
                <a:cubicBezTo>
                  <a:pt x="7820" y="1980"/>
                  <a:pt x="7826" y="1986"/>
                  <a:pt x="7826" y="1998"/>
                </a:cubicBezTo>
                <a:cubicBezTo>
                  <a:pt x="7838" y="1992"/>
                  <a:pt x="7844" y="1998"/>
                  <a:pt x="7850" y="1998"/>
                </a:cubicBezTo>
                <a:close/>
                <a:moveTo>
                  <a:pt x="6095" y="3137"/>
                </a:moveTo>
                <a:lnTo>
                  <a:pt x="6095" y="3137"/>
                </a:lnTo>
                <a:cubicBezTo>
                  <a:pt x="6083" y="3142"/>
                  <a:pt x="6077" y="3142"/>
                  <a:pt x="6071" y="3148"/>
                </a:cubicBezTo>
                <a:cubicBezTo>
                  <a:pt x="6065" y="3154"/>
                  <a:pt x="6071" y="3166"/>
                  <a:pt x="6071" y="3172"/>
                </a:cubicBezTo>
                <a:cubicBezTo>
                  <a:pt x="6065" y="3184"/>
                  <a:pt x="6065" y="3190"/>
                  <a:pt x="6065" y="3202"/>
                </a:cubicBezTo>
                <a:cubicBezTo>
                  <a:pt x="6065" y="3214"/>
                  <a:pt x="6054" y="3214"/>
                  <a:pt x="6048" y="3225"/>
                </a:cubicBezTo>
                <a:cubicBezTo>
                  <a:pt x="6042" y="3231"/>
                  <a:pt x="6036" y="3237"/>
                  <a:pt x="6030" y="3249"/>
                </a:cubicBezTo>
                <a:cubicBezTo>
                  <a:pt x="6018" y="3261"/>
                  <a:pt x="6006" y="3279"/>
                  <a:pt x="5988" y="3291"/>
                </a:cubicBezTo>
                <a:cubicBezTo>
                  <a:pt x="5965" y="3314"/>
                  <a:pt x="5947" y="3332"/>
                  <a:pt x="5947" y="3368"/>
                </a:cubicBezTo>
                <a:cubicBezTo>
                  <a:pt x="5947" y="3380"/>
                  <a:pt x="5953" y="3386"/>
                  <a:pt x="5953" y="3397"/>
                </a:cubicBezTo>
                <a:cubicBezTo>
                  <a:pt x="6113" y="3397"/>
                  <a:pt x="6113" y="3397"/>
                  <a:pt x="6113" y="3397"/>
                </a:cubicBezTo>
                <a:cubicBezTo>
                  <a:pt x="6136" y="3397"/>
                  <a:pt x="6148" y="3415"/>
                  <a:pt x="6160" y="3427"/>
                </a:cubicBezTo>
                <a:cubicBezTo>
                  <a:pt x="6178" y="3445"/>
                  <a:pt x="6184" y="3457"/>
                  <a:pt x="6208" y="3463"/>
                </a:cubicBezTo>
                <a:cubicBezTo>
                  <a:pt x="6214" y="3457"/>
                  <a:pt x="6225" y="3457"/>
                  <a:pt x="6231" y="3445"/>
                </a:cubicBezTo>
                <a:cubicBezTo>
                  <a:pt x="6231" y="3433"/>
                  <a:pt x="6231" y="3415"/>
                  <a:pt x="6231" y="3403"/>
                </a:cubicBezTo>
                <a:cubicBezTo>
                  <a:pt x="6231" y="3391"/>
                  <a:pt x="6225" y="3386"/>
                  <a:pt x="6225" y="3380"/>
                </a:cubicBezTo>
                <a:cubicBezTo>
                  <a:pt x="6225" y="3356"/>
                  <a:pt x="6237" y="3350"/>
                  <a:pt x="6249" y="3332"/>
                </a:cubicBezTo>
                <a:cubicBezTo>
                  <a:pt x="6243" y="3309"/>
                  <a:pt x="6243" y="3309"/>
                  <a:pt x="6243" y="3309"/>
                </a:cubicBezTo>
                <a:cubicBezTo>
                  <a:pt x="6231" y="3309"/>
                  <a:pt x="6225" y="3314"/>
                  <a:pt x="6220" y="3309"/>
                </a:cubicBezTo>
                <a:cubicBezTo>
                  <a:pt x="6202" y="3303"/>
                  <a:pt x="6190" y="3291"/>
                  <a:pt x="6172" y="3279"/>
                </a:cubicBezTo>
                <a:cubicBezTo>
                  <a:pt x="6160" y="3273"/>
                  <a:pt x="6160" y="3261"/>
                  <a:pt x="6148" y="3261"/>
                </a:cubicBezTo>
                <a:cubicBezTo>
                  <a:pt x="6143" y="3255"/>
                  <a:pt x="6136" y="3255"/>
                  <a:pt x="6125" y="3255"/>
                </a:cubicBezTo>
                <a:cubicBezTo>
                  <a:pt x="6119" y="3249"/>
                  <a:pt x="6113" y="3255"/>
                  <a:pt x="6107" y="3255"/>
                </a:cubicBezTo>
                <a:cubicBezTo>
                  <a:pt x="6095" y="3249"/>
                  <a:pt x="6089" y="3243"/>
                  <a:pt x="6083" y="3243"/>
                </a:cubicBezTo>
                <a:cubicBezTo>
                  <a:pt x="6089" y="3225"/>
                  <a:pt x="6089" y="3208"/>
                  <a:pt x="6101" y="3196"/>
                </a:cubicBezTo>
                <a:cubicBezTo>
                  <a:pt x="6101" y="3190"/>
                  <a:pt x="6119" y="3190"/>
                  <a:pt x="6119" y="3184"/>
                </a:cubicBezTo>
                <a:cubicBezTo>
                  <a:pt x="6125" y="3178"/>
                  <a:pt x="6125" y="3172"/>
                  <a:pt x="6125" y="3160"/>
                </a:cubicBezTo>
                <a:cubicBezTo>
                  <a:pt x="6125" y="3148"/>
                  <a:pt x="6119" y="3148"/>
                  <a:pt x="6113" y="3137"/>
                </a:cubicBezTo>
                <a:cubicBezTo>
                  <a:pt x="6107" y="3142"/>
                  <a:pt x="6101" y="3137"/>
                  <a:pt x="6095" y="3137"/>
                </a:cubicBezTo>
                <a:close/>
                <a:moveTo>
                  <a:pt x="5787" y="3261"/>
                </a:moveTo>
                <a:lnTo>
                  <a:pt x="5787" y="3261"/>
                </a:lnTo>
                <a:cubicBezTo>
                  <a:pt x="5775" y="3261"/>
                  <a:pt x="5769" y="3255"/>
                  <a:pt x="5763" y="3255"/>
                </a:cubicBezTo>
                <a:cubicBezTo>
                  <a:pt x="5757" y="3249"/>
                  <a:pt x="5745" y="3255"/>
                  <a:pt x="5739" y="3255"/>
                </a:cubicBezTo>
                <a:cubicBezTo>
                  <a:pt x="5727" y="3249"/>
                  <a:pt x="5727" y="3243"/>
                  <a:pt x="5716" y="3243"/>
                </a:cubicBezTo>
                <a:cubicBezTo>
                  <a:pt x="5704" y="3237"/>
                  <a:pt x="5704" y="3225"/>
                  <a:pt x="5692" y="3220"/>
                </a:cubicBezTo>
                <a:cubicBezTo>
                  <a:pt x="5686" y="3214"/>
                  <a:pt x="5680" y="3220"/>
                  <a:pt x="5668" y="3220"/>
                </a:cubicBezTo>
                <a:cubicBezTo>
                  <a:pt x="5650" y="3231"/>
                  <a:pt x="5650" y="3231"/>
                  <a:pt x="5650" y="3231"/>
                </a:cubicBezTo>
                <a:cubicBezTo>
                  <a:pt x="5656" y="3231"/>
                  <a:pt x="5662" y="3237"/>
                  <a:pt x="5668" y="3243"/>
                </a:cubicBezTo>
                <a:cubicBezTo>
                  <a:pt x="5680" y="3249"/>
                  <a:pt x="5680" y="3261"/>
                  <a:pt x="5686" y="3261"/>
                </a:cubicBezTo>
                <a:cubicBezTo>
                  <a:pt x="5692" y="3267"/>
                  <a:pt x="5704" y="3273"/>
                  <a:pt x="5710" y="3279"/>
                </a:cubicBezTo>
                <a:cubicBezTo>
                  <a:pt x="5722" y="3291"/>
                  <a:pt x="5727" y="3303"/>
                  <a:pt x="5745" y="3303"/>
                </a:cubicBezTo>
                <a:cubicBezTo>
                  <a:pt x="5757" y="3303"/>
                  <a:pt x="5763" y="3291"/>
                  <a:pt x="5775" y="3279"/>
                </a:cubicBezTo>
                <a:cubicBezTo>
                  <a:pt x="5775" y="3279"/>
                  <a:pt x="5781" y="3267"/>
                  <a:pt x="5787" y="3261"/>
                </a:cubicBezTo>
                <a:close/>
                <a:moveTo>
                  <a:pt x="7393" y="1731"/>
                </a:moveTo>
                <a:lnTo>
                  <a:pt x="7393" y="1731"/>
                </a:lnTo>
                <a:cubicBezTo>
                  <a:pt x="7400" y="1731"/>
                  <a:pt x="7400" y="1731"/>
                  <a:pt x="7400" y="1731"/>
                </a:cubicBezTo>
                <a:cubicBezTo>
                  <a:pt x="7405" y="1731"/>
                  <a:pt x="7405" y="1731"/>
                  <a:pt x="7411" y="1731"/>
                </a:cubicBezTo>
                <a:lnTo>
                  <a:pt x="7411" y="1731"/>
                </a:lnTo>
                <a:cubicBezTo>
                  <a:pt x="7411" y="1731"/>
                  <a:pt x="7411" y="1731"/>
                  <a:pt x="7417" y="1731"/>
                </a:cubicBezTo>
                <a:lnTo>
                  <a:pt x="7417" y="1731"/>
                </a:lnTo>
                <a:cubicBezTo>
                  <a:pt x="7423" y="1737"/>
                  <a:pt x="7423" y="1737"/>
                  <a:pt x="7423" y="1737"/>
                </a:cubicBezTo>
                <a:cubicBezTo>
                  <a:pt x="7423" y="1737"/>
                  <a:pt x="7423" y="1737"/>
                  <a:pt x="7429" y="1737"/>
                </a:cubicBezTo>
                <a:cubicBezTo>
                  <a:pt x="7429" y="1743"/>
                  <a:pt x="7429" y="1743"/>
                  <a:pt x="7435" y="1743"/>
                </a:cubicBezTo>
                <a:cubicBezTo>
                  <a:pt x="7435" y="1749"/>
                  <a:pt x="7435" y="1749"/>
                  <a:pt x="7435" y="1749"/>
                </a:cubicBezTo>
                <a:cubicBezTo>
                  <a:pt x="7441" y="1749"/>
                  <a:pt x="7447" y="1749"/>
                  <a:pt x="7447" y="1749"/>
                </a:cubicBezTo>
                <a:cubicBezTo>
                  <a:pt x="7459" y="1749"/>
                  <a:pt x="7465" y="1749"/>
                  <a:pt x="7471" y="1749"/>
                </a:cubicBezTo>
                <a:cubicBezTo>
                  <a:pt x="7482" y="1755"/>
                  <a:pt x="7488" y="1761"/>
                  <a:pt x="7494" y="1767"/>
                </a:cubicBezTo>
                <a:cubicBezTo>
                  <a:pt x="7506" y="1773"/>
                  <a:pt x="7512" y="1767"/>
                  <a:pt x="7524" y="1767"/>
                </a:cubicBezTo>
                <a:cubicBezTo>
                  <a:pt x="7530" y="1767"/>
                  <a:pt x="7536" y="1767"/>
                  <a:pt x="7542" y="1767"/>
                </a:cubicBezTo>
                <a:cubicBezTo>
                  <a:pt x="7548" y="1767"/>
                  <a:pt x="7548" y="1761"/>
                  <a:pt x="7554" y="1761"/>
                </a:cubicBezTo>
                <a:cubicBezTo>
                  <a:pt x="7566" y="1761"/>
                  <a:pt x="7571" y="1755"/>
                  <a:pt x="7577" y="1749"/>
                </a:cubicBezTo>
                <a:cubicBezTo>
                  <a:pt x="7583" y="1743"/>
                  <a:pt x="7589" y="1743"/>
                  <a:pt x="7595" y="1737"/>
                </a:cubicBezTo>
                <a:cubicBezTo>
                  <a:pt x="7595" y="1731"/>
                  <a:pt x="7595" y="1725"/>
                  <a:pt x="7601" y="1725"/>
                </a:cubicBezTo>
                <a:cubicBezTo>
                  <a:pt x="7613" y="1720"/>
                  <a:pt x="7619" y="1714"/>
                  <a:pt x="7625" y="1714"/>
                </a:cubicBezTo>
                <a:cubicBezTo>
                  <a:pt x="7631" y="1708"/>
                  <a:pt x="7643" y="1714"/>
                  <a:pt x="7648" y="1714"/>
                </a:cubicBezTo>
                <a:cubicBezTo>
                  <a:pt x="7654" y="1714"/>
                  <a:pt x="7654" y="1708"/>
                  <a:pt x="7660" y="1708"/>
                </a:cubicBezTo>
                <a:cubicBezTo>
                  <a:pt x="7666" y="1708"/>
                  <a:pt x="7672" y="1702"/>
                  <a:pt x="7672" y="1702"/>
                </a:cubicBezTo>
                <a:cubicBezTo>
                  <a:pt x="7678" y="1702"/>
                  <a:pt x="7684" y="1702"/>
                  <a:pt x="7690" y="1702"/>
                </a:cubicBezTo>
                <a:cubicBezTo>
                  <a:pt x="7690" y="1702"/>
                  <a:pt x="7696" y="1696"/>
                  <a:pt x="7702" y="1696"/>
                </a:cubicBezTo>
                <a:cubicBezTo>
                  <a:pt x="7702" y="1696"/>
                  <a:pt x="7708" y="1690"/>
                  <a:pt x="7714" y="1690"/>
                </a:cubicBezTo>
                <a:cubicBezTo>
                  <a:pt x="7714" y="1690"/>
                  <a:pt x="7720" y="1690"/>
                  <a:pt x="7726" y="1690"/>
                </a:cubicBezTo>
                <a:lnTo>
                  <a:pt x="7732" y="1684"/>
                </a:lnTo>
                <a:cubicBezTo>
                  <a:pt x="7737" y="1678"/>
                  <a:pt x="7743" y="1678"/>
                  <a:pt x="7743" y="1678"/>
                </a:cubicBezTo>
                <a:cubicBezTo>
                  <a:pt x="7749" y="1672"/>
                  <a:pt x="7749" y="1666"/>
                  <a:pt x="7755" y="1666"/>
                </a:cubicBezTo>
                <a:cubicBezTo>
                  <a:pt x="7761" y="1660"/>
                  <a:pt x="7761" y="1654"/>
                  <a:pt x="7767" y="1648"/>
                </a:cubicBezTo>
                <a:cubicBezTo>
                  <a:pt x="7767" y="1648"/>
                  <a:pt x="7773" y="1642"/>
                  <a:pt x="7779" y="1636"/>
                </a:cubicBezTo>
                <a:cubicBezTo>
                  <a:pt x="7785" y="1625"/>
                  <a:pt x="7791" y="1619"/>
                  <a:pt x="7803" y="1619"/>
                </a:cubicBezTo>
                <a:cubicBezTo>
                  <a:pt x="7862" y="1619"/>
                  <a:pt x="7862" y="1619"/>
                  <a:pt x="7862" y="1619"/>
                </a:cubicBezTo>
                <a:cubicBezTo>
                  <a:pt x="7868" y="1619"/>
                  <a:pt x="7874" y="1613"/>
                  <a:pt x="7880" y="1607"/>
                </a:cubicBezTo>
                <a:cubicBezTo>
                  <a:pt x="7886" y="1607"/>
                  <a:pt x="7892" y="1601"/>
                  <a:pt x="7892" y="1595"/>
                </a:cubicBezTo>
                <a:cubicBezTo>
                  <a:pt x="7897" y="1595"/>
                  <a:pt x="7903" y="1589"/>
                  <a:pt x="7909" y="1583"/>
                </a:cubicBezTo>
                <a:cubicBezTo>
                  <a:pt x="7909" y="1583"/>
                  <a:pt x="7909" y="1577"/>
                  <a:pt x="7909" y="1571"/>
                </a:cubicBezTo>
                <a:cubicBezTo>
                  <a:pt x="7897" y="1571"/>
                  <a:pt x="7897" y="1571"/>
                  <a:pt x="7897" y="1571"/>
                </a:cubicBezTo>
                <a:cubicBezTo>
                  <a:pt x="7886" y="1577"/>
                  <a:pt x="7880" y="1577"/>
                  <a:pt x="7874" y="1583"/>
                </a:cubicBezTo>
                <a:cubicBezTo>
                  <a:pt x="7874" y="1589"/>
                  <a:pt x="7874" y="1595"/>
                  <a:pt x="7874" y="1595"/>
                </a:cubicBezTo>
                <a:cubicBezTo>
                  <a:pt x="7868" y="1601"/>
                  <a:pt x="7862" y="1601"/>
                  <a:pt x="7850" y="1601"/>
                </a:cubicBezTo>
                <a:cubicBezTo>
                  <a:pt x="7844" y="1601"/>
                  <a:pt x="7844" y="1601"/>
                  <a:pt x="7844" y="1601"/>
                </a:cubicBezTo>
                <a:cubicBezTo>
                  <a:pt x="7838" y="1601"/>
                  <a:pt x="7826" y="1595"/>
                  <a:pt x="7820" y="1589"/>
                </a:cubicBezTo>
                <a:cubicBezTo>
                  <a:pt x="7814" y="1583"/>
                  <a:pt x="7814" y="1571"/>
                  <a:pt x="7803" y="1571"/>
                </a:cubicBezTo>
                <a:cubicBezTo>
                  <a:pt x="7803" y="1565"/>
                  <a:pt x="7797" y="1571"/>
                  <a:pt x="7797" y="1571"/>
                </a:cubicBezTo>
                <a:cubicBezTo>
                  <a:pt x="7785" y="1571"/>
                  <a:pt x="7785" y="1571"/>
                  <a:pt x="7785" y="1571"/>
                </a:cubicBezTo>
                <a:cubicBezTo>
                  <a:pt x="7761" y="1571"/>
                  <a:pt x="7749" y="1571"/>
                  <a:pt x="7732" y="1565"/>
                </a:cubicBezTo>
                <a:cubicBezTo>
                  <a:pt x="7732" y="1559"/>
                  <a:pt x="7726" y="1559"/>
                  <a:pt x="7726" y="1559"/>
                </a:cubicBezTo>
                <a:cubicBezTo>
                  <a:pt x="7720" y="1559"/>
                  <a:pt x="7714" y="1554"/>
                  <a:pt x="7714" y="1554"/>
                </a:cubicBezTo>
                <a:cubicBezTo>
                  <a:pt x="7708" y="1548"/>
                  <a:pt x="7702" y="1548"/>
                  <a:pt x="7702" y="1542"/>
                </a:cubicBezTo>
                <a:cubicBezTo>
                  <a:pt x="7696" y="1536"/>
                  <a:pt x="7696" y="1536"/>
                  <a:pt x="7696" y="1530"/>
                </a:cubicBezTo>
                <a:cubicBezTo>
                  <a:pt x="7696" y="1506"/>
                  <a:pt x="7696" y="1506"/>
                  <a:pt x="7696" y="1506"/>
                </a:cubicBezTo>
                <a:cubicBezTo>
                  <a:pt x="7708" y="1506"/>
                  <a:pt x="7708" y="1500"/>
                  <a:pt x="7720" y="1500"/>
                </a:cubicBezTo>
                <a:cubicBezTo>
                  <a:pt x="7732" y="1500"/>
                  <a:pt x="7737" y="1506"/>
                  <a:pt x="7749" y="1500"/>
                </a:cubicBezTo>
                <a:cubicBezTo>
                  <a:pt x="7755" y="1500"/>
                  <a:pt x="7761" y="1500"/>
                  <a:pt x="7761" y="1500"/>
                </a:cubicBezTo>
                <a:cubicBezTo>
                  <a:pt x="7773" y="1500"/>
                  <a:pt x="7779" y="1500"/>
                  <a:pt x="7791" y="1494"/>
                </a:cubicBezTo>
                <a:cubicBezTo>
                  <a:pt x="7797" y="1488"/>
                  <a:pt x="7803" y="1482"/>
                  <a:pt x="7809" y="1470"/>
                </a:cubicBezTo>
                <a:cubicBezTo>
                  <a:pt x="7814" y="1470"/>
                  <a:pt x="7814" y="1470"/>
                  <a:pt x="7820" y="1476"/>
                </a:cubicBezTo>
                <a:cubicBezTo>
                  <a:pt x="7826" y="1476"/>
                  <a:pt x="7826" y="1482"/>
                  <a:pt x="7826" y="1488"/>
                </a:cubicBezTo>
                <a:cubicBezTo>
                  <a:pt x="7832" y="1494"/>
                  <a:pt x="7826" y="1506"/>
                  <a:pt x="7826" y="1512"/>
                </a:cubicBezTo>
                <a:cubicBezTo>
                  <a:pt x="7826" y="1518"/>
                  <a:pt x="7832" y="1524"/>
                  <a:pt x="7832" y="1524"/>
                </a:cubicBezTo>
                <a:cubicBezTo>
                  <a:pt x="7838" y="1530"/>
                  <a:pt x="7838" y="1536"/>
                  <a:pt x="7838" y="1536"/>
                </a:cubicBezTo>
                <a:cubicBezTo>
                  <a:pt x="7844" y="1548"/>
                  <a:pt x="7856" y="1548"/>
                  <a:pt x="7868" y="1548"/>
                </a:cubicBezTo>
                <a:cubicBezTo>
                  <a:pt x="7874" y="1548"/>
                  <a:pt x="7874" y="1548"/>
                  <a:pt x="7880" y="1542"/>
                </a:cubicBezTo>
                <a:cubicBezTo>
                  <a:pt x="7880" y="1536"/>
                  <a:pt x="7880" y="1530"/>
                  <a:pt x="7880" y="1530"/>
                </a:cubicBezTo>
                <a:cubicBezTo>
                  <a:pt x="7886" y="1518"/>
                  <a:pt x="7897" y="1518"/>
                  <a:pt x="7903" y="1512"/>
                </a:cubicBezTo>
                <a:cubicBezTo>
                  <a:pt x="7915" y="1512"/>
                  <a:pt x="7921" y="1512"/>
                  <a:pt x="7927" y="1512"/>
                </a:cubicBezTo>
                <a:cubicBezTo>
                  <a:pt x="7939" y="1512"/>
                  <a:pt x="7945" y="1512"/>
                  <a:pt x="7957" y="1512"/>
                </a:cubicBezTo>
                <a:cubicBezTo>
                  <a:pt x="7957" y="1512"/>
                  <a:pt x="7963" y="1512"/>
                  <a:pt x="7963" y="1506"/>
                </a:cubicBezTo>
                <a:cubicBezTo>
                  <a:pt x="7963" y="1500"/>
                  <a:pt x="7963" y="1494"/>
                  <a:pt x="7963" y="1488"/>
                </a:cubicBezTo>
                <a:cubicBezTo>
                  <a:pt x="7963" y="1476"/>
                  <a:pt x="7957" y="1470"/>
                  <a:pt x="7951" y="1459"/>
                </a:cubicBezTo>
                <a:cubicBezTo>
                  <a:pt x="7951" y="1453"/>
                  <a:pt x="7945" y="1447"/>
                  <a:pt x="7945" y="1447"/>
                </a:cubicBezTo>
                <a:cubicBezTo>
                  <a:pt x="7933" y="1441"/>
                  <a:pt x="7927" y="1441"/>
                  <a:pt x="7921" y="1435"/>
                </a:cubicBezTo>
                <a:cubicBezTo>
                  <a:pt x="7909" y="1429"/>
                  <a:pt x="7903" y="1423"/>
                  <a:pt x="7897" y="1417"/>
                </a:cubicBezTo>
                <a:cubicBezTo>
                  <a:pt x="7897" y="1405"/>
                  <a:pt x="7903" y="1399"/>
                  <a:pt x="7897" y="1393"/>
                </a:cubicBezTo>
                <a:cubicBezTo>
                  <a:pt x="7897" y="1387"/>
                  <a:pt x="7892" y="1387"/>
                  <a:pt x="7886" y="1387"/>
                </a:cubicBezTo>
                <a:cubicBezTo>
                  <a:pt x="7886" y="1382"/>
                  <a:pt x="7886" y="1376"/>
                  <a:pt x="7886" y="1376"/>
                </a:cubicBezTo>
                <a:cubicBezTo>
                  <a:pt x="7886" y="1370"/>
                  <a:pt x="7886" y="1364"/>
                  <a:pt x="7886" y="1364"/>
                </a:cubicBezTo>
                <a:cubicBezTo>
                  <a:pt x="7886" y="1358"/>
                  <a:pt x="7880" y="1358"/>
                  <a:pt x="7874" y="1358"/>
                </a:cubicBezTo>
                <a:cubicBezTo>
                  <a:pt x="7868" y="1352"/>
                  <a:pt x="7862" y="1352"/>
                  <a:pt x="7850" y="1346"/>
                </a:cubicBezTo>
                <a:cubicBezTo>
                  <a:pt x="7844" y="1346"/>
                  <a:pt x="7844" y="1340"/>
                  <a:pt x="7838" y="1340"/>
                </a:cubicBezTo>
                <a:cubicBezTo>
                  <a:pt x="7844" y="1334"/>
                  <a:pt x="7844" y="1334"/>
                  <a:pt x="7850" y="1328"/>
                </a:cubicBezTo>
                <a:cubicBezTo>
                  <a:pt x="7850" y="1328"/>
                  <a:pt x="7856" y="1328"/>
                  <a:pt x="7862" y="1328"/>
                </a:cubicBezTo>
                <a:cubicBezTo>
                  <a:pt x="7868" y="1328"/>
                  <a:pt x="7874" y="1340"/>
                  <a:pt x="7880" y="1346"/>
                </a:cubicBezTo>
                <a:cubicBezTo>
                  <a:pt x="7886" y="1346"/>
                  <a:pt x="7880" y="1358"/>
                  <a:pt x="7886" y="1358"/>
                </a:cubicBezTo>
                <a:cubicBezTo>
                  <a:pt x="7892" y="1358"/>
                  <a:pt x="7892" y="1358"/>
                  <a:pt x="7897" y="1358"/>
                </a:cubicBezTo>
                <a:cubicBezTo>
                  <a:pt x="7909" y="1358"/>
                  <a:pt x="7909" y="1358"/>
                  <a:pt x="7909" y="1358"/>
                </a:cubicBezTo>
                <a:cubicBezTo>
                  <a:pt x="7915" y="1358"/>
                  <a:pt x="7921" y="1352"/>
                  <a:pt x="7921" y="1352"/>
                </a:cubicBezTo>
                <a:cubicBezTo>
                  <a:pt x="7927" y="1352"/>
                  <a:pt x="7927" y="1358"/>
                  <a:pt x="7933" y="1358"/>
                </a:cubicBezTo>
                <a:cubicBezTo>
                  <a:pt x="7939" y="1340"/>
                  <a:pt x="7939" y="1328"/>
                  <a:pt x="7939" y="1310"/>
                </a:cubicBezTo>
                <a:cubicBezTo>
                  <a:pt x="7939" y="1299"/>
                  <a:pt x="7939" y="1299"/>
                  <a:pt x="7939" y="1299"/>
                </a:cubicBezTo>
                <a:cubicBezTo>
                  <a:pt x="7939" y="1299"/>
                  <a:pt x="7939" y="1293"/>
                  <a:pt x="7939" y="1287"/>
                </a:cubicBezTo>
                <a:cubicBezTo>
                  <a:pt x="7939" y="1287"/>
                  <a:pt x="7945" y="1281"/>
                  <a:pt x="7945" y="1275"/>
                </a:cubicBezTo>
                <a:cubicBezTo>
                  <a:pt x="7945" y="1275"/>
                  <a:pt x="7945" y="1269"/>
                  <a:pt x="7945" y="1263"/>
                </a:cubicBezTo>
                <a:cubicBezTo>
                  <a:pt x="7939" y="1263"/>
                  <a:pt x="7933" y="1263"/>
                  <a:pt x="7933" y="1263"/>
                </a:cubicBezTo>
                <a:cubicBezTo>
                  <a:pt x="7921" y="1257"/>
                  <a:pt x="7915" y="1257"/>
                  <a:pt x="7909" y="1257"/>
                </a:cubicBezTo>
                <a:cubicBezTo>
                  <a:pt x="7897" y="1257"/>
                  <a:pt x="7892" y="1251"/>
                  <a:pt x="7880" y="1257"/>
                </a:cubicBezTo>
                <a:cubicBezTo>
                  <a:pt x="7880" y="1257"/>
                  <a:pt x="7880" y="1263"/>
                  <a:pt x="7880" y="1269"/>
                </a:cubicBezTo>
                <a:cubicBezTo>
                  <a:pt x="7874" y="1269"/>
                  <a:pt x="7868" y="1269"/>
                  <a:pt x="7862" y="1269"/>
                </a:cubicBezTo>
                <a:cubicBezTo>
                  <a:pt x="7826" y="1269"/>
                  <a:pt x="7826" y="1269"/>
                  <a:pt x="7826" y="1269"/>
                </a:cubicBezTo>
                <a:cubicBezTo>
                  <a:pt x="7832" y="1263"/>
                  <a:pt x="7832" y="1257"/>
                  <a:pt x="7838" y="1257"/>
                </a:cubicBezTo>
                <a:cubicBezTo>
                  <a:pt x="7838" y="1251"/>
                  <a:pt x="7844" y="1251"/>
                  <a:pt x="7850" y="1251"/>
                </a:cubicBezTo>
                <a:cubicBezTo>
                  <a:pt x="7850" y="1251"/>
                  <a:pt x="7856" y="1245"/>
                  <a:pt x="7862" y="1245"/>
                </a:cubicBezTo>
                <a:cubicBezTo>
                  <a:pt x="7862" y="1245"/>
                  <a:pt x="7856" y="1239"/>
                  <a:pt x="7862" y="1233"/>
                </a:cubicBezTo>
                <a:cubicBezTo>
                  <a:pt x="7850" y="1233"/>
                  <a:pt x="7844" y="1227"/>
                  <a:pt x="7838" y="1227"/>
                </a:cubicBezTo>
                <a:cubicBezTo>
                  <a:pt x="7832" y="1227"/>
                  <a:pt x="7832" y="1221"/>
                  <a:pt x="7826" y="1221"/>
                </a:cubicBezTo>
                <a:cubicBezTo>
                  <a:pt x="7832" y="1210"/>
                  <a:pt x="7832" y="1210"/>
                  <a:pt x="7832" y="1210"/>
                </a:cubicBezTo>
                <a:cubicBezTo>
                  <a:pt x="7880" y="1210"/>
                  <a:pt x="7880" y="1210"/>
                  <a:pt x="7880" y="1210"/>
                </a:cubicBezTo>
                <a:cubicBezTo>
                  <a:pt x="7880" y="1245"/>
                  <a:pt x="7880" y="1245"/>
                  <a:pt x="7880" y="1245"/>
                </a:cubicBezTo>
                <a:cubicBezTo>
                  <a:pt x="7927" y="1245"/>
                  <a:pt x="7927" y="1245"/>
                  <a:pt x="7927" y="1245"/>
                </a:cubicBezTo>
                <a:cubicBezTo>
                  <a:pt x="7933" y="1245"/>
                  <a:pt x="7939" y="1245"/>
                  <a:pt x="7939" y="1239"/>
                </a:cubicBezTo>
                <a:cubicBezTo>
                  <a:pt x="7945" y="1239"/>
                  <a:pt x="7939" y="1233"/>
                  <a:pt x="7945" y="1227"/>
                </a:cubicBezTo>
                <a:cubicBezTo>
                  <a:pt x="7951" y="1227"/>
                  <a:pt x="7963" y="1227"/>
                  <a:pt x="7969" y="1227"/>
                </a:cubicBezTo>
                <a:cubicBezTo>
                  <a:pt x="7980" y="1227"/>
                  <a:pt x="7980" y="1227"/>
                  <a:pt x="7980" y="1227"/>
                </a:cubicBezTo>
                <a:cubicBezTo>
                  <a:pt x="7998" y="1227"/>
                  <a:pt x="7998" y="1239"/>
                  <a:pt x="8016" y="1239"/>
                </a:cubicBezTo>
                <a:cubicBezTo>
                  <a:pt x="8022" y="1239"/>
                  <a:pt x="8028" y="1233"/>
                  <a:pt x="8034" y="1233"/>
                </a:cubicBezTo>
                <a:cubicBezTo>
                  <a:pt x="8034" y="1227"/>
                  <a:pt x="8034" y="1221"/>
                  <a:pt x="8040" y="1221"/>
                </a:cubicBezTo>
                <a:cubicBezTo>
                  <a:pt x="8046" y="1215"/>
                  <a:pt x="8052" y="1215"/>
                  <a:pt x="8052" y="1210"/>
                </a:cubicBezTo>
                <a:cubicBezTo>
                  <a:pt x="8052" y="1204"/>
                  <a:pt x="8046" y="1198"/>
                  <a:pt x="8040" y="1192"/>
                </a:cubicBezTo>
                <a:cubicBezTo>
                  <a:pt x="8040" y="1186"/>
                  <a:pt x="8034" y="1180"/>
                  <a:pt x="8034" y="1180"/>
                </a:cubicBezTo>
                <a:cubicBezTo>
                  <a:pt x="8028" y="1174"/>
                  <a:pt x="8022" y="1168"/>
                  <a:pt x="8016" y="1168"/>
                </a:cubicBezTo>
                <a:cubicBezTo>
                  <a:pt x="8010" y="1168"/>
                  <a:pt x="8004" y="1168"/>
                  <a:pt x="7998" y="1168"/>
                </a:cubicBezTo>
                <a:cubicBezTo>
                  <a:pt x="7992" y="1168"/>
                  <a:pt x="7992" y="1174"/>
                  <a:pt x="7986" y="1174"/>
                </a:cubicBezTo>
                <a:cubicBezTo>
                  <a:pt x="7980" y="1174"/>
                  <a:pt x="7980" y="1180"/>
                  <a:pt x="7975" y="1180"/>
                </a:cubicBezTo>
                <a:cubicBezTo>
                  <a:pt x="7969" y="1180"/>
                  <a:pt x="7969" y="1174"/>
                  <a:pt x="7963" y="1174"/>
                </a:cubicBezTo>
                <a:cubicBezTo>
                  <a:pt x="7957" y="1174"/>
                  <a:pt x="7951" y="1168"/>
                  <a:pt x="7951" y="1168"/>
                </a:cubicBezTo>
                <a:cubicBezTo>
                  <a:pt x="7951" y="1162"/>
                  <a:pt x="7945" y="1162"/>
                  <a:pt x="7945" y="1156"/>
                </a:cubicBezTo>
                <a:cubicBezTo>
                  <a:pt x="7945" y="1144"/>
                  <a:pt x="7951" y="1144"/>
                  <a:pt x="7957" y="1144"/>
                </a:cubicBezTo>
                <a:cubicBezTo>
                  <a:pt x="7963" y="1144"/>
                  <a:pt x="7969" y="1144"/>
                  <a:pt x="7969" y="1144"/>
                </a:cubicBezTo>
                <a:cubicBezTo>
                  <a:pt x="7975" y="1144"/>
                  <a:pt x="7980" y="1150"/>
                  <a:pt x="7980" y="1150"/>
                </a:cubicBezTo>
                <a:cubicBezTo>
                  <a:pt x="7992" y="1150"/>
                  <a:pt x="7998" y="1150"/>
                  <a:pt x="8004" y="1150"/>
                </a:cubicBezTo>
                <a:cubicBezTo>
                  <a:pt x="8016" y="1150"/>
                  <a:pt x="8022" y="1150"/>
                  <a:pt x="8034" y="1150"/>
                </a:cubicBezTo>
                <a:lnTo>
                  <a:pt x="8040" y="1144"/>
                </a:lnTo>
                <a:cubicBezTo>
                  <a:pt x="8052" y="1138"/>
                  <a:pt x="8052" y="1138"/>
                  <a:pt x="8052" y="1138"/>
                </a:cubicBezTo>
                <a:cubicBezTo>
                  <a:pt x="8058" y="1132"/>
                  <a:pt x="8058" y="1127"/>
                  <a:pt x="8064" y="1127"/>
                </a:cubicBezTo>
                <a:cubicBezTo>
                  <a:pt x="8069" y="1127"/>
                  <a:pt x="8069" y="1132"/>
                  <a:pt x="8075" y="1132"/>
                </a:cubicBezTo>
                <a:cubicBezTo>
                  <a:pt x="8093" y="1132"/>
                  <a:pt x="8093" y="1132"/>
                  <a:pt x="8093" y="1132"/>
                </a:cubicBezTo>
                <a:cubicBezTo>
                  <a:pt x="8099" y="1132"/>
                  <a:pt x="8105" y="1132"/>
                  <a:pt x="8111" y="1132"/>
                </a:cubicBezTo>
                <a:cubicBezTo>
                  <a:pt x="8117" y="1132"/>
                  <a:pt x="8117" y="1132"/>
                  <a:pt x="8123" y="1127"/>
                </a:cubicBezTo>
                <a:cubicBezTo>
                  <a:pt x="8129" y="1127"/>
                  <a:pt x="8123" y="1121"/>
                  <a:pt x="8123" y="1115"/>
                </a:cubicBezTo>
                <a:cubicBezTo>
                  <a:pt x="8117" y="1109"/>
                  <a:pt x="8111" y="1103"/>
                  <a:pt x="8105" y="1103"/>
                </a:cubicBezTo>
                <a:cubicBezTo>
                  <a:pt x="8099" y="1097"/>
                  <a:pt x="8093" y="1103"/>
                  <a:pt x="8093" y="1103"/>
                </a:cubicBezTo>
                <a:cubicBezTo>
                  <a:pt x="8087" y="1097"/>
                  <a:pt x="8081" y="1097"/>
                  <a:pt x="8075" y="1091"/>
                </a:cubicBezTo>
                <a:cubicBezTo>
                  <a:pt x="8069" y="1085"/>
                  <a:pt x="8064" y="1085"/>
                  <a:pt x="8064" y="1079"/>
                </a:cubicBezTo>
                <a:cubicBezTo>
                  <a:pt x="8064" y="1073"/>
                  <a:pt x="8058" y="1073"/>
                  <a:pt x="8058" y="1067"/>
                </a:cubicBezTo>
                <a:cubicBezTo>
                  <a:pt x="8058" y="1061"/>
                  <a:pt x="8064" y="1055"/>
                  <a:pt x="8064" y="1050"/>
                </a:cubicBezTo>
                <a:cubicBezTo>
                  <a:pt x="8064" y="1044"/>
                  <a:pt x="8058" y="1038"/>
                  <a:pt x="8058" y="1032"/>
                </a:cubicBezTo>
                <a:cubicBezTo>
                  <a:pt x="8058" y="1026"/>
                  <a:pt x="8064" y="1026"/>
                  <a:pt x="8064" y="1020"/>
                </a:cubicBezTo>
                <a:lnTo>
                  <a:pt x="8064" y="1014"/>
                </a:lnTo>
                <a:cubicBezTo>
                  <a:pt x="8081" y="1014"/>
                  <a:pt x="8087" y="1014"/>
                  <a:pt x="8111" y="1014"/>
                </a:cubicBezTo>
                <a:cubicBezTo>
                  <a:pt x="8111" y="978"/>
                  <a:pt x="8111" y="978"/>
                  <a:pt x="8111" y="978"/>
                </a:cubicBezTo>
                <a:cubicBezTo>
                  <a:pt x="8111" y="966"/>
                  <a:pt x="8093" y="961"/>
                  <a:pt x="8087" y="949"/>
                </a:cubicBezTo>
                <a:cubicBezTo>
                  <a:pt x="8081" y="943"/>
                  <a:pt x="8087" y="943"/>
                  <a:pt x="8087" y="937"/>
                </a:cubicBezTo>
                <a:cubicBezTo>
                  <a:pt x="8087" y="931"/>
                  <a:pt x="8081" y="925"/>
                  <a:pt x="8081" y="919"/>
                </a:cubicBezTo>
                <a:cubicBezTo>
                  <a:pt x="8069" y="919"/>
                  <a:pt x="8064" y="925"/>
                  <a:pt x="8046" y="919"/>
                </a:cubicBezTo>
                <a:cubicBezTo>
                  <a:pt x="8040" y="919"/>
                  <a:pt x="8040" y="919"/>
                  <a:pt x="8034" y="919"/>
                </a:cubicBezTo>
                <a:cubicBezTo>
                  <a:pt x="8028" y="919"/>
                  <a:pt x="8028" y="913"/>
                  <a:pt x="8022" y="913"/>
                </a:cubicBezTo>
                <a:cubicBezTo>
                  <a:pt x="8016" y="913"/>
                  <a:pt x="8016" y="913"/>
                  <a:pt x="8010" y="907"/>
                </a:cubicBezTo>
                <a:cubicBezTo>
                  <a:pt x="8004" y="907"/>
                  <a:pt x="8004" y="907"/>
                  <a:pt x="7998" y="901"/>
                </a:cubicBezTo>
                <a:cubicBezTo>
                  <a:pt x="7998" y="901"/>
                  <a:pt x="7992" y="895"/>
                  <a:pt x="7992" y="889"/>
                </a:cubicBezTo>
                <a:cubicBezTo>
                  <a:pt x="7986" y="889"/>
                  <a:pt x="7986" y="884"/>
                  <a:pt x="7986" y="877"/>
                </a:cubicBezTo>
                <a:cubicBezTo>
                  <a:pt x="7986" y="872"/>
                  <a:pt x="7986" y="872"/>
                  <a:pt x="7986" y="872"/>
                </a:cubicBezTo>
                <a:cubicBezTo>
                  <a:pt x="7992" y="866"/>
                  <a:pt x="7998" y="866"/>
                  <a:pt x="7998" y="866"/>
                </a:cubicBezTo>
                <a:cubicBezTo>
                  <a:pt x="8004" y="860"/>
                  <a:pt x="8004" y="854"/>
                  <a:pt x="8010" y="854"/>
                </a:cubicBezTo>
                <a:cubicBezTo>
                  <a:pt x="8010" y="848"/>
                  <a:pt x="8016" y="854"/>
                  <a:pt x="8022" y="854"/>
                </a:cubicBezTo>
                <a:cubicBezTo>
                  <a:pt x="8028" y="848"/>
                  <a:pt x="8034" y="848"/>
                  <a:pt x="8046" y="848"/>
                </a:cubicBezTo>
                <a:cubicBezTo>
                  <a:pt x="8052" y="848"/>
                  <a:pt x="8052" y="848"/>
                  <a:pt x="8058" y="848"/>
                </a:cubicBezTo>
                <a:cubicBezTo>
                  <a:pt x="8081" y="848"/>
                  <a:pt x="8081" y="848"/>
                  <a:pt x="8081" y="848"/>
                </a:cubicBezTo>
                <a:cubicBezTo>
                  <a:pt x="8087" y="848"/>
                  <a:pt x="8093" y="842"/>
                  <a:pt x="8105" y="848"/>
                </a:cubicBezTo>
                <a:lnTo>
                  <a:pt x="8111" y="854"/>
                </a:lnTo>
                <a:cubicBezTo>
                  <a:pt x="8117" y="860"/>
                  <a:pt x="8123" y="860"/>
                  <a:pt x="8123" y="872"/>
                </a:cubicBezTo>
                <a:cubicBezTo>
                  <a:pt x="8123" y="877"/>
                  <a:pt x="8123" y="877"/>
                  <a:pt x="8123" y="877"/>
                </a:cubicBezTo>
                <a:cubicBezTo>
                  <a:pt x="8129" y="877"/>
                  <a:pt x="8123" y="884"/>
                  <a:pt x="8117" y="884"/>
                </a:cubicBezTo>
                <a:cubicBezTo>
                  <a:pt x="8117" y="895"/>
                  <a:pt x="8111" y="895"/>
                  <a:pt x="8111" y="901"/>
                </a:cubicBezTo>
                <a:cubicBezTo>
                  <a:pt x="8111" y="919"/>
                  <a:pt x="8117" y="931"/>
                  <a:pt x="8123" y="949"/>
                </a:cubicBezTo>
                <a:cubicBezTo>
                  <a:pt x="8141" y="943"/>
                  <a:pt x="8141" y="943"/>
                  <a:pt x="8141" y="943"/>
                </a:cubicBezTo>
                <a:cubicBezTo>
                  <a:pt x="8141" y="848"/>
                  <a:pt x="8141" y="848"/>
                  <a:pt x="8141" y="848"/>
                </a:cubicBezTo>
                <a:cubicBezTo>
                  <a:pt x="8141" y="842"/>
                  <a:pt x="8147" y="842"/>
                  <a:pt x="8147" y="836"/>
                </a:cubicBezTo>
                <a:cubicBezTo>
                  <a:pt x="8152" y="836"/>
                  <a:pt x="8158" y="830"/>
                  <a:pt x="8158" y="824"/>
                </a:cubicBezTo>
                <a:cubicBezTo>
                  <a:pt x="8158" y="818"/>
                  <a:pt x="8158" y="818"/>
                  <a:pt x="8158" y="818"/>
                </a:cubicBezTo>
                <a:cubicBezTo>
                  <a:pt x="8158" y="812"/>
                  <a:pt x="8152" y="812"/>
                  <a:pt x="8152" y="806"/>
                </a:cubicBezTo>
                <a:cubicBezTo>
                  <a:pt x="8147" y="800"/>
                  <a:pt x="8147" y="795"/>
                  <a:pt x="8135" y="795"/>
                </a:cubicBezTo>
                <a:cubicBezTo>
                  <a:pt x="8129" y="795"/>
                  <a:pt x="8123" y="795"/>
                  <a:pt x="8117" y="795"/>
                </a:cubicBezTo>
                <a:lnTo>
                  <a:pt x="8111" y="800"/>
                </a:lnTo>
                <a:cubicBezTo>
                  <a:pt x="8099" y="800"/>
                  <a:pt x="8099" y="800"/>
                  <a:pt x="8087" y="800"/>
                </a:cubicBezTo>
                <a:cubicBezTo>
                  <a:pt x="8069" y="800"/>
                  <a:pt x="8069" y="800"/>
                  <a:pt x="8069" y="800"/>
                </a:cubicBezTo>
                <a:cubicBezTo>
                  <a:pt x="8064" y="800"/>
                  <a:pt x="8064" y="800"/>
                  <a:pt x="8058" y="800"/>
                </a:cubicBezTo>
                <a:cubicBezTo>
                  <a:pt x="8052" y="800"/>
                  <a:pt x="8052" y="800"/>
                  <a:pt x="8046" y="800"/>
                </a:cubicBezTo>
                <a:cubicBezTo>
                  <a:pt x="8046" y="765"/>
                  <a:pt x="8046" y="765"/>
                  <a:pt x="8046" y="765"/>
                </a:cubicBezTo>
                <a:cubicBezTo>
                  <a:pt x="8052" y="765"/>
                  <a:pt x="8058" y="759"/>
                  <a:pt x="8058" y="759"/>
                </a:cubicBezTo>
                <a:cubicBezTo>
                  <a:pt x="8064" y="759"/>
                  <a:pt x="8064" y="765"/>
                  <a:pt x="8069" y="765"/>
                </a:cubicBezTo>
                <a:cubicBezTo>
                  <a:pt x="8081" y="765"/>
                  <a:pt x="8081" y="765"/>
                  <a:pt x="8081" y="765"/>
                </a:cubicBezTo>
                <a:cubicBezTo>
                  <a:pt x="8093" y="765"/>
                  <a:pt x="8099" y="765"/>
                  <a:pt x="8105" y="765"/>
                </a:cubicBezTo>
                <a:cubicBezTo>
                  <a:pt x="8111" y="765"/>
                  <a:pt x="8111" y="759"/>
                  <a:pt x="8117" y="753"/>
                </a:cubicBezTo>
                <a:cubicBezTo>
                  <a:pt x="8111" y="753"/>
                  <a:pt x="8111" y="747"/>
                  <a:pt x="8111" y="741"/>
                </a:cubicBezTo>
                <a:cubicBezTo>
                  <a:pt x="8105" y="741"/>
                  <a:pt x="8105" y="735"/>
                  <a:pt x="8099" y="729"/>
                </a:cubicBezTo>
                <a:cubicBezTo>
                  <a:pt x="8087" y="729"/>
                  <a:pt x="8081" y="735"/>
                  <a:pt x="8075" y="735"/>
                </a:cubicBezTo>
                <a:cubicBezTo>
                  <a:pt x="8069" y="735"/>
                  <a:pt x="8069" y="729"/>
                  <a:pt x="8064" y="723"/>
                </a:cubicBezTo>
                <a:cubicBezTo>
                  <a:pt x="8058" y="723"/>
                  <a:pt x="8058" y="723"/>
                  <a:pt x="8052" y="723"/>
                </a:cubicBezTo>
                <a:cubicBezTo>
                  <a:pt x="8046" y="723"/>
                  <a:pt x="8046" y="723"/>
                  <a:pt x="8040" y="723"/>
                </a:cubicBezTo>
                <a:cubicBezTo>
                  <a:pt x="8034" y="723"/>
                  <a:pt x="8028" y="718"/>
                  <a:pt x="8022" y="718"/>
                </a:cubicBezTo>
                <a:cubicBezTo>
                  <a:pt x="8010" y="718"/>
                  <a:pt x="8004" y="718"/>
                  <a:pt x="7992" y="723"/>
                </a:cubicBezTo>
                <a:cubicBezTo>
                  <a:pt x="7992" y="729"/>
                  <a:pt x="7998" y="735"/>
                  <a:pt x="7992" y="741"/>
                </a:cubicBezTo>
                <a:cubicBezTo>
                  <a:pt x="7992" y="747"/>
                  <a:pt x="7992" y="747"/>
                  <a:pt x="7986" y="753"/>
                </a:cubicBezTo>
                <a:cubicBezTo>
                  <a:pt x="7986" y="753"/>
                  <a:pt x="7980" y="753"/>
                  <a:pt x="7975" y="753"/>
                </a:cubicBezTo>
                <a:cubicBezTo>
                  <a:pt x="7975" y="747"/>
                  <a:pt x="7969" y="747"/>
                  <a:pt x="7963" y="741"/>
                </a:cubicBezTo>
                <a:cubicBezTo>
                  <a:pt x="7963" y="741"/>
                  <a:pt x="7963" y="735"/>
                  <a:pt x="7963" y="729"/>
                </a:cubicBezTo>
                <a:cubicBezTo>
                  <a:pt x="7963" y="723"/>
                  <a:pt x="7963" y="718"/>
                  <a:pt x="7969" y="711"/>
                </a:cubicBezTo>
                <a:cubicBezTo>
                  <a:pt x="7969" y="706"/>
                  <a:pt x="7969" y="700"/>
                  <a:pt x="7975" y="700"/>
                </a:cubicBezTo>
                <a:cubicBezTo>
                  <a:pt x="7975" y="694"/>
                  <a:pt x="7980" y="700"/>
                  <a:pt x="7986" y="694"/>
                </a:cubicBezTo>
                <a:cubicBezTo>
                  <a:pt x="7986" y="688"/>
                  <a:pt x="7992" y="688"/>
                  <a:pt x="7992" y="682"/>
                </a:cubicBezTo>
                <a:cubicBezTo>
                  <a:pt x="7998" y="682"/>
                  <a:pt x="7992" y="676"/>
                  <a:pt x="7992" y="670"/>
                </a:cubicBezTo>
                <a:cubicBezTo>
                  <a:pt x="7992" y="664"/>
                  <a:pt x="7992" y="658"/>
                  <a:pt x="7992" y="646"/>
                </a:cubicBezTo>
                <a:cubicBezTo>
                  <a:pt x="7992" y="640"/>
                  <a:pt x="7998" y="629"/>
                  <a:pt x="7998" y="617"/>
                </a:cubicBezTo>
                <a:cubicBezTo>
                  <a:pt x="8034" y="617"/>
                  <a:pt x="8034" y="617"/>
                  <a:pt x="8034" y="617"/>
                </a:cubicBezTo>
                <a:cubicBezTo>
                  <a:pt x="8034" y="605"/>
                  <a:pt x="8034" y="599"/>
                  <a:pt x="8040" y="587"/>
                </a:cubicBezTo>
                <a:cubicBezTo>
                  <a:pt x="8040" y="587"/>
                  <a:pt x="8046" y="581"/>
                  <a:pt x="8046" y="575"/>
                </a:cubicBezTo>
                <a:cubicBezTo>
                  <a:pt x="8058" y="575"/>
                  <a:pt x="8064" y="575"/>
                  <a:pt x="8069" y="575"/>
                </a:cubicBezTo>
                <a:cubicBezTo>
                  <a:pt x="8081" y="575"/>
                  <a:pt x="8081" y="575"/>
                  <a:pt x="8081" y="575"/>
                </a:cubicBezTo>
                <a:cubicBezTo>
                  <a:pt x="8087" y="575"/>
                  <a:pt x="8087" y="569"/>
                  <a:pt x="8093" y="569"/>
                </a:cubicBezTo>
                <a:cubicBezTo>
                  <a:pt x="8093" y="563"/>
                  <a:pt x="8093" y="557"/>
                  <a:pt x="8093" y="557"/>
                </a:cubicBezTo>
                <a:cubicBezTo>
                  <a:pt x="8093" y="552"/>
                  <a:pt x="8087" y="545"/>
                  <a:pt x="8087" y="540"/>
                </a:cubicBezTo>
                <a:cubicBezTo>
                  <a:pt x="8087" y="534"/>
                  <a:pt x="8093" y="528"/>
                  <a:pt x="8099" y="522"/>
                </a:cubicBezTo>
                <a:cubicBezTo>
                  <a:pt x="8099" y="516"/>
                  <a:pt x="8105" y="516"/>
                  <a:pt x="8105" y="510"/>
                </a:cubicBezTo>
                <a:cubicBezTo>
                  <a:pt x="8105" y="504"/>
                  <a:pt x="8111" y="504"/>
                  <a:pt x="8111" y="498"/>
                </a:cubicBezTo>
                <a:cubicBezTo>
                  <a:pt x="8111" y="492"/>
                  <a:pt x="8117" y="492"/>
                  <a:pt x="8123" y="492"/>
                </a:cubicBezTo>
                <a:cubicBezTo>
                  <a:pt x="8129" y="486"/>
                  <a:pt x="8135" y="480"/>
                  <a:pt x="8147" y="480"/>
                </a:cubicBezTo>
                <a:cubicBezTo>
                  <a:pt x="8158" y="474"/>
                  <a:pt x="8164" y="486"/>
                  <a:pt x="8182" y="480"/>
                </a:cubicBezTo>
                <a:lnTo>
                  <a:pt x="8188" y="480"/>
                </a:lnTo>
                <a:cubicBezTo>
                  <a:pt x="8194" y="474"/>
                  <a:pt x="8194" y="468"/>
                  <a:pt x="8194" y="468"/>
                </a:cubicBezTo>
                <a:cubicBezTo>
                  <a:pt x="8200" y="463"/>
                  <a:pt x="8200" y="457"/>
                  <a:pt x="8200" y="457"/>
                </a:cubicBezTo>
                <a:cubicBezTo>
                  <a:pt x="8200" y="451"/>
                  <a:pt x="8200" y="445"/>
                  <a:pt x="8206" y="445"/>
                </a:cubicBezTo>
                <a:cubicBezTo>
                  <a:pt x="8206" y="439"/>
                  <a:pt x="8212" y="439"/>
                  <a:pt x="8218" y="439"/>
                </a:cubicBezTo>
                <a:cubicBezTo>
                  <a:pt x="8224" y="433"/>
                  <a:pt x="8224" y="433"/>
                  <a:pt x="8230" y="433"/>
                </a:cubicBezTo>
                <a:cubicBezTo>
                  <a:pt x="8230" y="433"/>
                  <a:pt x="8235" y="433"/>
                  <a:pt x="8241" y="433"/>
                </a:cubicBezTo>
                <a:cubicBezTo>
                  <a:pt x="8241" y="433"/>
                  <a:pt x="8247" y="433"/>
                  <a:pt x="8253" y="427"/>
                </a:cubicBezTo>
                <a:cubicBezTo>
                  <a:pt x="8253" y="427"/>
                  <a:pt x="8259" y="433"/>
                  <a:pt x="8265" y="427"/>
                </a:cubicBezTo>
                <a:cubicBezTo>
                  <a:pt x="8265" y="427"/>
                  <a:pt x="8265" y="421"/>
                  <a:pt x="8271" y="415"/>
                </a:cubicBezTo>
                <a:cubicBezTo>
                  <a:pt x="8265" y="403"/>
                  <a:pt x="8265" y="403"/>
                  <a:pt x="8265" y="403"/>
                </a:cubicBezTo>
                <a:cubicBezTo>
                  <a:pt x="8164" y="403"/>
                  <a:pt x="8164" y="403"/>
                  <a:pt x="8164" y="403"/>
                </a:cubicBezTo>
                <a:cubicBezTo>
                  <a:pt x="8135" y="397"/>
                  <a:pt x="8135" y="397"/>
                  <a:pt x="8135" y="397"/>
                </a:cubicBezTo>
                <a:cubicBezTo>
                  <a:pt x="8147" y="397"/>
                  <a:pt x="8152" y="397"/>
                  <a:pt x="8158" y="391"/>
                </a:cubicBezTo>
                <a:cubicBezTo>
                  <a:pt x="8170" y="386"/>
                  <a:pt x="8176" y="374"/>
                  <a:pt x="8188" y="374"/>
                </a:cubicBezTo>
                <a:cubicBezTo>
                  <a:pt x="8200" y="374"/>
                  <a:pt x="8200" y="374"/>
                  <a:pt x="8206" y="379"/>
                </a:cubicBezTo>
                <a:cubicBezTo>
                  <a:pt x="8212" y="379"/>
                  <a:pt x="8218" y="386"/>
                  <a:pt x="8224" y="386"/>
                </a:cubicBezTo>
                <a:cubicBezTo>
                  <a:pt x="8230" y="386"/>
                  <a:pt x="8230" y="386"/>
                  <a:pt x="8235" y="386"/>
                </a:cubicBezTo>
                <a:cubicBezTo>
                  <a:pt x="8247" y="386"/>
                  <a:pt x="8247" y="386"/>
                  <a:pt x="8247" y="386"/>
                </a:cubicBezTo>
                <a:cubicBezTo>
                  <a:pt x="8253" y="386"/>
                  <a:pt x="8253" y="386"/>
                  <a:pt x="8259" y="386"/>
                </a:cubicBezTo>
                <a:cubicBezTo>
                  <a:pt x="8265" y="386"/>
                  <a:pt x="8265" y="386"/>
                  <a:pt x="8271" y="386"/>
                </a:cubicBezTo>
                <a:cubicBezTo>
                  <a:pt x="8277" y="386"/>
                  <a:pt x="8283" y="379"/>
                  <a:pt x="8283" y="379"/>
                </a:cubicBezTo>
                <a:cubicBezTo>
                  <a:pt x="8289" y="379"/>
                  <a:pt x="8289" y="374"/>
                  <a:pt x="8295" y="368"/>
                </a:cubicBezTo>
                <a:cubicBezTo>
                  <a:pt x="8295" y="368"/>
                  <a:pt x="8301" y="362"/>
                  <a:pt x="8301" y="356"/>
                </a:cubicBezTo>
                <a:cubicBezTo>
                  <a:pt x="8307" y="350"/>
                  <a:pt x="8313" y="350"/>
                  <a:pt x="8318" y="344"/>
                </a:cubicBezTo>
                <a:cubicBezTo>
                  <a:pt x="8318" y="338"/>
                  <a:pt x="8318" y="332"/>
                  <a:pt x="8324" y="332"/>
                </a:cubicBezTo>
                <a:cubicBezTo>
                  <a:pt x="8330" y="332"/>
                  <a:pt x="8342" y="332"/>
                  <a:pt x="8348" y="332"/>
                </a:cubicBezTo>
                <a:cubicBezTo>
                  <a:pt x="8360" y="332"/>
                  <a:pt x="8360" y="332"/>
                  <a:pt x="8360" y="332"/>
                </a:cubicBezTo>
                <a:cubicBezTo>
                  <a:pt x="8378" y="332"/>
                  <a:pt x="8390" y="326"/>
                  <a:pt x="8407" y="326"/>
                </a:cubicBezTo>
                <a:cubicBezTo>
                  <a:pt x="8407" y="326"/>
                  <a:pt x="8413" y="326"/>
                  <a:pt x="8419" y="326"/>
                </a:cubicBezTo>
                <a:cubicBezTo>
                  <a:pt x="8419" y="320"/>
                  <a:pt x="8425" y="320"/>
                  <a:pt x="8425" y="320"/>
                </a:cubicBezTo>
                <a:cubicBezTo>
                  <a:pt x="8431" y="320"/>
                  <a:pt x="8437" y="314"/>
                  <a:pt x="8437" y="308"/>
                </a:cubicBezTo>
                <a:cubicBezTo>
                  <a:pt x="8443" y="302"/>
                  <a:pt x="8449" y="302"/>
                  <a:pt x="8449" y="297"/>
                </a:cubicBezTo>
                <a:cubicBezTo>
                  <a:pt x="8449" y="291"/>
                  <a:pt x="8449" y="285"/>
                  <a:pt x="8449" y="273"/>
                </a:cubicBezTo>
                <a:cubicBezTo>
                  <a:pt x="8449" y="267"/>
                  <a:pt x="8449" y="261"/>
                  <a:pt x="8443" y="255"/>
                </a:cubicBezTo>
                <a:cubicBezTo>
                  <a:pt x="8443" y="249"/>
                  <a:pt x="8437" y="249"/>
                  <a:pt x="8431" y="249"/>
                </a:cubicBezTo>
                <a:cubicBezTo>
                  <a:pt x="8425" y="243"/>
                  <a:pt x="8419" y="243"/>
                  <a:pt x="8407" y="243"/>
                </a:cubicBezTo>
                <a:cubicBezTo>
                  <a:pt x="8396" y="243"/>
                  <a:pt x="8390" y="243"/>
                  <a:pt x="8384" y="249"/>
                </a:cubicBezTo>
                <a:cubicBezTo>
                  <a:pt x="8378" y="249"/>
                  <a:pt x="8372" y="255"/>
                  <a:pt x="8366" y="255"/>
                </a:cubicBezTo>
                <a:cubicBezTo>
                  <a:pt x="8360" y="255"/>
                  <a:pt x="8354" y="261"/>
                  <a:pt x="8342" y="261"/>
                </a:cubicBezTo>
                <a:cubicBezTo>
                  <a:pt x="8336" y="261"/>
                  <a:pt x="8330" y="255"/>
                  <a:pt x="8318" y="255"/>
                </a:cubicBezTo>
                <a:cubicBezTo>
                  <a:pt x="8313" y="249"/>
                  <a:pt x="8313" y="249"/>
                  <a:pt x="8307" y="249"/>
                </a:cubicBezTo>
                <a:cubicBezTo>
                  <a:pt x="8289" y="243"/>
                  <a:pt x="8289" y="243"/>
                  <a:pt x="8289" y="243"/>
                </a:cubicBezTo>
                <a:cubicBezTo>
                  <a:pt x="8283" y="237"/>
                  <a:pt x="8277" y="237"/>
                  <a:pt x="8271" y="237"/>
                </a:cubicBezTo>
                <a:cubicBezTo>
                  <a:pt x="8265" y="237"/>
                  <a:pt x="8259" y="243"/>
                  <a:pt x="8247" y="243"/>
                </a:cubicBezTo>
                <a:cubicBezTo>
                  <a:pt x="8241" y="243"/>
                  <a:pt x="8241" y="243"/>
                  <a:pt x="8235" y="243"/>
                </a:cubicBezTo>
                <a:cubicBezTo>
                  <a:pt x="8224" y="243"/>
                  <a:pt x="8218" y="243"/>
                  <a:pt x="8206" y="249"/>
                </a:cubicBezTo>
                <a:cubicBezTo>
                  <a:pt x="8206" y="249"/>
                  <a:pt x="8200" y="255"/>
                  <a:pt x="8194" y="255"/>
                </a:cubicBezTo>
                <a:cubicBezTo>
                  <a:pt x="8194" y="261"/>
                  <a:pt x="8188" y="261"/>
                  <a:pt x="8188" y="261"/>
                </a:cubicBezTo>
                <a:cubicBezTo>
                  <a:pt x="8182" y="273"/>
                  <a:pt x="8182" y="279"/>
                  <a:pt x="8176" y="285"/>
                </a:cubicBezTo>
                <a:cubicBezTo>
                  <a:pt x="8176" y="291"/>
                  <a:pt x="8176" y="297"/>
                  <a:pt x="8170" y="297"/>
                </a:cubicBezTo>
                <a:cubicBezTo>
                  <a:pt x="8170" y="302"/>
                  <a:pt x="8164" y="302"/>
                  <a:pt x="8158" y="302"/>
                </a:cubicBezTo>
                <a:cubicBezTo>
                  <a:pt x="8152" y="302"/>
                  <a:pt x="8147" y="302"/>
                  <a:pt x="8135" y="302"/>
                </a:cubicBezTo>
                <a:cubicBezTo>
                  <a:pt x="8123" y="302"/>
                  <a:pt x="8117" y="302"/>
                  <a:pt x="8111" y="302"/>
                </a:cubicBezTo>
                <a:cubicBezTo>
                  <a:pt x="8099" y="302"/>
                  <a:pt x="8093" y="302"/>
                  <a:pt x="8087" y="302"/>
                </a:cubicBezTo>
                <a:cubicBezTo>
                  <a:pt x="8081" y="297"/>
                  <a:pt x="8081" y="291"/>
                  <a:pt x="8075" y="291"/>
                </a:cubicBezTo>
                <a:cubicBezTo>
                  <a:pt x="8069" y="285"/>
                  <a:pt x="8058" y="285"/>
                  <a:pt x="8046" y="285"/>
                </a:cubicBezTo>
                <a:cubicBezTo>
                  <a:pt x="8040" y="285"/>
                  <a:pt x="8034" y="285"/>
                  <a:pt x="8028" y="285"/>
                </a:cubicBezTo>
                <a:cubicBezTo>
                  <a:pt x="8016" y="291"/>
                  <a:pt x="8016" y="297"/>
                  <a:pt x="8010" y="308"/>
                </a:cubicBezTo>
                <a:cubicBezTo>
                  <a:pt x="8004" y="308"/>
                  <a:pt x="8004" y="314"/>
                  <a:pt x="8004" y="320"/>
                </a:cubicBezTo>
                <a:cubicBezTo>
                  <a:pt x="7998" y="320"/>
                  <a:pt x="7998" y="320"/>
                  <a:pt x="7992" y="326"/>
                </a:cubicBezTo>
                <a:cubicBezTo>
                  <a:pt x="7986" y="326"/>
                  <a:pt x="7986" y="326"/>
                  <a:pt x="7980" y="326"/>
                </a:cubicBezTo>
                <a:cubicBezTo>
                  <a:pt x="7969" y="326"/>
                  <a:pt x="7963" y="320"/>
                  <a:pt x="7957" y="326"/>
                </a:cubicBezTo>
                <a:cubicBezTo>
                  <a:pt x="7945" y="326"/>
                  <a:pt x="7939" y="326"/>
                  <a:pt x="7933" y="332"/>
                </a:cubicBezTo>
                <a:cubicBezTo>
                  <a:pt x="7927" y="332"/>
                  <a:pt x="7927" y="338"/>
                  <a:pt x="7921" y="338"/>
                </a:cubicBezTo>
                <a:cubicBezTo>
                  <a:pt x="7909" y="344"/>
                  <a:pt x="7903" y="338"/>
                  <a:pt x="7892" y="344"/>
                </a:cubicBezTo>
                <a:cubicBezTo>
                  <a:pt x="7892" y="344"/>
                  <a:pt x="7886" y="350"/>
                  <a:pt x="7880" y="350"/>
                </a:cubicBezTo>
                <a:cubicBezTo>
                  <a:pt x="7880" y="356"/>
                  <a:pt x="7874" y="362"/>
                  <a:pt x="7868" y="362"/>
                </a:cubicBezTo>
                <a:cubicBezTo>
                  <a:pt x="7862" y="374"/>
                  <a:pt x="7862" y="386"/>
                  <a:pt x="7850" y="391"/>
                </a:cubicBezTo>
                <a:cubicBezTo>
                  <a:pt x="7844" y="397"/>
                  <a:pt x="7844" y="397"/>
                  <a:pt x="7838" y="397"/>
                </a:cubicBezTo>
                <a:cubicBezTo>
                  <a:pt x="7832" y="397"/>
                  <a:pt x="7832" y="391"/>
                  <a:pt x="7826" y="391"/>
                </a:cubicBezTo>
                <a:cubicBezTo>
                  <a:pt x="7832" y="391"/>
                  <a:pt x="7832" y="386"/>
                  <a:pt x="7832" y="379"/>
                </a:cubicBezTo>
                <a:cubicBezTo>
                  <a:pt x="7838" y="379"/>
                  <a:pt x="7844" y="379"/>
                  <a:pt x="7844" y="374"/>
                </a:cubicBezTo>
                <a:cubicBezTo>
                  <a:pt x="7850" y="374"/>
                  <a:pt x="7850" y="368"/>
                  <a:pt x="7850" y="362"/>
                </a:cubicBezTo>
                <a:cubicBezTo>
                  <a:pt x="7856" y="362"/>
                  <a:pt x="7856" y="356"/>
                  <a:pt x="7862" y="350"/>
                </a:cubicBezTo>
                <a:cubicBezTo>
                  <a:pt x="7862" y="344"/>
                  <a:pt x="7868" y="332"/>
                  <a:pt x="7874" y="332"/>
                </a:cubicBezTo>
                <a:cubicBezTo>
                  <a:pt x="7880" y="326"/>
                  <a:pt x="7880" y="332"/>
                  <a:pt x="7886" y="332"/>
                </a:cubicBezTo>
                <a:cubicBezTo>
                  <a:pt x="7892" y="326"/>
                  <a:pt x="7897" y="326"/>
                  <a:pt x="7903" y="320"/>
                </a:cubicBezTo>
                <a:cubicBezTo>
                  <a:pt x="7903" y="314"/>
                  <a:pt x="7903" y="314"/>
                  <a:pt x="7903" y="308"/>
                </a:cubicBezTo>
                <a:cubicBezTo>
                  <a:pt x="7903" y="285"/>
                  <a:pt x="7903" y="285"/>
                  <a:pt x="7903" y="285"/>
                </a:cubicBezTo>
                <a:cubicBezTo>
                  <a:pt x="7909" y="279"/>
                  <a:pt x="7909" y="273"/>
                  <a:pt x="7915" y="273"/>
                </a:cubicBezTo>
                <a:cubicBezTo>
                  <a:pt x="7921" y="273"/>
                  <a:pt x="7927" y="273"/>
                  <a:pt x="7927" y="267"/>
                </a:cubicBezTo>
                <a:cubicBezTo>
                  <a:pt x="7933" y="267"/>
                  <a:pt x="7939" y="267"/>
                  <a:pt x="7939" y="261"/>
                </a:cubicBezTo>
                <a:cubicBezTo>
                  <a:pt x="7945" y="255"/>
                  <a:pt x="7939" y="255"/>
                  <a:pt x="7939" y="249"/>
                </a:cubicBezTo>
                <a:cubicBezTo>
                  <a:pt x="7939" y="243"/>
                  <a:pt x="7939" y="243"/>
                  <a:pt x="7939" y="237"/>
                </a:cubicBezTo>
                <a:cubicBezTo>
                  <a:pt x="7939" y="231"/>
                  <a:pt x="7939" y="231"/>
                  <a:pt x="7933" y="225"/>
                </a:cubicBezTo>
                <a:cubicBezTo>
                  <a:pt x="7933" y="225"/>
                  <a:pt x="7927" y="220"/>
                  <a:pt x="7927" y="213"/>
                </a:cubicBezTo>
                <a:cubicBezTo>
                  <a:pt x="7921" y="213"/>
                  <a:pt x="7921" y="213"/>
                  <a:pt x="7915" y="213"/>
                </a:cubicBezTo>
                <a:cubicBezTo>
                  <a:pt x="7903" y="213"/>
                  <a:pt x="7903" y="213"/>
                  <a:pt x="7903" y="213"/>
                </a:cubicBezTo>
                <a:cubicBezTo>
                  <a:pt x="7897" y="213"/>
                  <a:pt x="7897" y="220"/>
                  <a:pt x="7892" y="220"/>
                </a:cubicBezTo>
                <a:cubicBezTo>
                  <a:pt x="7880" y="220"/>
                  <a:pt x="7874" y="220"/>
                  <a:pt x="7862" y="220"/>
                </a:cubicBezTo>
                <a:cubicBezTo>
                  <a:pt x="7856" y="220"/>
                  <a:pt x="7856" y="220"/>
                  <a:pt x="7850" y="220"/>
                </a:cubicBezTo>
                <a:cubicBezTo>
                  <a:pt x="7838" y="220"/>
                  <a:pt x="7826" y="220"/>
                  <a:pt x="7814" y="220"/>
                </a:cubicBezTo>
                <a:cubicBezTo>
                  <a:pt x="7809" y="220"/>
                  <a:pt x="7803" y="220"/>
                  <a:pt x="7803" y="213"/>
                </a:cubicBezTo>
                <a:cubicBezTo>
                  <a:pt x="7803" y="231"/>
                  <a:pt x="7803" y="237"/>
                  <a:pt x="7803" y="255"/>
                </a:cubicBezTo>
                <a:lnTo>
                  <a:pt x="7797" y="261"/>
                </a:lnTo>
                <a:cubicBezTo>
                  <a:pt x="7797" y="267"/>
                  <a:pt x="7803" y="267"/>
                  <a:pt x="7803" y="273"/>
                </a:cubicBezTo>
                <a:cubicBezTo>
                  <a:pt x="7797" y="273"/>
                  <a:pt x="7791" y="279"/>
                  <a:pt x="7785" y="279"/>
                </a:cubicBezTo>
                <a:cubicBezTo>
                  <a:pt x="7779" y="279"/>
                  <a:pt x="7779" y="273"/>
                  <a:pt x="7773" y="273"/>
                </a:cubicBezTo>
                <a:cubicBezTo>
                  <a:pt x="7761" y="273"/>
                  <a:pt x="7761" y="273"/>
                  <a:pt x="7749" y="273"/>
                </a:cubicBezTo>
                <a:cubicBezTo>
                  <a:pt x="7743" y="273"/>
                  <a:pt x="7737" y="273"/>
                  <a:pt x="7732" y="273"/>
                </a:cubicBezTo>
                <a:cubicBezTo>
                  <a:pt x="7720" y="273"/>
                  <a:pt x="7720" y="279"/>
                  <a:pt x="7708" y="285"/>
                </a:cubicBezTo>
                <a:cubicBezTo>
                  <a:pt x="7708" y="285"/>
                  <a:pt x="7702" y="285"/>
                  <a:pt x="7696" y="285"/>
                </a:cubicBezTo>
                <a:cubicBezTo>
                  <a:pt x="7690" y="291"/>
                  <a:pt x="7690" y="291"/>
                  <a:pt x="7684" y="297"/>
                </a:cubicBezTo>
                <a:cubicBezTo>
                  <a:pt x="7684" y="297"/>
                  <a:pt x="7678" y="297"/>
                  <a:pt x="7672" y="297"/>
                </a:cubicBezTo>
                <a:cubicBezTo>
                  <a:pt x="7672" y="291"/>
                  <a:pt x="7678" y="285"/>
                  <a:pt x="7678" y="285"/>
                </a:cubicBezTo>
                <a:cubicBezTo>
                  <a:pt x="7678" y="279"/>
                  <a:pt x="7684" y="279"/>
                  <a:pt x="7684" y="273"/>
                </a:cubicBezTo>
                <a:cubicBezTo>
                  <a:pt x="7684" y="267"/>
                  <a:pt x="7684" y="261"/>
                  <a:pt x="7690" y="261"/>
                </a:cubicBezTo>
                <a:cubicBezTo>
                  <a:pt x="7690" y="255"/>
                  <a:pt x="7696" y="249"/>
                  <a:pt x="7702" y="249"/>
                </a:cubicBezTo>
                <a:cubicBezTo>
                  <a:pt x="7714" y="249"/>
                  <a:pt x="7714" y="249"/>
                  <a:pt x="7714" y="249"/>
                </a:cubicBezTo>
                <a:cubicBezTo>
                  <a:pt x="7720" y="249"/>
                  <a:pt x="7726" y="249"/>
                  <a:pt x="7737" y="249"/>
                </a:cubicBezTo>
                <a:cubicBezTo>
                  <a:pt x="7743" y="249"/>
                  <a:pt x="7749" y="249"/>
                  <a:pt x="7761" y="249"/>
                </a:cubicBezTo>
                <a:cubicBezTo>
                  <a:pt x="7767" y="243"/>
                  <a:pt x="7767" y="243"/>
                  <a:pt x="7773" y="237"/>
                </a:cubicBezTo>
                <a:cubicBezTo>
                  <a:pt x="7767" y="225"/>
                  <a:pt x="7767" y="225"/>
                  <a:pt x="7767" y="225"/>
                </a:cubicBezTo>
                <a:cubicBezTo>
                  <a:pt x="7767" y="225"/>
                  <a:pt x="7761" y="220"/>
                  <a:pt x="7755" y="220"/>
                </a:cubicBezTo>
                <a:cubicBezTo>
                  <a:pt x="7749" y="220"/>
                  <a:pt x="7749" y="220"/>
                  <a:pt x="7743" y="220"/>
                </a:cubicBezTo>
                <a:cubicBezTo>
                  <a:pt x="7737" y="220"/>
                  <a:pt x="7732" y="220"/>
                  <a:pt x="7726" y="220"/>
                </a:cubicBezTo>
                <a:cubicBezTo>
                  <a:pt x="7708" y="220"/>
                  <a:pt x="7696" y="225"/>
                  <a:pt x="7678" y="225"/>
                </a:cubicBezTo>
                <a:cubicBezTo>
                  <a:pt x="7672" y="225"/>
                  <a:pt x="7666" y="225"/>
                  <a:pt x="7654" y="225"/>
                </a:cubicBezTo>
                <a:cubicBezTo>
                  <a:pt x="7654" y="225"/>
                  <a:pt x="7648" y="231"/>
                  <a:pt x="7643" y="231"/>
                </a:cubicBezTo>
                <a:cubicBezTo>
                  <a:pt x="7566" y="231"/>
                  <a:pt x="7566" y="231"/>
                  <a:pt x="7566" y="231"/>
                </a:cubicBezTo>
                <a:cubicBezTo>
                  <a:pt x="7554" y="231"/>
                  <a:pt x="7548" y="225"/>
                  <a:pt x="7536" y="225"/>
                </a:cubicBezTo>
                <a:cubicBezTo>
                  <a:pt x="7524" y="225"/>
                  <a:pt x="7518" y="225"/>
                  <a:pt x="7506" y="231"/>
                </a:cubicBezTo>
                <a:cubicBezTo>
                  <a:pt x="7500" y="231"/>
                  <a:pt x="7494" y="231"/>
                  <a:pt x="7494" y="231"/>
                </a:cubicBezTo>
                <a:cubicBezTo>
                  <a:pt x="7488" y="231"/>
                  <a:pt x="7482" y="237"/>
                  <a:pt x="7482" y="237"/>
                </a:cubicBezTo>
                <a:cubicBezTo>
                  <a:pt x="7477" y="237"/>
                  <a:pt x="7471" y="243"/>
                  <a:pt x="7471" y="243"/>
                </a:cubicBezTo>
                <a:cubicBezTo>
                  <a:pt x="7465" y="243"/>
                  <a:pt x="7459" y="249"/>
                  <a:pt x="7453" y="249"/>
                </a:cubicBezTo>
                <a:cubicBezTo>
                  <a:pt x="7447" y="249"/>
                  <a:pt x="7441" y="249"/>
                  <a:pt x="7435" y="249"/>
                </a:cubicBezTo>
                <a:cubicBezTo>
                  <a:pt x="7429" y="249"/>
                  <a:pt x="7429" y="255"/>
                  <a:pt x="7423" y="255"/>
                </a:cubicBezTo>
                <a:cubicBezTo>
                  <a:pt x="7417" y="255"/>
                  <a:pt x="7411" y="255"/>
                  <a:pt x="7405" y="255"/>
                </a:cubicBezTo>
                <a:cubicBezTo>
                  <a:pt x="7400" y="255"/>
                  <a:pt x="7400" y="261"/>
                  <a:pt x="7393" y="261"/>
                </a:cubicBezTo>
                <a:cubicBezTo>
                  <a:pt x="7388" y="261"/>
                  <a:pt x="7382" y="261"/>
                  <a:pt x="7382" y="261"/>
                </a:cubicBezTo>
                <a:cubicBezTo>
                  <a:pt x="7376" y="267"/>
                  <a:pt x="7370" y="267"/>
                  <a:pt x="7364" y="267"/>
                </a:cubicBezTo>
                <a:cubicBezTo>
                  <a:pt x="7358" y="267"/>
                  <a:pt x="7358" y="267"/>
                  <a:pt x="7352" y="261"/>
                </a:cubicBezTo>
                <a:cubicBezTo>
                  <a:pt x="7358" y="261"/>
                  <a:pt x="7358" y="255"/>
                  <a:pt x="7358" y="255"/>
                </a:cubicBezTo>
                <a:cubicBezTo>
                  <a:pt x="7364" y="243"/>
                  <a:pt x="7370" y="237"/>
                  <a:pt x="7376" y="231"/>
                </a:cubicBezTo>
                <a:cubicBezTo>
                  <a:pt x="7376" y="225"/>
                  <a:pt x="7382" y="220"/>
                  <a:pt x="7382" y="220"/>
                </a:cubicBezTo>
                <a:cubicBezTo>
                  <a:pt x="7393" y="213"/>
                  <a:pt x="7400" y="208"/>
                  <a:pt x="7411" y="208"/>
                </a:cubicBezTo>
                <a:cubicBezTo>
                  <a:pt x="7417" y="208"/>
                  <a:pt x="7417" y="202"/>
                  <a:pt x="7423" y="202"/>
                </a:cubicBezTo>
                <a:cubicBezTo>
                  <a:pt x="7619" y="202"/>
                  <a:pt x="7619" y="202"/>
                  <a:pt x="7619" y="202"/>
                </a:cubicBezTo>
                <a:cubicBezTo>
                  <a:pt x="7619" y="202"/>
                  <a:pt x="7625" y="202"/>
                  <a:pt x="7631" y="202"/>
                </a:cubicBezTo>
                <a:cubicBezTo>
                  <a:pt x="7631" y="196"/>
                  <a:pt x="7631" y="190"/>
                  <a:pt x="7637" y="190"/>
                </a:cubicBezTo>
                <a:cubicBezTo>
                  <a:pt x="7643" y="190"/>
                  <a:pt x="7643" y="184"/>
                  <a:pt x="7648" y="184"/>
                </a:cubicBezTo>
                <a:cubicBezTo>
                  <a:pt x="7809" y="184"/>
                  <a:pt x="7809" y="184"/>
                  <a:pt x="7809" y="184"/>
                </a:cubicBezTo>
                <a:cubicBezTo>
                  <a:pt x="7814" y="184"/>
                  <a:pt x="7820" y="184"/>
                  <a:pt x="7820" y="184"/>
                </a:cubicBezTo>
                <a:cubicBezTo>
                  <a:pt x="7832" y="184"/>
                  <a:pt x="7838" y="184"/>
                  <a:pt x="7844" y="184"/>
                </a:cubicBezTo>
                <a:cubicBezTo>
                  <a:pt x="7850" y="184"/>
                  <a:pt x="7850" y="178"/>
                  <a:pt x="7856" y="178"/>
                </a:cubicBezTo>
                <a:cubicBezTo>
                  <a:pt x="7862" y="178"/>
                  <a:pt x="7856" y="166"/>
                  <a:pt x="7862" y="166"/>
                </a:cubicBezTo>
                <a:cubicBezTo>
                  <a:pt x="7868" y="166"/>
                  <a:pt x="7868" y="166"/>
                  <a:pt x="7874" y="166"/>
                </a:cubicBezTo>
                <a:cubicBezTo>
                  <a:pt x="7880" y="166"/>
                  <a:pt x="7880" y="160"/>
                  <a:pt x="7886" y="160"/>
                </a:cubicBezTo>
                <a:cubicBezTo>
                  <a:pt x="7892" y="160"/>
                  <a:pt x="7892" y="160"/>
                  <a:pt x="7897" y="160"/>
                </a:cubicBezTo>
                <a:cubicBezTo>
                  <a:pt x="7903" y="160"/>
                  <a:pt x="7903" y="160"/>
                  <a:pt x="7909" y="160"/>
                </a:cubicBezTo>
                <a:cubicBezTo>
                  <a:pt x="7915" y="160"/>
                  <a:pt x="7915" y="154"/>
                  <a:pt x="7921" y="154"/>
                </a:cubicBezTo>
                <a:cubicBezTo>
                  <a:pt x="7933" y="148"/>
                  <a:pt x="7945" y="154"/>
                  <a:pt x="7957" y="154"/>
                </a:cubicBezTo>
                <a:cubicBezTo>
                  <a:pt x="7963" y="154"/>
                  <a:pt x="7963" y="148"/>
                  <a:pt x="7969" y="148"/>
                </a:cubicBezTo>
                <a:cubicBezTo>
                  <a:pt x="7969" y="125"/>
                  <a:pt x="7969" y="125"/>
                  <a:pt x="7969" y="125"/>
                </a:cubicBezTo>
                <a:cubicBezTo>
                  <a:pt x="7939" y="119"/>
                  <a:pt x="7939" y="119"/>
                  <a:pt x="7939" y="119"/>
                </a:cubicBezTo>
                <a:cubicBezTo>
                  <a:pt x="7933" y="125"/>
                  <a:pt x="7927" y="125"/>
                  <a:pt x="7921" y="125"/>
                </a:cubicBezTo>
                <a:cubicBezTo>
                  <a:pt x="7915" y="125"/>
                  <a:pt x="7915" y="125"/>
                  <a:pt x="7915" y="125"/>
                </a:cubicBezTo>
                <a:cubicBezTo>
                  <a:pt x="7909" y="125"/>
                  <a:pt x="7909" y="125"/>
                  <a:pt x="7903" y="119"/>
                </a:cubicBezTo>
                <a:cubicBezTo>
                  <a:pt x="7892" y="119"/>
                  <a:pt x="7880" y="113"/>
                  <a:pt x="7868" y="113"/>
                </a:cubicBezTo>
                <a:cubicBezTo>
                  <a:pt x="7856" y="113"/>
                  <a:pt x="7850" y="119"/>
                  <a:pt x="7844" y="119"/>
                </a:cubicBezTo>
                <a:cubicBezTo>
                  <a:pt x="7832" y="119"/>
                  <a:pt x="7826" y="119"/>
                  <a:pt x="7814" y="113"/>
                </a:cubicBezTo>
                <a:cubicBezTo>
                  <a:pt x="7809" y="113"/>
                  <a:pt x="7809" y="113"/>
                  <a:pt x="7803" y="107"/>
                </a:cubicBezTo>
                <a:cubicBezTo>
                  <a:pt x="7803" y="107"/>
                  <a:pt x="7814" y="107"/>
                  <a:pt x="7814" y="101"/>
                </a:cubicBezTo>
                <a:cubicBezTo>
                  <a:pt x="7814" y="95"/>
                  <a:pt x="7809" y="95"/>
                  <a:pt x="7809" y="89"/>
                </a:cubicBezTo>
                <a:cubicBezTo>
                  <a:pt x="7803" y="89"/>
                  <a:pt x="7803" y="89"/>
                  <a:pt x="7797" y="89"/>
                </a:cubicBezTo>
                <a:cubicBezTo>
                  <a:pt x="7791" y="89"/>
                  <a:pt x="7785" y="83"/>
                  <a:pt x="7773" y="83"/>
                </a:cubicBezTo>
                <a:cubicBezTo>
                  <a:pt x="7773" y="83"/>
                  <a:pt x="7773" y="83"/>
                  <a:pt x="7767" y="83"/>
                </a:cubicBezTo>
                <a:cubicBezTo>
                  <a:pt x="7761" y="89"/>
                  <a:pt x="7761" y="95"/>
                  <a:pt x="7755" y="95"/>
                </a:cubicBezTo>
                <a:cubicBezTo>
                  <a:pt x="7702" y="95"/>
                  <a:pt x="7702" y="95"/>
                  <a:pt x="7702" y="95"/>
                </a:cubicBezTo>
                <a:cubicBezTo>
                  <a:pt x="7690" y="95"/>
                  <a:pt x="7684" y="83"/>
                  <a:pt x="7678" y="77"/>
                </a:cubicBezTo>
                <a:cubicBezTo>
                  <a:pt x="7672" y="77"/>
                  <a:pt x="7672" y="77"/>
                  <a:pt x="7666" y="77"/>
                </a:cubicBezTo>
                <a:cubicBezTo>
                  <a:pt x="7654" y="71"/>
                  <a:pt x="7648" y="77"/>
                  <a:pt x="7643" y="77"/>
                </a:cubicBezTo>
                <a:cubicBezTo>
                  <a:pt x="7571" y="77"/>
                  <a:pt x="7571" y="77"/>
                  <a:pt x="7571" y="77"/>
                </a:cubicBezTo>
                <a:cubicBezTo>
                  <a:pt x="7554" y="77"/>
                  <a:pt x="7554" y="77"/>
                  <a:pt x="7554" y="77"/>
                </a:cubicBezTo>
                <a:cubicBezTo>
                  <a:pt x="7512" y="77"/>
                  <a:pt x="7512" y="77"/>
                  <a:pt x="7512" y="77"/>
                </a:cubicBezTo>
                <a:cubicBezTo>
                  <a:pt x="7488" y="77"/>
                  <a:pt x="7488" y="77"/>
                  <a:pt x="7488" y="77"/>
                </a:cubicBezTo>
                <a:cubicBezTo>
                  <a:pt x="7482" y="77"/>
                  <a:pt x="7477" y="77"/>
                  <a:pt x="7465" y="77"/>
                </a:cubicBezTo>
                <a:cubicBezTo>
                  <a:pt x="7459" y="77"/>
                  <a:pt x="7459" y="83"/>
                  <a:pt x="7453" y="89"/>
                </a:cubicBezTo>
                <a:cubicBezTo>
                  <a:pt x="7352" y="89"/>
                  <a:pt x="7352" y="89"/>
                  <a:pt x="7352" y="89"/>
                </a:cubicBezTo>
                <a:cubicBezTo>
                  <a:pt x="7358" y="77"/>
                  <a:pt x="7358" y="77"/>
                  <a:pt x="7358" y="77"/>
                </a:cubicBezTo>
                <a:cubicBezTo>
                  <a:pt x="7382" y="77"/>
                  <a:pt x="7382" y="77"/>
                  <a:pt x="7382" y="77"/>
                </a:cubicBezTo>
                <a:cubicBezTo>
                  <a:pt x="7388" y="77"/>
                  <a:pt x="7393" y="77"/>
                  <a:pt x="7405" y="77"/>
                </a:cubicBezTo>
                <a:cubicBezTo>
                  <a:pt x="7405" y="77"/>
                  <a:pt x="7411" y="71"/>
                  <a:pt x="7411" y="65"/>
                </a:cubicBezTo>
                <a:cubicBezTo>
                  <a:pt x="7417" y="65"/>
                  <a:pt x="7417" y="59"/>
                  <a:pt x="7417" y="54"/>
                </a:cubicBezTo>
                <a:cubicBezTo>
                  <a:pt x="7761" y="54"/>
                  <a:pt x="7761" y="54"/>
                  <a:pt x="7761" y="54"/>
                </a:cubicBezTo>
                <a:cubicBezTo>
                  <a:pt x="7761" y="47"/>
                  <a:pt x="7761" y="47"/>
                  <a:pt x="7761" y="42"/>
                </a:cubicBezTo>
                <a:cubicBezTo>
                  <a:pt x="7755" y="36"/>
                  <a:pt x="7755" y="36"/>
                  <a:pt x="7749" y="30"/>
                </a:cubicBezTo>
                <a:cubicBezTo>
                  <a:pt x="7743" y="30"/>
                  <a:pt x="7743" y="24"/>
                  <a:pt x="7737" y="24"/>
                </a:cubicBezTo>
                <a:cubicBezTo>
                  <a:pt x="7726" y="18"/>
                  <a:pt x="7720" y="18"/>
                  <a:pt x="7714" y="18"/>
                </a:cubicBezTo>
                <a:cubicBezTo>
                  <a:pt x="7696" y="18"/>
                  <a:pt x="7696" y="18"/>
                  <a:pt x="7696" y="18"/>
                </a:cubicBezTo>
                <a:cubicBezTo>
                  <a:pt x="7690" y="18"/>
                  <a:pt x="7684" y="18"/>
                  <a:pt x="7672" y="18"/>
                </a:cubicBezTo>
                <a:cubicBezTo>
                  <a:pt x="7660" y="18"/>
                  <a:pt x="7654" y="12"/>
                  <a:pt x="7648" y="12"/>
                </a:cubicBezTo>
                <a:cubicBezTo>
                  <a:pt x="7643" y="12"/>
                  <a:pt x="7643" y="6"/>
                  <a:pt x="7637" y="6"/>
                </a:cubicBezTo>
                <a:cubicBezTo>
                  <a:pt x="7631" y="6"/>
                  <a:pt x="7631" y="6"/>
                  <a:pt x="7625" y="6"/>
                </a:cubicBezTo>
                <a:cubicBezTo>
                  <a:pt x="7619" y="0"/>
                  <a:pt x="7613" y="6"/>
                  <a:pt x="7601" y="6"/>
                </a:cubicBezTo>
                <a:cubicBezTo>
                  <a:pt x="7589" y="6"/>
                  <a:pt x="7583" y="6"/>
                  <a:pt x="7577" y="6"/>
                </a:cubicBezTo>
                <a:cubicBezTo>
                  <a:pt x="7571" y="6"/>
                  <a:pt x="7566" y="6"/>
                  <a:pt x="7566" y="6"/>
                </a:cubicBezTo>
                <a:cubicBezTo>
                  <a:pt x="7554" y="6"/>
                  <a:pt x="7548" y="6"/>
                  <a:pt x="7536" y="6"/>
                </a:cubicBezTo>
                <a:cubicBezTo>
                  <a:pt x="7524" y="6"/>
                  <a:pt x="7524" y="6"/>
                  <a:pt x="7524" y="6"/>
                </a:cubicBezTo>
                <a:cubicBezTo>
                  <a:pt x="7512" y="6"/>
                  <a:pt x="7506" y="0"/>
                  <a:pt x="7500" y="0"/>
                </a:cubicBezTo>
                <a:cubicBezTo>
                  <a:pt x="7405" y="0"/>
                  <a:pt x="7352" y="0"/>
                  <a:pt x="7257" y="0"/>
                </a:cubicBezTo>
                <a:cubicBezTo>
                  <a:pt x="7245" y="0"/>
                  <a:pt x="7239" y="0"/>
                  <a:pt x="7234" y="6"/>
                </a:cubicBezTo>
                <a:cubicBezTo>
                  <a:pt x="7227" y="6"/>
                  <a:pt x="7222" y="6"/>
                  <a:pt x="7222" y="6"/>
                </a:cubicBezTo>
                <a:cubicBezTo>
                  <a:pt x="7216" y="6"/>
                  <a:pt x="7210" y="12"/>
                  <a:pt x="7204" y="12"/>
                </a:cubicBezTo>
                <a:cubicBezTo>
                  <a:pt x="7204" y="18"/>
                  <a:pt x="7198" y="24"/>
                  <a:pt x="7192" y="24"/>
                </a:cubicBezTo>
                <a:cubicBezTo>
                  <a:pt x="7192" y="24"/>
                  <a:pt x="7186" y="24"/>
                  <a:pt x="7180" y="24"/>
                </a:cubicBezTo>
                <a:cubicBezTo>
                  <a:pt x="7168" y="24"/>
                  <a:pt x="7168" y="24"/>
                  <a:pt x="7168" y="24"/>
                </a:cubicBezTo>
                <a:cubicBezTo>
                  <a:pt x="7162" y="24"/>
                  <a:pt x="7162" y="24"/>
                  <a:pt x="7156" y="24"/>
                </a:cubicBezTo>
                <a:cubicBezTo>
                  <a:pt x="7139" y="24"/>
                  <a:pt x="7139" y="24"/>
                  <a:pt x="7139" y="24"/>
                </a:cubicBezTo>
                <a:cubicBezTo>
                  <a:pt x="7139" y="24"/>
                  <a:pt x="7133" y="18"/>
                  <a:pt x="7127" y="18"/>
                </a:cubicBezTo>
                <a:cubicBezTo>
                  <a:pt x="7121" y="18"/>
                  <a:pt x="7115" y="18"/>
                  <a:pt x="7109" y="18"/>
                </a:cubicBezTo>
                <a:cubicBezTo>
                  <a:pt x="7103" y="18"/>
                  <a:pt x="7097" y="18"/>
                  <a:pt x="7091" y="18"/>
                </a:cubicBezTo>
                <a:cubicBezTo>
                  <a:pt x="7073" y="18"/>
                  <a:pt x="7068" y="30"/>
                  <a:pt x="7056" y="36"/>
                </a:cubicBezTo>
                <a:cubicBezTo>
                  <a:pt x="7061" y="42"/>
                  <a:pt x="7061" y="54"/>
                  <a:pt x="7061" y="59"/>
                </a:cubicBezTo>
                <a:cubicBezTo>
                  <a:pt x="7068" y="65"/>
                  <a:pt x="7068" y="65"/>
                  <a:pt x="7068" y="71"/>
                </a:cubicBezTo>
                <a:cubicBezTo>
                  <a:pt x="7068" y="83"/>
                  <a:pt x="7056" y="83"/>
                  <a:pt x="7050" y="89"/>
                </a:cubicBezTo>
                <a:cubicBezTo>
                  <a:pt x="7044" y="89"/>
                  <a:pt x="7038" y="89"/>
                  <a:pt x="7026" y="89"/>
                </a:cubicBezTo>
                <a:cubicBezTo>
                  <a:pt x="7014" y="89"/>
                  <a:pt x="7008" y="89"/>
                  <a:pt x="7002" y="83"/>
                </a:cubicBezTo>
                <a:cubicBezTo>
                  <a:pt x="6996" y="83"/>
                  <a:pt x="6996" y="77"/>
                  <a:pt x="6990" y="77"/>
                </a:cubicBezTo>
                <a:cubicBezTo>
                  <a:pt x="6931" y="77"/>
                  <a:pt x="6931" y="77"/>
                  <a:pt x="6931" y="77"/>
                </a:cubicBezTo>
                <a:cubicBezTo>
                  <a:pt x="6913" y="77"/>
                  <a:pt x="6907" y="65"/>
                  <a:pt x="6890" y="54"/>
                </a:cubicBezTo>
                <a:lnTo>
                  <a:pt x="6884" y="54"/>
                </a:lnTo>
                <a:cubicBezTo>
                  <a:pt x="6866" y="54"/>
                  <a:pt x="6860" y="47"/>
                  <a:pt x="6848" y="47"/>
                </a:cubicBezTo>
                <a:cubicBezTo>
                  <a:pt x="6842" y="47"/>
                  <a:pt x="6842" y="47"/>
                  <a:pt x="6836" y="47"/>
                </a:cubicBezTo>
                <a:cubicBezTo>
                  <a:pt x="6830" y="54"/>
                  <a:pt x="6824" y="54"/>
                  <a:pt x="6824" y="54"/>
                </a:cubicBezTo>
                <a:cubicBezTo>
                  <a:pt x="6818" y="54"/>
                  <a:pt x="6818" y="59"/>
                  <a:pt x="6813" y="65"/>
                </a:cubicBezTo>
                <a:cubicBezTo>
                  <a:pt x="6813" y="65"/>
                  <a:pt x="6807" y="71"/>
                  <a:pt x="6801" y="71"/>
                </a:cubicBezTo>
                <a:cubicBezTo>
                  <a:pt x="6789" y="71"/>
                  <a:pt x="6783" y="71"/>
                  <a:pt x="6777" y="71"/>
                </a:cubicBezTo>
                <a:cubicBezTo>
                  <a:pt x="6765" y="71"/>
                  <a:pt x="6765" y="71"/>
                  <a:pt x="6765" y="71"/>
                </a:cubicBezTo>
                <a:cubicBezTo>
                  <a:pt x="6759" y="71"/>
                  <a:pt x="6759" y="71"/>
                  <a:pt x="6753" y="71"/>
                </a:cubicBezTo>
                <a:cubicBezTo>
                  <a:pt x="6747" y="71"/>
                  <a:pt x="6741" y="59"/>
                  <a:pt x="6735" y="59"/>
                </a:cubicBezTo>
                <a:cubicBezTo>
                  <a:pt x="6724" y="59"/>
                  <a:pt x="6718" y="65"/>
                  <a:pt x="6706" y="71"/>
                </a:cubicBezTo>
                <a:cubicBezTo>
                  <a:pt x="6688" y="71"/>
                  <a:pt x="6676" y="65"/>
                  <a:pt x="6658" y="65"/>
                </a:cubicBezTo>
                <a:lnTo>
                  <a:pt x="6652" y="65"/>
                </a:lnTo>
                <a:lnTo>
                  <a:pt x="6646" y="71"/>
                </a:lnTo>
                <a:lnTo>
                  <a:pt x="6641" y="71"/>
                </a:lnTo>
                <a:lnTo>
                  <a:pt x="6635" y="71"/>
                </a:lnTo>
                <a:cubicBezTo>
                  <a:pt x="6629" y="71"/>
                  <a:pt x="6623" y="77"/>
                  <a:pt x="6623" y="77"/>
                </a:cubicBezTo>
                <a:cubicBezTo>
                  <a:pt x="6617" y="77"/>
                  <a:pt x="6611" y="83"/>
                  <a:pt x="6605" y="83"/>
                </a:cubicBezTo>
                <a:cubicBezTo>
                  <a:pt x="6605" y="89"/>
                  <a:pt x="6611" y="89"/>
                  <a:pt x="6611" y="95"/>
                </a:cubicBezTo>
                <a:cubicBezTo>
                  <a:pt x="6617" y="101"/>
                  <a:pt x="6617" y="101"/>
                  <a:pt x="6617" y="101"/>
                </a:cubicBezTo>
                <a:cubicBezTo>
                  <a:pt x="6623" y="101"/>
                  <a:pt x="6623" y="101"/>
                  <a:pt x="6623" y="107"/>
                </a:cubicBezTo>
                <a:cubicBezTo>
                  <a:pt x="6629" y="107"/>
                  <a:pt x="6629" y="101"/>
                  <a:pt x="6635" y="107"/>
                </a:cubicBezTo>
                <a:cubicBezTo>
                  <a:pt x="6641" y="107"/>
                  <a:pt x="6641" y="107"/>
                  <a:pt x="6646" y="113"/>
                </a:cubicBezTo>
                <a:cubicBezTo>
                  <a:pt x="6652" y="113"/>
                  <a:pt x="6652" y="113"/>
                  <a:pt x="6652" y="119"/>
                </a:cubicBezTo>
                <a:cubicBezTo>
                  <a:pt x="6658" y="119"/>
                  <a:pt x="6658" y="119"/>
                  <a:pt x="6658" y="125"/>
                </a:cubicBezTo>
                <a:cubicBezTo>
                  <a:pt x="6658" y="125"/>
                  <a:pt x="6664" y="125"/>
                  <a:pt x="6664" y="131"/>
                </a:cubicBezTo>
                <a:cubicBezTo>
                  <a:pt x="6664" y="131"/>
                  <a:pt x="6664" y="136"/>
                  <a:pt x="6664" y="142"/>
                </a:cubicBezTo>
                <a:cubicBezTo>
                  <a:pt x="6670" y="148"/>
                  <a:pt x="6664" y="148"/>
                  <a:pt x="6664" y="154"/>
                </a:cubicBezTo>
                <a:cubicBezTo>
                  <a:pt x="6658" y="148"/>
                  <a:pt x="6658" y="148"/>
                  <a:pt x="6658" y="148"/>
                </a:cubicBezTo>
                <a:lnTo>
                  <a:pt x="6658" y="148"/>
                </a:lnTo>
                <a:cubicBezTo>
                  <a:pt x="6652" y="142"/>
                  <a:pt x="6652" y="142"/>
                  <a:pt x="6652" y="142"/>
                </a:cubicBezTo>
                <a:cubicBezTo>
                  <a:pt x="6652" y="136"/>
                  <a:pt x="6646" y="142"/>
                  <a:pt x="6646" y="142"/>
                </a:cubicBezTo>
                <a:cubicBezTo>
                  <a:pt x="6646" y="136"/>
                  <a:pt x="6641" y="136"/>
                  <a:pt x="6641" y="136"/>
                </a:cubicBezTo>
                <a:cubicBezTo>
                  <a:pt x="6635" y="136"/>
                  <a:pt x="6635" y="136"/>
                  <a:pt x="6635" y="136"/>
                </a:cubicBezTo>
                <a:cubicBezTo>
                  <a:pt x="6629" y="136"/>
                  <a:pt x="6629" y="131"/>
                  <a:pt x="6623" y="131"/>
                </a:cubicBezTo>
                <a:cubicBezTo>
                  <a:pt x="6623" y="131"/>
                  <a:pt x="6623" y="131"/>
                  <a:pt x="6617" y="131"/>
                </a:cubicBezTo>
                <a:cubicBezTo>
                  <a:pt x="6617" y="131"/>
                  <a:pt x="6617" y="131"/>
                  <a:pt x="6611" y="131"/>
                </a:cubicBezTo>
                <a:cubicBezTo>
                  <a:pt x="6611" y="125"/>
                  <a:pt x="6611" y="125"/>
                  <a:pt x="6605" y="125"/>
                </a:cubicBezTo>
                <a:cubicBezTo>
                  <a:pt x="6605" y="125"/>
                  <a:pt x="6605" y="125"/>
                  <a:pt x="6599" y="125"/>
                </a:cubicBezTo>
                <a:lnTo>
                  <a:pt x="6593" y="125"/>
                </a:lnTo>
                <a:cubicBezTo>
                  <a:pt x="6587" y="125"/>
                  <a:pt x="6587" y="125"/>
                  <a:pt x="6581" y="125"/>
                </a:cubicBezTo>
                <a:cubicBezTo>
                  <a:pt x="6575" y="125"/>
                  <a:pt x="6575" y="125"/>
                  <a:pt x="6569" y="125"/>
                </a:cubicBezTo>
                <a:cubicBezTo>
                  <a:pt x="6569" y="125"/>
                  <a:pt x="6563" y="125"/>
                  <a:pt x="6563" y="131"/>
                </a:cubicBezTo>
                <a:cubicBezTo>
                  <a:pt x="6563" y="131"/>
                  <a:pt x="6563" y="131"/>
                  <a:pt x="6563" y="136"/>
                </a:cubicBezTo>
                <a:cubicBezTo>
                  <a:pt x="6563" y="136"/>
                  <a:pt x="6563" y="136"/>
                  <a:pt x="6563" y="142"/>
                </a:cubicBezTo>
                <a:cubicBezTo>
                  <a:pt x="6563" y="148"/>
                  <a:pt x="6563" y="148"/>
                  <a:pt x="6569" y="154"/>
                </a:cubicBezTo>
                <a:cubicBezTo>
                  <a:pt x="6569" y="154"/>
                  <a:pt x="6569" y="154"/>
                  <a:pt x="6575" y="160"/>
                </a:cubicBezTo>
                <a:cubicBezTo>
                  <a:pt x="6575" y="160"/>
                  <a:pt x="6575" y="160"/>
                  <a:pt x="6581" y="166"/>
                </a:cubicBezTo>
                <a:cubicBezTo>
                  <a:pt x="6587" y="166"/>
                  <a:pt x="6587" y="166"/>
                  <a:pt x="6593" y="172"/>
                </a:cubicBezTo>
                <a:cubicBezTo>
                  <a:pt x="6599" y="172"/>
                  <a:pt x="6605" y="172"/>
                  <a:pt x="6605" y="178"/>
                </a:cubicBezTo>
                <a:cubicBezTo>
                  <a:pt x="6611" y="178"/>
                  <a:pt x="6611" y="178"/>
                  <a:pt x="6611" y="178"/>
                </a:cubicBezTo>
                <a:cubicBezTo>
                  <a:pt x="6617" y="178"/>
                  <a:pt x="6617" y="178"/>
                  <a:pt x="6617" y="178"/>
                </a:cubicBezTo>
                <a:cubicBezTo>
                  <a:pt x="6623" y="178"/>
                  <a:pt x="6623" y="178"/>
                  <a:pt x="6623" y="184"/>
                </a:cubicBezTo>
                <a:cubicBezTo>
                  <a:pt x="6629" y="184"/>
                  <a:pt x="6635" y="184"/>
                  <a:pt x="6641" y="184"/>
                </a:cubicBezTo>
                <a:cubicBezTo>
                  <a:pt x="6652" y="184"/>
                  <a:pt x="6652" y="184"/>
                  <a:pt x="6652" y="184"/>
                </a:cubicBezTo>
                <a:lnTo>
                  <a:pt x="6658" y="184"/>
                </a:lnTo>
                <a:lnTo>
                  <a:pt x="6664" y="184"/>
                </a:lnTo>
                <a:cubicBezTo>
                  <a:pt x="6664" y="190"/>
                  <a:pt x="6670" y="190"/>
                  <a:pt x="6670" y="190"/>
                </a:cubicBezTo>
                <a:cubicBezTo>
                  <a:pt x="6676" y="196"/>
                  <a:pt x="6676" y="196"/>
                  <a:pt x="6682" y="202"/>
                </a:cubicBezTo>
                <a:cubicBezTo>
                  <a:pt x="6682" y="202"/>
                  <a:pt x="6682" y="202"/>
                  <a:pt x="6688" y="208"/>
                </a:cubicBezTo>
                <a:cubicBezTo>
                  <a:pt x="6688" y="208"/>
                  <a:pt x="6694" y="213"/>
                  <a:pt x="6694" y="220"/>
                </a:cubicBezTo>
                <a:cubicBezTo>
                  <a:pt x="6700" y="220"/>
                  <a:pt x="6700" y="220"/>
                  <a:pt x="6700" y="225"/>
                </a:cubicBezTo>
                <a:cubicBezTo>
                  <a:pt x="6700" y="225"/>
                  <a:pt x="6706" y="225"/>
                  <a:pt x="6706" y="231"/>
                </a:cubicBezTo>
                <a:cubicBezTo>
                  <a:pt x="6706" y="231"/>
                  <a:pt x="6706" y="231"/>
                  <a:pt x="6706" y="237"/>
                </a:cubicBezTo>
                <a:lnTo>
                  <a:pt x="6706" y="243"/>
                </a:lnTo>
                <a:cubicBezTo>
                  <a:pt x="6706" y="249"/>
                  <a:pt x="6706" y="255"/>
                  <a:pt x="6700" y="255"/>
                </a:cubicBezTo>
                <a:cubicBezTo>
                  <a:pt x="6700" y="255"/>
                  <a:pt x="6700" y="255"/>
                  <a:pt x="6694" y="255"/>
                </a:cubicBezTo>
                <a:cubicBezTo>
                  <a:pt x="6688" y="255"/>
                  <a:pt x="6688" y="249"/>
                  <a:pt x="6682" y="249"/>
                </a:cubicBezTo>
                <a:lnTo>
                  <a:pt x="6676" y="249"/>
                </a:lnTo>
                <a:cubicBezTo>
                  <a:pt x="6670" y="249"/>
                  <a:pt x="6670" y="249"/>
                  <a:pt x="6670" y="249"/>
                </a:cubicBezTo>
                <a:cubicBezTo>
                  <a:pt x="6664" y="249"/>
                  <a:pt x="6664" y="243"/>
                  <a:pt x="6658" y="243"/>
                </a:cubicBezTo>
                <a:cubicBezTo>
                  <a:pt x="6652" y="243"/>
                  <a:pt x="6652" y="237"/>
                  <a:pt x="6646" y="237"/>
                </a:cubicBezTo>
                <a:cubicBezTo>
                  <a:pt x="6646" y="237"/>
                  <a:pt x="6646" y="237"/>
                  <a:pt x="6641" y="237"/>
                </a:cubicBezTo>
                <a:cubicBezTo>
                  <a:pt x="6641" y="237"/>
                  <a:pt x="6641" y="237"/>
                  <a:pt x="6635" y="231"/>
                </a:cubicBezTo>
                <a:lnTo>
                  <a:pt x="6629" y="231"/>
                </a:lnTo>
                <a:cubicBezTo>
                  <a:pt x="6623" y="231"/>
                  <a:pt x="6623" y="225"/>
                  <a:pt x="6617" y="225"/>
                </a:cubicBezTo>
                <a:cubicBezTo>
                  <a:pt x="6617" y="225"/>
                  <a:pt x="6617" y="225"/>
                  <a:pt x="6611" y="225"/>
                </a:cubicBezTo>
                <a:cubicBezTo>
                  <a:pt x="6605" y="225"/>
                  <a:pt x="6599" y="220"/>
                  <a:pt x="6593" y="220"/>
                </a:cubicBezTo>
                <a:cubicBezTo>
                  <a:pt x="6587" y="220"/>
                  <a:pt x="6587" y="220"/>
                  <a:pt x="6581" y="220"/>
                </a:cubicBezTo>
                <a:cubicBezTo>
                  <a:pt x="6575" y="213"/>
                  <a:pt x="6575" y="213"/>
                  <a:pt x="6569" y="208"/>
                </a:cubicBezTo>
                <a:cubicBezTo>
                  <a:pt x="6563" y="208"/>
                  <a:pt x="6563" y="208"/>
                  <a:pt x="6563" y="208"/>
                </a:cubicBezTo>
                <a:cubicBezTo>
                  <a:pt x="6558" y="208"/>
                  <a:pt x="6558" y="202"/>
                  <a:pt x="6558" y="202"/>
                </a:cubicBezTo>
                <a:cubicBezTo>
                  <a:pt x="6552" y="202"/>
                  <a:pt x="6552" y="202"/>
                  <a:pt x="6552" y="202"/>
                </a:cubicBezTo>
                <a:cubicBezTo>
                  <a:pt x="6546" y="196"/>
                  <a:pt x="6546" y="196"/>
                  <a:pt x="6540" y="196"/>
                </a:cubicBezTo>
                <a:cubicBezTo>
                  <a:pt x="6540" y="190"/>
                  <a:pt x="6534" y="190"/>
                  <a:pt x="6534" y="190"/>
                </a:cubicBezTo>
                <a:lnTo>
                  <a:pt x="6528" y="184"/>
                </a:lnTo>
                <a:lnTo>
                  <a:pt x="6522" y="178"/>
                </a:lnTo>
                <a:cubicBezTo>
                  <a:pt x="6516" y="178"/>
                  <a:pt x="6516" y="178"/>
                  <a:pt x="6516" y="178"/>
                </a:cubicBezTo>
                <a:cubicBezTo>
                  <a:pt x="6510" y="178"/>
                  <a:pt x="6510" y="172"/>
                  <a:pt x="6510" y="172"/>
                </a:cubicBezTo>
                <a:cubicBezTo>
                  <a:pt x="6504" y="172"/>
                  <a:pt x="6504" y="172"/>
                  <a:pt x="6504" y="172"/>
                </a:cubicBezTo>
                <a:cubicBezTo>
                  <a:pt x="6498" y="172"/>
                  <a:pt x="6498" y="172"/>
                  <a:pt x="6492" y="172"/>
                </a:cubicBezTo>
                <a:cubicBezTo>
                  <a:pt x="6469" y="172"/>
                  <a:pt x="6469" y="172"/>
                  <a:pt x="6469" y="172"/>
                </a:cubicBezTo>
                <a:lnTo>
                  <a:pt x="6463" y="172"/>
                </a:lnTo>
                <a:cubicBezTo>
                  <a:pt x="6457" y="172"/>
                  <a:pt x="6451" y="166"/>
                  <a:pt x="6451" y="166"/>
                </a:cubicBezTo>
                <a:cubicBezTo>
                  <a:pt x="6445" y="166"/>
                  <a:pt x="6439" y="166"/>
                  <a:pt x="6439" y="166"/>
                </a:cubicBezTo>
                <a:cubicBezTo>
                  <a:pt x="6433" y="160"/>
                  <a:pt x="6427" y="154"/>
                  <a:pt x="6421" y="154"/>
                </a:cubicBezTo>
                <a:cubicBezTo>
                  <a:pt x="6397" y="154"/>
                  <a:pt x="6386" y="160"/>
                  <a:pt x="6362" y="160"/>
                </a:cubicBezTo>
                <a:cubicBezTo>
                  <a:pt x="6362" y="160"/>
                  <a:pt x="6362" y="160"/>
                  <a:pt x="6362" y="166"/>
                </a:cubicBezTo>
                <a:cubicBezTo>
                  <a:pt x="6362" y="166"/>
                  <a:pt x="6368" y="166"/>
                  <a:pt x="6368" y="172"/>
                </a:cubicBezTo>
                <a:cubicBezTo>
                  <a:pt x="6374" y="178"/>
                  <a:pt x="6374" y="178"/>
                  <a:pt x="6380" y="184"/>
                </a:cubicBezTo>
                <a:cubicBezTo>
                  <a:pt x="6386" y="190"/>
                  <a:pt x="6386" y="190"/>
                  <a:pt x="6391" y="190"/>
                </a:cubicBezTo>
                <a:cubicBezTo>
                  <a:pt x="6391" y="196"/>
                  <a:pt x="6397" y="190"/>
                  <a:pt x="6397" y="190"/>
                </a:cubicBezTo>
                <a:cubicBezTo>
                  <a:pt x="6403" y="196"/>
                  <a:pt x="6403" y="196"/>
                  <a:pt x="6403" y="196"/>
                </a:cubicBezTo>
                <a:cubicBezTo>
                  <a:pt x="6409" y="196"/>
                  <a:pt x="6409" y="202"/>
                  <a:pt x="6409" y="202"/>
                </a:cubicBezTo>
                <a:cubicBezTo>
                  <a:pt x="6409" y="208"/>
                  <a:pt x="6415" y="208"/>
                  <a:pt x="6421" y="213"/>
                </a:cubicBezTo>
                <a:cubicBezTo>
                  <a:pt x="6421" y="213"/>
                  <a:pt x="6421" y="213"/>
                  <a:pt x="6427" y="213"/>
                </a:cubicBezTo>
                <a:cubicBezTo>
                  <a:pt x="6427" y="220"/>
                  <a:pt x="6427" y="220"/>
                  <a:pt x="6427" y="225"/>
                </a:cubicBezTo>
                <a:cubicBezTo>
                  <a:pt x="6433" y="225"/>
                  <a:pt x="6433" y="225"/>
                  <a:pt x="6439" y="225"/>
                </a:cubicBezTo>
                <a:cubicBezTo>
                  <a:pt x="6439" y="231"/>
                  <a:pt x="6439" y="237"/>
                  <a:pt x="6445" y="237"/>
                </a:cubicBezTo>
                <a:cubicBezTo>
                  <a:pt x="6445" y="243"/>
                  <a:pt x="6445" y="243"/>
                  <a:pt x="6445" y="243"/>
                </a:cubicBezTo>
                <a:cubicBezTo>
                  <a:pt x="6445" y="249"/>
                  <a:pt x="6445" y="249"/>
                  <a:pt x="6451" y="255"/>
                </a:cubicBezTo>
                <a:cubicBezTo>
                  <a:pt x="6451" y="255"/>
                  <a:pt x="6451" y="261"/>
                  <a:pt x="6451" y="267"/>
                </a:cubicBezTo>
                <a:cubicBezTo>
                  <a:pt x="6451" y="273"/>
                  <a:pt x="6451" y="273"/>
                  <a:pt x="6451" y="273"/>
                </a:cubicBezTo>
                <a:cubicBezTo>
                  <a:pt x="6439" y="273"/>
                  <a:pt x="6439" y="273"/>
                  <a:pt x="6439" y="273"/>
                </a:cubicBezTo>
                <a:cubicBezTo>
                  <a:pt x="6433" y="273"/>
                  <a:pt x="6433" y="273"/>
                  <a:pt x="6433" y="273"/>
                </a:cubicBezTo>
                <a:cubicBezTo>
                  <a:pt x="6427" y="273"/>
                  <a:pt x="6427" y="273"/>
                  <a:pt x="6421" y="267"/>
                </a:cubicBezTo>
                <a:cubicBezTo>
                  <a:pt x="6421" y="267"/>
                  <a:pt x="6421" y="267"/>
                  <a:pt x="6421" y="261"/>
                </a:cubicBezTo>
                <a:cubicBezTo>
                  <a:pt x="6415" y="261"/>
                  <a:pt x="6409" y="261"/>
                  <a:pt x="6409" y="261"/>
                </a:cubicBezTo>
                <a:lnTo>
                  <a:pt x="6409" y="255"/>
                </a:lnTo>
                <a:cubicBezTo>
                  <a:pt x="6403" y="255"/>
                  <a:pt x="6403" y="255"/>
                  <a:pt x="6403" y="249"/>
                </a:cubicBezTo>
                <a:cubicBezTo>
                  <a:pt x="6397" y="249"/>
                  <a:pt x="6397" y="249"/>
                  <a:pt x="6391" y="243"/>
                </a:cubicBezTo>
                <a:cubicBezTo>
                  <a:pt x="6391" y="243"/>
                  <a:pt x="6386" y="243"/>
                  <a:pt x="6386" y="237"/>
                </a:cubicBezTo>
                <a:cubicBezTo>
                  <a:pt x="6386" y="237"/>
                  <a:pt x="6380" y="237"/>
                  <a:pt x="6380" y="231"/>
                </a:cubicBezTo>
                <a:cubicBezTo>
                  <a:pt x="6374" y="231"/>
                  <a:pt x="6368" y="225"/>
                  <a:pt x="6362" y="225"/>
                </a:cubicBezTo>
                <a:cubicBezTo>
                  <a:pt x="6362" y="225"/>
                  <a:pt x="6362" y="220"/>
                  <a:pt x="6356" y="220"/>
                </a:cubicBezTo>
                <a:cubicBezTo>
                  <a:pt x="6356" y="220"/>
                  <a:pt x="6356" y="220"/>
                  <a:pt x="6350" y="220"/>
                </a:cubicBezTo>
                <a:cubicBezTo>
                  <a:pt x="6350" y="213"/>
                  <a:pt x="6350" y="213"/>
                  <a:pt x="6344" y="213"/>
                </a:cubicBezTo>
                <a:cubicBezTo>
                  <a:pt x="6344" y="208"/>
                  <a:pt x="6338" y="208"/>
                  <a:pt x="6338" y="202"/>
                </a:cubicBezTo>
                <a:cubicBezTo>
                  <a:pt x="6332" y="202"/>
                  <a:pt x="6332" y="202"/>
                  <a:pt x="6332" y="202"/>
                </a:cubicBezTo>
                <a:cubicBezTo>
                  <a:pt x="6326" y="202"/>
                  <a:pt x="6326" y="202"/>
                  <a:pt x="6326" y="202"/>
                </a:cubicBezTo>
                <a:cubicBezTo>
                  <a:pt x="6320" y="202"/>
                  <a:pt x="6314" y="202"/>
                  <a:pt x="6309" y="196"/>
                </a:cubicBezTo>
                <a:lnTo>
                  <a:pt x="6303" y="196"/>
                </a:lnTo>
                <a:cubicBezTo>
                  <a:pt x="6303" y="190"/>
                  <a:pt x="6303" y="190"/>
                  <a:pt x="6303" y="184"/>
                </a:cubicBezTo>
                <a:lnTo>
                  <a:pt x="6297" y="184"/>
                </a:lnTo>
                <a:cubicBezTo>
                  <a:pt x="6297" y="178"/>
                  <a:pt x="6291" y="178"/>
                  <a:pt x="6291" y="178"/>
                </a:cubicBezTo>
                <a:cubicBezTo>
                  <a:pt x="6285" y="178"/>
                  <a:pt x="6285" y="178"/>
                  <a:pt x="6279" y="178"/>
                </a:cubicBezTo>
                <a:cubicBezTo>
                  <a:pt x="6279" y="178"/>
                  <a:pt x="6279" y="178"/>
                  <a:pt x="6273" y="178"/>
                </a:cubicBezTo>
                <a:cubicBezTo>
                  <a:pt x="6273" y="178"/>
                  <a:pt x="6267" y="172"/>
                  <a:pt x="6261" y="172"/>
                </a:cubicBezTo>
                <a:cubicBezTo>
                  <a:pt x="6243" y="172"/>
                  <a:pt x="6243" y="172"/>
                  <a:pt x="6243" y="172"/>
                </a:cubicBezTo>
                <a:cubicBezTo>
                  <a:pt x="6243" y="184"/>
                  <a:pt x="6243" y="184"/>
                  <a:pt x="6243" y="184"/>
                </a:cubicBezTo>
                <a:cubicBezTo>
                  <a:pt x="6243" y="190"/>
                  <a:pt x="6243" y="190"/>
                  <a:pt x="6249" y="196"/>
                </a:cubicBezTo>
                <a:cubicBezTo>
                  <a:pt x="6249" y="202"/>
                  <a:pt x="6255" y="208"/>
                  <a:pt x="6255" y="213"/>
                </a:cubicBezTo>
                <a:cubicBezTo>
                  <a:pt x="6261" y="213"/>
                  <a:pt x="6261" y="220"/>
                  <a:pt x="6261" y="220"/>
                </a:cubicBezTo>
                <a:cubicBezTo>
                  <a:pt x="6261" y="225"/>
                  <a:pt x="6261" y="225"/>
                  <a:pt x="6261" y="231"/>
                </a:cubicBezTo>
                <a:cubicBezTo>
                  <a:pt x="6255" y="231"/>
                  <a:pt x="6261" y="231"/>
                  <a:pt x="6261" y="237"/>
                </a:cubicBezTo>
                <a:lnTo>
                  <a:pt x="6255" y="243"/>
                </a:lnTo>
                <a:cubicBezTo>
                  <a:pt x="6255" y="249"/>
                  <a:pt x="6255" y="249"/>
                  <a:pt x="6255" y="249"/>
                </a:cubicBezTo>
                <a:cubicBezTo>
                  <a:pt x="6255" y="249"/>
                  <a:pt x="6255" y="249"/>
                  <a:pt x="6255" y="255"/>
                </a:cubicBezTo>
                <a:cubicBezTo>
                  <a:pt x="6249" y="261"/>
                  <a:pt x="6249" y="267"/>
                  <a:pt x="6243" y="279"/>
                </a:cubicBezTo>
                <a:lnTo>
                  <a:pt x="6243" y="285"/>
                </a:lnTo>
                <a:cubicBezTo>
                  <a:pt x="6243" y="285"/>
                  <a:pt x="6243" y="291"/>
                  <a:pt x="6237" y="291"/>
                </a:cubicBezTo>
                <a:cubicBezTo>
                  <a:pt x="6237" y="291"/>
                  <a:pt x="6237" y="291"/>
                  <a:pt x="6231" y="291"/>
                </a:cubicBezTo>
                <a:cubicBezTo>
                  <a:pt x="6225" y="291"/>
                  <a:pt x="6225" y="291"/>
                  <a:pt x="6220" y="291"/>
                </a:cubicBezTo>
                <a:lnTo>
                  <a:pt x="6214" y="285"/>
                </a:lnTo>
                <a:cubicBezTo>
                  <a:pt x="6208" y="285"/>
                  <a:pt x="6202" y="279"/>
                  <a:pt x="6202" y="273"/>
                </a:cubicBezTo>
                <a:cubicBezTo>
                  <a:pt x="6202" y="273"/>
                  <a:pt x="6202" y="273"/>
                  <a:pt x="6202" y="267"/>
                </a:cubicBezTo>
                <a:cubicBezTo>
                  <a:pt x="6202" y="267"/>
                  <a:pt x="6202" y="261"/>
                  <a:pt x="6202" y="255"/>
                </a:cubicBezTo>
                <a:cubicBezTo>
                  <a:pt x="6202" y="255"/>
                  <a:pt x="6208" y="255"/>
                  <a:pt x="6208" y="249"/>
                </a:cubicBezTo>
                <a:cubicBezTo>
                  <a:pt x="6214" y="243"/>
                  <a:pt x="6214" y="243"/>
                  <a:pt x="6220" y="237"/>
                </a:cubicBezTo>
                <a:cubicBezTo>
                  <a:pt x="6220" y="237"/>
                  <a:pt x="6225" y="237"/>
                  <a:pt x="6225" y="231"/>
                </a:cubicBezTo>
                <a:cubicBezTo>
                  <a:pt x="6225" y="231"/>
                  <a:pt x="6225" y="231"/>
                  <a:pt x="6225" y="225"/>
                </a:cubicBezTo>
                <a:cubicBezTo>
                  <a:pt x="6225" y="225"/>
                  <a:pt x="6225" y="225"/>
                  <a:pt x="6225" y="220"/>
                </a:cubicBezTo>
                <a:cubicBezTo>
                  <a:pt x="6225" y="220"/>
                  <a:pt x="6220" y="220"/>
                  <a:pt x="6220" y="213"/>
                </a:cubicBezTo>
                <a:cubicBezTo>
                  <a:pt x="6220" y="213"/>
                  <a:pt x="6220" y="208"/>
                  <a:pt x="6214" y="208"/>
                </a:cubicBezTo>
                <a:cubicBezTo>
                  <a:pt x="6214" y="202"/>
                  <a:pt x="6208" y="202"/>
                  <a:pt x="6208" y="202"/>
                </a:cubicBezTo>
                <a:cubicBezTo>
                  <a:pt x="6208" y="196"/>
                  <a:pt x="6208" y="196"/>
                  <a:pt x="6208" y="196"/>
                </a:cubicBezTo>
                <a:lnTo>
                  <a:pt x="6214" y="190"/>
                </a:lnTo>
                <a:cubicBezTo>
                  <a:pt x="6208" y="184"/>
                  <a:pt x="6208" y="184"/>
                  <a:pt x="6202" y="178"/>
                </a:cubicBezTo>
                <a:cubicBezTo>
                  <a:pt x="6202" y="178"/>
                  <a:pt x="6202" y="178"/>
                  <a:pt x="6196" y="172"/>
                </a:cubicBezTo>
                <a:cubicBezTo>
                  <a:pt x="6196" y="172"/>
                  <a:pt x="6190" y="172"/>
                  <a:pt x="6190" y="166"/>
                </a:cubicBezTo>
                <a:lnTo>
                  <a:pt x="6184" y="166"/>
                </a:lnTo>
                <a:cubicBezTo>
                  <a:pt x="6178" y="160"/>
                  <a:pt x="6178" y="160"/>
                  <a:pt x="6178" y="160"/>
                </a:cubicBezTo>
                <a:cubicBezTo>
                  <a:pt x="6172" y="154"/>
                  <a:pt x="6172" y="160"/>
                  <a:pt x="6166" y="160"/>
                </a:cubicBezTo>
                <a:lnTo>
                  <a:pt x="6160" y="160"/>
                </a:lnTo>
                <a:cubicBezTo>
                  <a:pt x="6154" y="160"/>
                  <a:pt x="6154" y="160"/>
                  <a:pt x="6154" y="160"/>
                </a:cubicBezTo>
                <a:cubicBezTo>
                  <a:pt x="6148" y="160"/>
                  <a:pt x="6143" y="160"/>
                  <a:pt x="6143" y="166"/>
                </a:cubicBezTo>
                <a:cubicBezTo>
                  <a:pt x="6136" y="166"/>
                  <a:pt x="6136" y="166"/>
                  <a:pt x="6136" y="166"/>
                </a:cubicBezTo>
                <a:cubicBezTo>
                  <a:pt x="6131" y="166"/>
                  <a:pt x="6125" y="172"/>
                  <a:pt x="6119" y="172"/>
                </a:cubicBezTo>
                <a:cubicBezTo>
                  <a:pt x="6119" y="178"/>
                  <a:pt x="6119" y="178"/>
                  <a:pt x="6113" y="178"/>
                </a:cubicBezTo>
                <a:cubicBezTo>
                  <a:pt x="6113" y="178"/>
                  <a:pt x="6113" y="184"/>
                  <a:pt x="6107" y="184"/>
                </a:cubicBezTo>
                <a:cubicBezTo>
                  <a:pt x="6107" y="184"/>
                  <a:pt x="6107" y="184"/>
                  <a:pt x="6101" y="184"/>
                </a:cubicBezTo>
                <a:cubicBezTo>
                  <a:pt x="6101" y="184"/>
                  <a:pt x="6101" y="184"/>
                  <a:pt x="6095" y="184"/>
                </a:cubicBezTo>
                <a:cubicBezTo>
                  <a:pt x="6095" y="184"/>
                  <a:pt x="6095" y="190"/>
                  <a:pt x="6089" y="190"/>
                </a:cubicBezTo>
                <a:lnTo>
                  <a:pt x="6083" y="190"/>
                </a:lnTo>
                <a:cubicBezTo>
                  <a:pt x="6077" y="190"/>
                  <a:pt x="6077" y="196"/>
                  <a:pt x="6077" y="196"/>
                </a:cubicBezTo>
                <a:cubicBezTo>
                  <a:pt x="6071" y="196"/>
                  <a:pt x="6065" y="196"/>
                  <a:pt x="6065" y="196"/>
                </a:cubicBezTo>
                <a:cubicBezTo>
                  <a:pt x="6059" y="196"/>
                  <a:pt x="6059" y="196"/>
                  <a:pt x="6059" y="196"/>
                </a:cubicBezTo>
                <a:cubicBezTo>
                  <a:pt x="6024" y="196"/>
                  <a:pt x="6024" y="196"/>
                  <a:pt x="6024" y="196"/>
                </a:cubicBezTo>
                <a:cubicBezTo>
                  <a:pt x="6018" y="196"/>
                  <a:pt x="6018" y="196"/>
                  <a:pt x="6018" y="196"/>
                </a:cubicBezTo>
                <a:cubicBezTo>
                  <a:pt x="6012" y="196"/>
                  <a:pt x="6012" y="196"/>
                  <a:pt x="6006" y="202"/>
                </a:cubicBezTo>
                <a:cubicBezTo>
                  <a:pt x="6006" y="202"/>
                  <a:pt x="6006" y="202"/>
                  <a:pt x="6000" y="202"/>
                </a:cubicBezTo>
                <a:cubicBezTo>
                  <a:pt x="6000" y="202"/>
                  <a:pt x="5994" y="208"/>
                  <a:pt x="5988" y="208"/>
                </a:cubicBezTo>
                <a:lnTo>
                  <a:pt x="5988" y="208"/>
                </a:lnTo>
                <a:cubicBezTo>
                  <a:pt x="5982" y="208"/>
                  <a:pt x="5982" y="202"/>
                  <a:pt x="5977" y="202"/>
                </a:cubicBezTo>
                <a:cubicBezTo>
                  <a:pt x="5965" y="202"/>
                  <a:pt x="5959" y="208"/>
                  <a:pt x="5947" y="208"/>
                </a:cubicBezTo>
                <a:cubicBezTo>
                  <a:pt x="5941" y="208"/>
                  <a:pt x="5941" y="208"/>
                  <a:pt x="5935" y="208"/>
                </a:cubicBezTo>
                <a:cubicBezTo>
                  <a:pt x="5935" y="208"/>
                  <a:pt x="5935" y="208"/>
                  <a:pt x="5929" y="208"/>
                </a:cubicBezTo>
                <a:cubicBezTo>
                  <a:pt x="5929" y="208"/>
                  <a:pt x="5929" y="213"/>
                  <a:pt x="5923" y="213"/>
                </a:cubicBezTo>
                <a:cubicBezTo>
                  <a:pt x="5923" y="213"/>
                  <a:pt x="5929" y="220"/>
                  <a:pt x="5923" y="220"/>
                </a:cubicBezTo>
                <a:cubicBezTo>
                  <a:pt x="5929" y="220"/>
                  <a:pt x="5929" y="225"/>
                  <a:pt x="5929" y="225"/>
                </a:cubicBezTo>
                <a:lnTo>
                  <a:pt x="5935" y="225"/>
                </a:lnTo>
                <a:cubicBezTo>
                  <a:pt x="5935" y="225"/>
                  <a:pt x="5935" y="225"/>
                  <a:pt x="5941" y="225"/>
                </a:cubicBezTo>
                <a:cubicBezTo>
                  <a:pt x="5947" y="231"/>
                  <a:pt x="5947" y="225"/>
                  <a:pt x="5953" y="225"/>
                </a:cubicBezTo>
                <a:cubicBezTo>
                  <a:pt x="5959" y="231"/>
                  <a:pt x="5959" y="231"/>
                  <a:pt x="5959" y="231"/>
                </a:cubicBezTo>
                <a:cubicBezTo>
                  <a:pt x="5965" y="231"/>
                  <a:pt x="5965" y="231"/>
                  <a:pt x="5970" y="237"/>
                </a:cubicBezTo>
                <a:cubicBezTo>
                  <a:pt x="5970" y="237"/>
                  <a:pt x="5970" y="237"/>
                  <a:pt x="5977" y="243"/>
                </a:cubicBezTo>
                <a:cubicBezTo>
                  <a:pt x="5977" y="243"/>
                  <a:pt x="5977" y="243"/>
                  <a:pt x="5977" y="249"/>
                </a:cubicBezTo>
                <a:cubicBezTo>
                  <a:pt x="5977" y="249"/>
                  <a:pt x="5982" y="249"/>
                  <a:pt x="5982" y="255"/>
                </a:cubicBezTo>
                <a:cubicBezTo>
                  <a:pt x="5982" y="255"/>
                  <a:pt x="5982" y="261"/>
                  <a:pt x="5988" y="261"/>
                </a:cubicBezTo>
                <a:cubicBezTo>
                  <a:pt x="5988" y="261"/>
                  <a:pt x="5988" y="261"/>
                  <a:pt x="5994" y="261"/>
                </a:cubicBezTo>
                <a:cubicBezTo>
                  <a:pt x="6000" y="261"/>
                  <a:pt x="6000" y="267"/>
                  <a:pt x="6006" y="267"/>
                </a:cubicBezTo>
                <a:cubicBezTo>
                  <a:pt x="6006" y="267"/>
                  <a:pt x="6006" y="267"/>
                  <a:pt x="6012" y="267"/>
                </a:cubicBezTo>
                <a:cubicBezTo>
                  <a:pt x="6012" y="267"/>
                  <a:pt x="6018" y="267"/>
                  <a:pt x="6024" y="267"/>
                </a:cubicBezTo>
                <a:cubicBezTo>
                  <a:pt x="6024" y="267"/>
                  <a:pt x="6024" y="267"/>
                  <a:pt x="6030" y="267"/>
                </a:cubicBezTo>
                <a:cubicBezTo>
                  <a:pt x="6030" y="273"/>
                  <a:pt x="6030" y="273"/>
                  <a:pt x="6036" y="273"/>
                </a:cubicBezTo>
                <a:cubicBezTo>
                  <a:pt x="6036" y="279"/>
                  <a:pt x="6042" y="279"/>
                  <a:pt x="6042" y="279"/>
                </a:cubicBezTo>
                <a:cubicBezTo>
                  <a:pt x="6048" y="279"/>
                  <a:pt x="6048" y="285"/>
                  <a:pt x="6048" y="285"/>
                </a:cubicBezTo>
                <a:cubicBezTo>
                  <a:pt x="6054" y="285"/>
                  <a:pt x="6054" y="285"/>
                  <a:pt x="6054" y="285"/>
                </a:cubicBezTo>
                <a:cubicBezTo>
                  <a:pt x="6059" y="291"/>
                  <a:pt x="6059" y="291"/>
                  <a:pt x="6065" y="297"/>
                </a:cubicBezTo>
                <a:cubicBezTo>
                  <a:pt x="6059" y="302"/>
                  <a:pt x="6059" y="302"/>
                  <a:pt x="6059" y="302"/>
                </a:cubicBezTo>
                <a:cubicBezTo>
                  <a:pt x="6036" y="302"/>
                  <a:pt x="6036" y="302"/>
                  <a:pt x="6036" y="302"/>
                </a:cubicBezTo>
                <a:cubicBezTo>
                  <a:pt x="6036" y="302"/>
                  <a:pt x="6036" y="297"/>
                  <a:pt x="6030" y="297"/>
                </a:cubicBezTo>
                <a:cubicBezTo>
                  <a:pt x="6030" y="297"/>
                  <a:pt x="6030" y="297"/>
                  <a:pt x="6024" y="297"/>
                </a:cubicBezTo>
                <a:cubicBezTo>
                  <a:pt x="6024" y="297"/>
                  <a:pt x="6024" y="297"/>
                  <a:pt x="6018" y="297"/>
                </a:cubicBezTo>
                <a:cubicBezTo>
                  <a:pt x="6012" y="291"/>
                  <a:pt x="6012" y="291"/>
                  <a:pt x="6006" y="291"/>
                </a:cubicBezTo>
                <a:cubicBezTo>
                  <a:pt x="6000" y="291"/>
                  <a:pt x="6000" y="285"/>
                  <a:pt x="6000" y="285"/>
                </a:cubicBezTo>
                <a:cubicBezTo>
                  <a:pt x="5994" y="285"/>
                  <a:pt x="5994" y="279"/>
                  <a:pt x="5994" y="279"/>
                </a:cubicBezTo>
                <a:cubicBezTo>
                  <a:pt x="5988" y="279"/>
                  <a:pt x="5988" y="279"/>
                  <a:pt x="5988" y="273"/>
                </a:cubicBezTo>
                <a:cubicBezTo>
                  <a:pt x="5982" y="273"/>
                  <a:pt x="5982" y="273"/>
                  <a:pt x="5982" y="267"/>
                </a:cubicBezTo>
                <a:cubicBezTo>
                  <a:pt x="5970" y="267"/>
                  <a:pt x="5970" y="273"/>
                  <a:pt x="5959" y="267"/>
                </a:cubicBezTo>
                <a:cubicBezTo>
                  <a:pt x="5959" y="267"/>
                  <a:pt x="5959" y="267"/>
                  <a:pt x="5953" y="267"/>
                </a:cubicBezTo>
                <a:cubicBezTo>
                  <a:pt x="5947" y="267"/>
                  <a:pt x="5947" y="267"/>
                  <a:pt x="5947" y="267"/>
                </a:cubicBezTo>
                <a:cubicBezTo>
                  <a:pt x="5947" y="267"/>
                  <a:pt x="5947" y="267"/>
                  <a:pt x="5941" y="267"/>
                </a:cubicBezTo>
                <a:cubicBezTo>
                  <a:pt x="5935" y="267"/>
                  <a:pt x="5935" y="261"/>
                  <a:pt x="5935" y="261"/>
                </a:cubicBezTo>
                <a:cubicBezTo>
                  <a:pt x="5929" y="255"/>
                  <a:pt x="5929" y="255"/>
                  <a:pt x="5923" y="255"/>
                </a:cubicBezTo>
                <a:cubicBezTo>
                  <a:pt x="5917" y="255"/>
                  <a:pt x="5917" y="255"/>
                  <a:pt x="5917" y="255"/>
                </a:cubicBezTo>
                <a:cubicBezTo>
                  <a:pt x="5911" y="249"/>
                  <a:pt x="5905" y="249"/>
                  <a:pt x="5899" y="249"/>
                </a:cubicBezTo>
                <a:cubicBezTo>
                  <a:pt x="5899" y="243"/>
                  <a:pt x="5899" y="243"/>
                  <a:pt x="5893" y="243"/>
                </a:cubicBezTo>
                <a:cubicBezTo>
                  <a:pt x="5893" y="237"/>
                  <a:pt x="5888" y="237"/>
                  <a:pt x="5888" y="237"/>
                </a:cubicBezTo>
                <a:cubicBezTo>
                  <a:pt x="5888" y="231"/>
                  <a:pt x="5888" y="231"/>
                  <a:pt x="5888" y="231"/>
                </a:cubicBezTo>
                <a:cubicBezTo>
                  <a:pt x="5882" y="225"/>
                  <a:pt x="5882" y="225"/>
                  <a:pt x="5882" y="225"/>
                </a:cubicBezTo>
                <a:cubicBezTo>
                  <a:pt x="5876" y="225"/>
                  <a:pt x="5876" y="225"/>
                  <a:pt x="5876" y="225"/>
                </a:cubicBezTo>
                <a:cubicBezTo>
                  <a:pt x="5864" y="225"/>
                  <a:pt x="5858" y="225"/>
                  <a:pt x="5852" y="231"/>
                </a:cubicBezTo>
                <a:cubicBezTo>
                  <a:pt x="5846" y="231"/>
                  <a:pt x="5846" y="231"/>
                  <a:pt x="5846" y="231"/>
                </a:cubicBezTo>
                <a:cubicBezTo>
                  <a:pt x="5840" y="231"/>
                  <a:pt x="5840" y="231"/>
                  <a:pt x="5840" y="237"/>
                </a:cubicBezTo>
                <a:cubicBezTo>
                  <a:pt x="5834" y="237"/>
                  <a:pt x="5834" y="237"/>
                  <a:pt x="5834" y="237"/>
                </a:cubicBezTo>
                <a:cubicBezTo>
                  <a:pt x="5828" y="243"/>
                  <a:pt x="5828" y="237"/>
                  <a:pt x="5822" y="243"/>
                </a:cubicBezTo>
                <a:cubicBezTo>
                  <a:pt x="5822" y="243"/>
                  <a:pt x="5822" y="243"/>
                  <a:pt x="5816" y="243"/>
                </a:cubicBezTo>
                <a:cubicBezTo>
                  <a:pt x="5816" y="249"/>
                  <a:pt x="5811" y="249"/>
                  <a:pt x="5804" y="249"/>
                </a:cubicBezTo>
                <a:cubicBezTo>
                  <a:pt x="5804" y="249"/>
                  <a:pt x="5799" y="249"/>
                  <a:pt x="5799" y="255"/>
                </a:cubicBezTo>
                <a:cubicBezTo>
                  <a:pt x="5793" y="255"/>
                  <a:pt x="5793" y="255"/>
                  <a:pt x="5793" y="261"/>
                </a:cubicBezTo>
                <a:cubicBezTo>
                  <a:pt x="5793" y="267"/>
                  <a:pt x="5793" y="273"/>
                  <a:pt x="5799" y="273"/>
                </a:cubicBezTo>
                <a:cubicBezTo>
                  <a:pt x="5799" y="279"/>
                  <a:pt x="5804" y="279"/>
                  <a:pt x="5804" y="279"/>
                </a:cubicBezTo>
                <a:cubicBezTo>
                  <a:pt x="5804" y="285"/>
                  <a:pt x="5804" y="285"/>
                  <a:pt x="5804" y="285"/>
                </a:cubicBezTo>
                <a:cubicBezTo>
                  <a:pt x="5811" y="291"/>
                  <a:pt x="5811" y="291"/>
                  <a:pt x="5811" y="291"/>
                </a:cubicBezTo>
                <a:cubicBezTo>
                  <a:pt x="5811" y="338"/>
                  <a:pt x="5811" y="338"/>
                  <a:pt x="5811" y="338"/>
                </a:cubicBezTo>
                <a:cubicBezTo>
                  <a:pt x="5775" y="338"/>
                  <a:pt x="5775" y="338"/>
                  <a:pt x="5775" y="338"/>
                </a:cubicBezTo>
                <a:cubicBezTo>
                  <a:pt x="5769" y="338"/>
                  <a:pt x="5769" y="338"/>
                  <a:pt x="5763" y="338"/>
                </a:cubicBezTo>
                <a:cubicBezTo>
                  <a:pt x="5757" y="332"/>
                  <a:pt x="5757" y="332"/>
                  <a:pt x="5757" y="332"/>
                </a:cubicBezTo>
                <a:cubicBezTo>
                  <a:pt x="5751" y="332"/>
                  <a:pt x="5751" y="326"/>
                  <a:pt x="5751" y="326"/>
                </a:cubicBezTo>
                <a:cubicBezTo>
                  <a:pt x="5745" y="326"/>
                  <a:pt x="5745" y="326"/>
                  <a:pt x="5745" y="326"/>
                </a:cubicBezTo>
                <a:cubicBezTo>
                  <a:pt x="5716" y="326"/>
                  <a:pt x="5704" y="320"/>
                  <a:pt x="5680" y="320"/>
                </a:cubicBezTo>
                <a:cubicBezTo>
                  <a:pt x="5680" y="326"/>
                  <a:pt x="5674" y="326"/>
                  <a:pt x="5674" y="326"/>
                </a:cubicBezTo>
                <a:cubicBezTo>
                  <a:pt x="5668" y="332"/>
                  <a:pt x="5668" y="332"/>
                  <a:pt x="5668" y="338"/>
                </a:cubicBezTo>
                <a:lnTo>
                  <a:pt x="5662" y="344"/>
                </a:lnTo>
                <a:cubicBezTo>
                  <a:pt x="5656" y="344"/>
                  <a:pt x="5656" y="344"/>
                  <a:pt x="5650" y="344"/>
                </a:cubicBezTo>
                <a:cubicBezTo>
                  <a:pt x="5645" y="350"/>
                  <a:pt x="5638" y="350"/>
                  <a:pt x="5633" y="356"/>
                </a:cubicBezTo>
                <a:cubicBezTo>
                  <a:pt x="5627" y="356"/>
                  <a:pt x="5627" y="356"/>
                  <a:pt x="5621" y="356"/>
                </a:cubicBezTo>
                <a:cubicBezTo>
                  <a:pt x="5615" y="356"/>
                  <a:pt x="5615" y="362"/>
                  <a:pt x="5609" y="368"/>
                </a:cubicBezTo>
                <a:cubicBezTo>
                  <a:pt x="5603" y="374"/>
                  <a:pt x="5603" y="374"/>
                  <a:pt x="5603" y="374"/>
                </a:cubicBezTo>
                <a:cubicBezTo>
                  <a:pt x="5603" y="374"/>
                  <a:pt x="5597" y="379"/>
                  <a:pt x="5591" y="379"/>
                </a:cubicBezTo>
                <a:cubicBezTo>
                  <a:pt x="5591" y="386"/>
                  <a:pt x="5591" y="386"/>
                  <a:pt x="5585" y="386"/>
                </a:cubicBezTo>
                <a:lnTo>
                  <a:pt x="5579" y="386"/>
                </a:lnTo>
                <a:cubicBezTo>
                  <a:pt x="5579" y="391"/>
                  <a:pt x="5573" y="386"/>
                  <a:pt x="5567" y="386"/>
                </a:cubicBezTo>
                <a:lnTo>
                  <a:pt x="5561" y="386"/>
                </a:lnTo>
                <a:cubicBezTo>
                  <a:pt x="5556" y="386"/>
                  <a:pt x="5556" y="391"/>
                  <a:pt x="5550" y="391"/>
                </a:cubicBezTo>
                <a:cubicBezTo>
                  <a:pt x="5550" y="391"/>
                  <a:pt x="5550" y="391"/>
                  <a:pt x="5544" y="391"/>
                </a:cubicBezTo>
                <a:lnTo>
                  <a:pt x="5538" y="391"/>
                </a:lnTo>
                <a:cubicBezTo>
                  <a:pt x="5538" y="397"/>
                  <a:pt x="5532" y="397"/>
                  <a:pt x="5532" y="397"/>
                </a:cubicBezTo>
                <a:cubicBezTo>
                  <a:pt x="5526" y="397"/>
                  <a:pt x="5526" y="403"/>
                  <a:pt x="5526" y="403"/>
                </a:cubicBezTo>
                <a:cubicBezTo>
                  <a:pt x="5520" y="403"/>
                  <a:pt x="5520" y="403"/>
                  <a:pt x="5520" y="403"/>
                </a:cubicBezTo>
                <a:lnTo>
                  <a:pt x="5520" y="409"/>
                </a:lnTo>
                <a:cubicBezTo>
                  <a:pt x="5514" y="415"/>
                  <a:pt x="5514" y="415"/>
                  <a:pt x="5514" y="415"/>
                </a:cubicBezTo>
                <a:cubicBezTo>
                  <a:pt x="5508" y="415"/>
                  <a:pt x="5508" y="415"/>
                  <a:pt x="5508" y="415"/>
                </a:cubicBezTo>
                <a:cubicBezTo>
                  <a:pt x="5502" y="415"/>
                  <a:pt x="5502" y="415"/>
                  <a:pt x="5502" y="415"/>
                </a:cubicBezTo>
                <a:cubicBezTo>
                  <a:pt x="5496" y="415"/>
                  <a:pt x="5496" y="421"/>
                  <a:pt x="5496" y="421"/>
                </a:cubicBezTo>
                <a:cubicBezTo>
                  <a:pt x="5496" y="427"/>
                  <a:pt x="5490" y="433"/>
                  <a:pt x="5484" y="439"/>
                </a:cubicBezTo>
                <a:cubicBezTo>
                  <a:pt x="5484" y="439"/>
                  <a:pt x="5484" y="439"/>
                  <a:pt x="5484" y="445"/>
                </a:cubicBezTo>
                <a:lnTo>
                  <a:pt x="5479" y="445"/>
                </a:lnTo>
                <a:cubicBezTo>
                  <a:pt x="5479" y="445"/>
                  <a:pt x="5472" y="445"/>
                  <a:pt x="5472" y="451"/>
                </a:cubicBezTo>
                <a:cubicBezTo>
                  <a:pt x="5472" y="457"/>
                  <a:pt x="5472" y="457"/>
                  <a:pt x="5472" y="463"/>
                </a:cubicBezTo>
                <a:cubicBezTo>
                  <a:pt x="5484" y="463"/>
                  <a:pt x="5484" y="463"/>
                  <a:pt x="5484" y="463"/>
                </a:cubicBezTo>
                <a:cubicBezTo>
                  <a:pt x="5490" y="463"/>
                  <a:pt x="5490" y="463"/>
                  <a:pt x="5496" y="463"/>
                </a:cubicBezTo>
                <a:cubicBezTo>
                  <a:pt x="5502" y="463"/>
                  <a:pt x="5508" y="463"/>
                  <a:pt x="5514" y="468"/>
                </a:cubicBezTo>
                <a:cubicBezTo>
                  <a:pt x="5514" y="468"/>
                  <a:pt x="5514" y="468"/>
                  <a:pt x="5520" y="468"/>
                </a:cubicBezTo>
                <a:cubicBezTo>
                  <a:pt x="5520" y="474"/>
                  <a:pt x="5520" y="474"/>
                  <a:pt x="5520" y="474"/>
                </a:cubicBezTo>
                <a:cubicBezTo>
                  <a:pt x="5526" y="474"/>
                  <a:pt x="5526" y="474"/>
                  <a:pt x="5526" y="474"/>
                </a:cubicBezTo>
                <a:cubicBezTo>
                  <a:pt x="5532" y="474"/>
                  <a:pt x="5538" y="474"/>
                  <a:pt x="5544" y="474"/>
                </a:cubicBezTo>
                <a:cubicBezTo>
                  <a:pt x="5550" y="474"/>
                  <a:pt x="5556" y="480"/>
                  <a:pt x="5561" y="474"/>
                </a:cubicBezTo>
                <a:cubicBezTo>
                  <a:pt x="5567" y="474"/>
                  <a:pt x="5573" y="474"/>
                  <a:pt x="5573" y="474"/>
                </a:cubicBezTo>
                <a:cubicBezTo>
                  <a:pt x="5579" y="474"/>
                  <a:pt x="5579" y="474"/>
                  <a:pt x="5579" y="468"/>
                </a:cubicBezTo>
                <a:cubicBezTo>
                  <a:pt x="5585" y="468"/>
                  <a:pt x="5585" y="468"/>
                  <a:pt x="5585" y="463"/>
                </a:cubicBezTo>
                <a:cubicBezTo>
                  <a:pt x="5591" y="463"/>
                  <a:pt x="5591" y="463"/>
                  <a:pt x="5597" y="463"/>
                </a:cubicBezTo>
                <a:cubicBezTo>
                  <a:pt x="5603" y="463"/>
                  <a:pt x="5603" y="468"/>
                  <a:pt x="5603" y="474"/>
                </a:cubicBezTo>
                <a:cubicBezTo>
                  <a:pt x="5603" y="474"/>
                  <a:pt x="5603" y="480"/>
                  <a:pt x="5603" y="486"/>
                </a:cubicBezTo>
                <a:lnTo>
                  <a:pt x="5603" y="492"/>
                </a:lnTo>
                <a:cubicBezTo>
                  <a:pt x="5603" y="498"/>
                  <a:pt x="5603" y="498"/>
                  <a:pt x="5609" y="498"/>
                </a:cubicBezTo>
                <a:cubicBezTo>
                  <a:pt x="5609" y="504"/>
                  <a:pt x="5609" y="504"/>
                  <a:pt x="5609" y="504"/>
                </a:cubicBezTo>
                <a:cubicBezTo>
                  <a:pt x="5609" y="510"/>
                  <a:pt x="5609" y="510"/>
                  <a:pt x="5609" y="510"/>
                </a:cubicBezTo>
                <a:cubicBezTo>
                  <a:pt x="5609" y="540"/>
                  <a:pt x="5609" y="540"/>
                  <a:pt x="5609" y="540"/>
                </a:cubicBezTo>
                <a:cubicBezTo>
                  <a:pt x="5609" y="552"/>
                  <a:pt x="5603" y="557"/>
                  <a:pt x="5597" y="569"/>
                </a:cubicBezTo>
                <a:cubicBezTo>
                  <a:pt x="5591" y="569"/>
                  <a:pt x="5591" y="569"/>
                  <a:pt x="5591" y="569"/>
                </a:cubicBezTo>
                <a:cubicBezTo>
                  <a:pt x="5585" y="575"/>
                  <a:pt x="5585" y="575"/>
                  <a:pt x="5585" y="575"/>
                </a:cubicBezTo>
                <a:cubicBezTo>
                  <a:pt x="5579" y="575"/>
                  <a:pt x="5573" y="575"/>
                  <a:pt x="5567" y="575"/>
                </a:cubicBezTo>
                <a:cubicBezTo>
                  <a:pt x="5561" y="575"/>
                  <a:pt x="5561" y="575"/>
                  <a:pt x="5561" y="575"/>
                </a:cubicBezTo>
                <a:cubicBezTo>
                  <a:pt x="5556" y="575"/>
                  <a:pt x="5556" y="575"/>
                  <a:pt x="5550" y="575"/>
                </a:cubicBezTo>
                <a:cubicBezTo>
                  <a:pt x="5550" y="575"/>
                  <a:pt x="5544" y="575"/>
                  <a:pt x="5538" y="575"/>
                </a:cubicBezTo>
                <a:cubicBezTo>
                  <a:pt x="5532" y="575"/>
                  <a:pt x="5532" y="575"/>
                  <a:pt x="5526" y="575"/>
                </a:cubicBezTo>
                <a:cubicBezTo>
                  <a:pt x="5526" y="581"/>
                  <a:pt x="5526" y="581"/>
                  <a:pt x="5520" y="581"/>
                </a:cubicBezTo>
                <a:cubicBezTo>
                  <a:pt x="5520" y="587"/>
                  <a:pt x="5514" y="587"/>
                  <a:pt x="5514" y="587"/>
                </a:cubicBezTo>
                <a:cubicBezTo>
                  <a:pt x="5508" y="587"/>
                  <a:pt x="5508" y="587"/>
                  <a:pt x="5502" y="587"/>
                </a:cubicBezTo>
                <a:cubicBezTo>
                  <a:pt x="5479" y="587"/>
                  <a:pt x="5479" y="587"/>
                  <a:pt x="5479" y="587"/>
                </a:cubicBezTo>
                <a:cubicBezTo>
                  <a:pt x="5472" y="587"/>
                  <a:pt x="5467" y="587"/>
                  <a:pt x="5455" y="587"/>
                </a:cubicBezTo>
                <a:cubicBezTo>
                  <a:pt x="5455" y="587"/>
                  <a:pt x="5455" y="587"/>
                  <a:pt x="5449" y="587"/>
                </a:cubicBezTo>
                <a:cubicBezTo>
                  <a:pt x="5449" y="587"/>
                  <a:pt x="5449" y="581"/>
                  <a:pt x="5443" y="581"/>
                </a:cubicBezTo>
                <a:cubicBezTo>
                  <a:pt x="5437" y="581"/>
                  <a:pt x="5437" y="581"/>
                  <a:pt x="5431" y="581"/>
                </a:cubicBezTo>
                <a:cubicBezTo>
                  <a:pt x="5425" y="581"/>
                  <a:pt x="5419" y="581"/>
                  <a:pt x="5413" y="581"/>
                </a:cubicBezTo>
                <a:cubicBezTo>
                  <a:pt x="5407" y="587"/>
                  <a:pt x="5401" y="587"/>
                  <a:pt x="5401" y="587"/>
                </a:cubicBezTo>
                <a:cubicBezTo>
                  <a:pt x="5401" y="593"/>
                  <a:pt x="5395" y="593"/>
                  <a:pt x="5395" y="599"/>
                </a:cubicBezTo>
                <a:lnTo>
                  <a:pt x="5395" y="605"/>
                </a:lnTo>
                <a:cubicBezTo>
                  <a:pt x="5395" y="611"/>
                  <a:pt x="5390" y="617"/>
                  <a:pt x="5384" y="617"/>
                </a:cubicBezTo>
                <a:cubicBezTo>
                  <a:pt x="5384" y="617"/>
                  <a:pt x="5384" y="617"/>
                  <a:pt x="5378" y="617"/>
                </a:cubicBezTo>
                <a:cubicBezTo>
                  <a:pt x="5348" y="617"/>
                  <a:pt x="5348" y="617"/>
                  <a:pt x="5348" y="617"/>
                </a:cubicBezTo>
                <a:cubicBezTo>
                  <a:pt x="5342" y="617"/>
                  <a:pt x="5342" y="623"/>
                  <a:pt x="5336" y="629"/>
                </a:cubicBezTo>
                <a:cubicBezTo>
                  <a:pt x="5330" y="629"/>
                  <a:pt x="5330" y="629"/>
                  <a:pt x="5330" y="629"/>
                </a:cubicBezTo>
                <a:cubicBezTo>
                  <a:pt x="5324" y="629"/>
                  <a:pt x="5318" y="634"/>
                  <a:pt x="5312" y="634"/>
                </a:cubicBezTo>
                <a:cubicBezTo>
                  <a:pt x="5306" y="634"/>
                  <a:pt x="5306" y="634"/>
                  <a:pt x="5301" y="634"/>
                </a:cubicBezTo>
                <a:lnTo>
                  <a:pt x="5295" y="629"/>
                </a:lnTo>
                <a:cubicBezTo>
                  <a:pt x="5289" y="629"/>
                  <a:pt x="5283" y="629"/>
                  <a:pt x="5277" y="629"/>
                </a:cubicBezTo>
                <a:cubicBezTo>
                  <a:pt x="5277" y="629"/>
                  <a:pt x="5271" y="629"/>
                  <a:pt x="5265" y="629"/>
                </a:cubicBezTo>
                <a:cubicBezTo>
                  <a:pt x="5265" y="629"/>
                  <a:pt x="5259" y="629"/>
                  <a:pt x="5259" y="634"/>
                </a:cubicBezTo>
                <a:cubicBezTo>
                  <a:pt x="5253" y="634"/>
                  <a:pt x="5253" y="634"/>
                  <a:pt x="5253" y="634"/>
                </a:cubicBezTo>
                <a:cubicBezTo>
                  <a:pt x="5247" y="634"/>
                  <a:pt x="5247" y="634"/>
                  <a:pt x="5241" y="634"/>
                </a:cubicBezTo>
                <a:cubicBezTo>
                  <a:pt x="5241" y="634"/>
                  <a:pt x="5235" y="634"/>
                  <a:pt x="5235" y="640"/>
                </a:cubicBezTo>
                <a:cubicBezTo>
                  <a:pt x="5235" y="640"/>
                  <a:pt x="5235" y="640"/>
                  <a:pt x="5235" y="646"/>
                </a:cubicBezTo>
                <a:cubicBezTo>
                  <a:pt x="5235" y="646"/>
                  <a:pt x="5235" y="646"/>
                  <a:pt x="5235" y="652"/>
                </a:cubicBezTo>
                <a:cubicBezTo>
                  <a:pt x="5235" y="652"/>
                  <a:pt x="5235" y="652"/>
                  <a:pt x="5229" y="658"/>
                </a:cubicBezTo>
                <a:cubicBezTo>
                  <a:pt x="5229" y="658"/>
                  <a:pt x="5229" y="658"/>
                  <a:pt x="5229" y="664"/>
                </a:cubicBezTo>
                <a:lnTo>
                  <a:pt x="5224" y="664"/>
                </a:lnTo>
                <a:cubicBezTo>
                  <a:pt x="5194" y="664"/>
                  <a:pt x="5194" y="664"/>
                  <a:pt x="5194" y="664"/>
                </a:cubicBezTo>
                <a:cubicBezTo>
                  <a:pt x="5188" y="664"/>
                  <a:pt x="5188" y="664"/>
                  <a:pt x="5188" y="670"/>
                </a:cubicBezTo>
                <a:cubicBezTo>
                  <a:pt x="5182" y="676"/>
                  <a:pt x="5182" y="676"/>
                  <a:pt x="5182" y="682"/>
                </a:cubicBezTo>
                <a:cubicBezTo>
                  <a:pt x="5182" y="682"/>
                  <a:pt x="5182" y="688"/>
                  <a:pt x="5182" y="694"/>
                </a:cubicBezTo>
                <a:cubicBezTo>
                  <a:pt x="5188" y="694"/>
                  <a:pt x="5188" y="700"/>
                  <a:pt x="5188" y="706"/>
                </a:cubicBezTo>
                <a:cubicBezTo>
                  <a:pt x="5194" y="706"/>
                  <a:pt x="5200" y="711"/>
                  <a:pt x="5200" y="711"/>
                </a:cubicBezTo>
                <a:cubicBezTo>
                  <a:pt x="5206" y="718"/>
                  <a:pt x="5206" y="723"/>
                  <a:pt x="5206" y="723"/>
                </a:cubicBezTo>
                <a:cubicBezTo>
                  <a:pt x="5212" y="723"/>
                  <a:pt x="5218" y="723"/>
                  <a:pt x="5218" y="723"/>
                </a:cubicBezTo>
                <a:cubicBezTo>
                  <a:pt x="5224" y="723"/>
                  <a:pt x="5229" y="723"/>
                  <a:pt x="5229" y="723"/>
                </a:cubicBezTo>
                <a:cubicBezTo>
                  <a:pt x="5235" y="723"/>
                  <a:pt x="5241" y="723"/>
                  <a:pt x="5241" y="723"/>
                </a:cubicBezTo>
                <a:cubicBezTo>
                  <a:pt x="5253" y="729"/>
                  <a:pt x="5259" y="729"/>
                  <a:pt x="5265" y="735"/>
                </a:cubicBezTo>
                <a:cubicBezTo>
                  <a:pt x="5271" y="735"/>
                  <a:pt x="5265" y="741"/>
                  <a:pt x="5271" y="747"/>
                </a:cubicBezTo>
                <a:cubicBezTo>
                  <a:pt x="5330" y="747"/>
                  <a:pt x="5330" y="747"/>
                  <a:pt x="5330" y="747"/>
                </a:cubicBezTo>
                <a:cubicBezTo>
                  <a:pt x="5348" y="759"/>
                  <a:pt x="5348" y="759"/>
                  <a:pt x="5348" y="759"/>
                </a:cubicBezTo>
                <a:cubicBezTo>
                  <a:pt x="5354" y="759"/>
                  <a:pt x="5360" y="759"/>
                  <a:pt x="5360" y="759"/>
                </a:cubicBezTo>
                <a:cubicBezTo>
                  <a:pt x="5360" y="759"/>
                  <a:pt x="5360" y="765"/>
                  <a:pt x="5366" y="765"/>
                </a:cubicBezTo>
                <a:cubicBezTo>
                  <a:pt x="5366" y="765"/>
                  <a:pt x="5372" y="771"/>
                  <a:pt x="5378" y="771"/>
                </a:cubicBezTo>
                <a:cubicBezTo>
                  <a:pt x="5384" y="771"/>
                  <a:pt x="5384" y="771"/>
                  <a:pt x="5390" y="771"/>
                </a:cubicBezTo>
                <a:lnTo>
                  <a:pt x="5395" y="771"/>
                </a:lnTo>
                <a:cubicBezTo>
                  <a:pt x="5407" y="771"/>
                  <a:pt x="5407" y="771"/>
                  <a:pt x="5407" y="771"/>
                </a:cubicBezTo>
                <a:cubicBezTo>
                  <a:pt x="5413" y="771"/>
                  <a:pt x="5413" y="771"/>
                  <a:pt x="5419" y="771"/>
                </a:cubicBezTo>
                <a:cubicBezTo>
                  <a:pt x="5419" y="771"/>
                  <a:pt x="5419" y="771"/>
                  <a:pt x="5425" y="771"/>
                </a:cubicBezTo>
                <a:cubicBezTo>
                  <a:pt x="5431" y="771"/>
                  <a:pt x="5431" y="765"/>
                  <a:pt x="5437" y="765"/>
                </a:cubicBezTo>
                <a:lnTo>
                  <a:pt x="5443" y="765"/>
                </a:lnTo>
                <a:cubicBezTo>
                  <a:pt x="5479" y="765"/>
                  <a:pt x="5479" y="765"/>
                  <a:pt x="5479" y="765"/>
                </a:cubicBezTo>
                <a:cubicBezTo>
                  <a:pt x="5479" y="765"/>
                  <a:pt x="5484" y="759"/>
                  <a:pt x="5490" y="759"/>
                </a:cubicBezTo>
                <a:cubicBezTo>
                  <a:pt x="5496" y="759"/>
                  <a:pt x="5496" y="759"/>
                  <a:pt x="5502" y="759"/>
                </a:cubicBezTo>
                <a:cubicBezTo>
                  <a:pt x="5508" y="759"/>
                  <a:pt x="5508" y="759"/>
                  <a:pt x="5508" y="759"/>
                </a:cubicBezTo>
                <a:cubicBezTo>
                  <a:pt x="5514" y="759"/>
                  <a:pt x="5514" y="759"/>
                  <a:pt x="5520" y="759"/>
                </a:cubicBezTo>
                <a:cubicBezTo>
                  <a:pt x="5520" y="759"/>
                  <a:pt x="5520" y="759"/>
                  <a:pt x="5526" y="759"/>
                </a:cubicBezTo>
                <a:cubicBezTo>
                  <a:pt x="5526" y="783"/>
                  <a:pt x="5526" y="783"/>
                  <a:pt x="5526" y="783"/>
                </a:cubicBezTo>
                <a:cubicBezTo>
                  <a:pt x="5526" y="783"/>
                  <a:pt x="5520" y="789"/>
                  <a:pt x="5520" y="795"/>
                </a:cubicBezTo>
                <a:cubicBezTo>
                  <a:pt x="5514" y="795"/>
                  <a:pt x="5514" y="795"/>
                  <a:pt x="5514" y="795"/>
                </a:cubicBezTo>
                <a:cubicBezTo>
                  <a:pt x="5508" y="795"/>
                  <a:pt x="5508" y="795"/>
                  <a:pt x="5502" y="800"/>
                </a:cubicBezTo>
                <a:lnTo>
                  <a:pt x="5496" y="800"/>
                </a:lnTo>
                <a:cubicBezTo>
                  <a:pt x="5490" y="806"/>
                  <a:pt x="5490" y="812"/>
                  <a:pt x="5490" y="812"/>
                </a:cubicBezTo>
                <a:cubicBezTo>
                  <a:pt x="5484" y="812"/>
                  <a:pt x="5484" y="812"/>
                  <a:pt x="5484" y="812"/>
                </a:cubicBezTo>
                <a:cubicBezTo>
                  <a:pt x="5479" y="812"/>
                  <a:pt x="5479" y="812"/>
                  <a:pt x="5479" y="812"/>
                </a:cubicBezTo>
                <a:cubicBezTo>
                  <a:pt x="5472" y="812"/>
                  <a:pt x="5472" y="806"/>
                  <a:pt x="5467" y="806"/>
                </a:cubicBezTo>
                <a:cubicBezTo>
                  <a:pt x="5467" y="806"/>
                  <a:pt x="5467" y="806"/>
                  <a:pt x="5461" y="806"/>
                </a:cubicBezTo>
                <a:cubicBezTo>
                  <a:pt x="5461" y="806"/>
                  <a:pt x="5461" y="806"/>
                  <a:pt x="5455" y="800"/>
                </a:cubicBezTo>
                <a:cubicBezTo>
                  <a:pt x="5455" y="800"/>
                  <a:pt x="5455" y="800"/>
                  <a:pt x="5449" y="800"/>
                </a:cubicBezTo>
                <a:cubicBezTo>
                  <a:pt x="5437" y="800"/>
                  <a:pt x="5437" y="800"/>
                  <a:pt x="5437" y="800"/>
                </a:cubicBezTo>
                <a:cubicBezTo>
                  <a:pt x="5431" y="800"/>
                  <a:pt x="5425" y="800"/>
                  <a:pt x="5419" y="800"/>
                </a:cubicBezTo>
                <a:cubicBezTo>
                  <a:pt x="5419" y="806"/>
                  <a:pt x="5413" y="806"/>
                  <a:pt x="5413" y="806"/>
                </a:cubicBezTo>
                <a:cubicBezTo>
                  <a:pt x="5407" y="812"/>
                  <a:pt x="5401" y="812"/>
                  <a:pt x="5395" y="812"/>
                </a:cubicBezTo>
                <a:cubicBezTo>
                  <a:pt x="5390" y="812"/>
                  <a:pt x="5390" y="812"/>
                  <a:pt x="5390" y="812"/>
                </a:cubicBezTo>
                <a:cubicBezTo>
                  <a:pt x="5384" y="812"/>
                  <a:pt x="5384" y="806"/>
                  <a:pt x="5378" y="806"/>
                </a:cubicBezTo>
                <a:cubicBezTo>
                  <a:pt x="5378" y="806"/>
                  <a:pt x="5378" y="812"/>
                  <a:pt x="5372" y="806"/>
                </a:cubicBezTo>
                <a:cubicBezTo>
                  <a:pt x="5366" y="806"/>
                  <a:pt x="5366" y="806"/>
                  <a:pt x="5360" y="800"/>
                </a:cubicBezTo>
                <a:cubicBezTo>
                  <a:pt x="5354" y="800"/>
                  <a:pt x="5354" y="800"/>
                  <a:pt x="5348" y="800"/>
                </a:cubicBezTo>
                <a:cubicBezTo>
                  <a:pt x="5342" y="800"/>
                  <a:pt x="5342" y="800"/>
                  <a:pt x="5342" y="800"/>
                </a:cubicBezTo>
                <a:cubicBezTo>
                  <a:pt x="5336" y="800"/>
                  <a:pt x="5336" y="806"/>
                  <a:pt x="5336" y="806"/>
                </a:cubicBezTo>
                <a:cubicBezTo>
                  <a:pt x="5336" y="812"/>
                  <a:pt x="5330" y="812"/>
                  <a:pt x="5330" y="818"/>
                </a:cubicBezTo>
                <a:cubicBezTo>
                  <a:pt x="5301" y="818"/>
                  <a:pt x="5301" y="818"/>
                  <a:pt x="5301" y="818"/>
                </a:cubicBezTo>
                <a:cubicBezTo>
                  <a:pt x="5295" y="818"/>
                  <a:pt x="5295" y="818"/>
                  <a:pt x="5295" y="824"/>
                </a:cubicBezTo>
                <a:cubicBezTo>
                  <a:pt x="5289" y="824"/>
                  <a:pt x="5289" y="824"/>
                  <a:pt x="5289" y="830"/>
                </a:cubicBezTo>
                <a:cubicBezTo>
                  <a:pt x="5289" y="836"/>
                  <a:pt x="5295" y="842"/>
                  <a:pt x="5301" y="848"/>
                </a:cubicBezTo>
                <a:cubicBezTo>
                  <a:pt x="5301" y="848"/>
                  <a:pt x="5306" y="848"/>
                  <a:pt x="5306" y="854"/>
                </a:cubicBezTo>
                <a:cubicBezTo>
                  <a:pt x="5312" y="854"/>
                  <a:pt x="5312" y="854"/>
                  <a:pt x="5312" y="854"/>
                </a:cubicBezTo>
                <a:cubicBezTo>
                  <a:pt x="5324" y="860"/>
                  <a:pt x="5324" y="854"/>
                  <a:pt x="5330" y="854"/>
                </a:cubicBezTo>
                <a:cubicBezTo>
                  <a:pt x="5342" y="860"/>
                  <a:pt x="5342" y="860"/>
                  <a:pt x="5348" y="866"/>
                </a:cubicBezTo>
                <a:cubicBezTo>
                  <a:pt x="5354" y="866"/>
                  <a:pt x="5360" y="866"/>
                  <a:pt x="5366" y="872"/>
                </a:cubicBezTo>
                <a:cubicBezTo>
                  <a:pt x="5372" y="872"/>
                  <a:pt x="5372" y="872"/>
                  <a:pt x="5378" y="872"/>
                </a:cubicBezTo>
                <a:cubicBezTo>
                  <a:pt x="5384" y="877"/>
                  <a:pt x="5390" y="877"/>
                  <a:pt x="5395" y="884"/>
                </a:cubicBezTo>
                <a:cubicBezTo>
                  <a:pt x="5401" y="884"/>
                  <a:pt x="5401" y="884"/>
                  <a:pt x="5401" y="884"/>
                </a:cubicBezTo>
                <a:cubicBezTo>
                  <a:pt x="5395" y="884"/>
                  <a:pt x="5390" y="884"/>
                  <a:pt x="5384" y="884"/>
                </a:cubicBezTo>
                <a:cubicBezTo>
                  <a:pt x="5384" y="889"/>
                  <a:pt x="5378" y="889"/>
                  <a:pt x="5378" y="889"/>
                </a:cubicBezTo>
                <a:lnTo>
                  <a:pt x="5378" y="895"/>
                </a:lnTo>
                <a:cubicBezTo>
                  <a:pt x="5378" y="895"/>
                  <a:pt x="5378" y="901"/>
                  <a:pt x="5384" y="901"/>
                </a:cubicBezTo>
                <a:cubicBezTo>
                  <a:pt x="5384" y="901"/>
                  <a:pt x="5384" y="901"/>
                  <a:pt x="5390" y="901"/>
                </a:cubicBezTo>
                <a:cubicBezTo>
                  <a:pt x="5390" y="907"/>
                  <a:pt x="5395" y="907"/>
                  <a:pt x="5401" y="907"/>
                </a:cubicBezTo>
                <a:lnTo>
                  <a:pt x="5401" y="913"/>
                </a:lnTo>
                <a:cubicBezTo>
                  <a:pt x="5407" y="913"/>
                  <a:pt x="5407" y="919"/>
                  <a:pt x="5407" y="919"/>
                </a:cubicBezTo>
                <a:cubicBezTo>
                  <a:pt x="5407" y="919"/>
                  <a:pt x="5407" y="925"/>
                  <a:pt x="5413" y="925"/>
                </a:cubicBezTo>
                <a:cubicBezTo>
                  <a:pt x="5413" y="925"/>
                  <a:pt x="5413" y="925"/>
                  <a:pt x="5419" y="925"/>
                </a:cubicBezTo>
                <a:cubicBezTo>
                  <a:pt x="5419" y="931"/>
                  <a:pt x="5419" y="931"/>
                  <a:pt x="5425" y="931"/>
                </a:cubicBezTo>
                <a:cubicBezTo>
                  <a:pt x="5425" y="931"/>
                  <a:pt x="5425" y="931"/>
                  <a:pt x="5431" y="931"/>
                </a:cubicBezTo>
                <a:cubicBezTo>
                  <a:pt x="5431" y="937"/>
                  <a:pt x="5431" y="937"/>
                  <a:pt x="5437" y="937"/>
                </a:cubicBezTo>
                <a:cubicBezTo>
                  <a:pt x="5443" y="937"/>
                  <a:pt x="5443" y="937"/>
                  <a:pt x="5449" y="943"/>
                </a:cubicBezTo>
                <a:lnTo>
                  <a:pt x="5455" y="943"/>
                </a:lnTo>
                <a:cubicBezTo>
                  <a:pt x="5461" y="949"/>
                  <a:pt x="5461" y="949"/>
                  <a:pt x="5461" y="949"/>
                </a:cubicBezTo>
                <a:cubicBezTo>
                  <a:pt x="5467" y="955"/>
                  <a:pt x="5467" y="955"/>
                  <a:pt x="5472" y="955"/>
                </a:cubicBezTo>
                <a:cubicBezTo>
                  <a:pt x="5479" y="955"/>
                  <a:pt x="5484" y="955"/>
                  <a:pt x="5490" y="955"/>
                </a:cubicBezTo>
                <a:lnTo>
                  <a:pt x="5490" y="955"/>
                </a:lnTo>
                <a:cubicBezTo>
                  <a:pt x="5496" y="955"/>
                  <a:pt x="5496" y="955"/>
                  <a:pt x="5496" y="955"/>
                </a:cubicBezTo>
                <a:cubicBezTo>
                  <a:pt x="5502" y="955"/>
                  <a:pt x="5502" y="955"/>
                  <a:pt x="5502" y="955"/>
                </a:cubicBezTo>
                <a:cubicBezTo>
                  <a:pt x="5502" y="949"/>
                  <a:pt x="5502" y="949"/>
                  <a:pt x="5502" y="949"/>
                </a:cubicBezTo>
                <a:cubicBezTo>
                  <a:pt x="5502" y="943"/>
                  <a:pt x="5496" y="943"/>
                  <a:pt x="5496" y="937"/>
                </a:cubicBezTo>
                <a:cubicBezTo>
                  <a:pt x="5496" y="937"/>
                  <a:pt x="5490" y="937"/>
                  <a:pt x="5490" y="931"/>
                </a:cubicBezTo>
                <a:cubicBezTo>
                  <a:pt x="5490" y="931"/>
                  <a:pt x="5490" y="925"/>
                  <a:pt x="5496" y="925"/>
                </a:cubicBezTo>
                <a:lnTo>
                  <a:pt x="5496" y="925"/>
                </a:lnTo>
                <a:cubicBezTo>
                  <a:pt x="5502" y="925"/>
                  <a:pt x="5508" y="925"/>
                  <a:pt x="5514" y="925"/>
                </a:cubicBezTo>
                <a:cubicBezTo>
                  <a:pt x="5520" y="925"/>
                  <a:pt x="5526" y="925"/>
                  <a:pt x="5532" y="925"/>
                </a:cubicBezTo>
                <a:cubicBezTo>
                  <a:pt x="5538" y="925"/>
                  <a:pt x="5544" y="925"/>
                  <a:pt x="5550" y="931"/>
                </a:cubicBezTo>
                <a:cubicBezTo>
                  <a:pt x="5550" y="931"/>
                  <a:pt x="5550" y="931"/>
                  <a:pt x="5556" y="931"/>
                </a:cubicBezTo>
                <a:cubicBezTo>
                  <a:pt x="5556" y="931"/>
                  <a:pt x="5556" y="931"/>
                  <a:pt x="5561" y="931"/>
                </a:cubicBezTo>
                <a:cubicBezTo>
                  <a:pt x="5561" y="931"/>
                  <a:pt x="5561" y="937"/>
                  <a:pt x="5567" y="937"/>
                </a:cubicBezTo>
                <a:cubicBezTo>
                  <a:pt x="5567" y="937"/>
                  <a:pt x="5567" y="937"/>
                  <a:pt x="5573" y="937"/>
                </a:cubicBezTo>
                <a:cubicBezTo>
                  <a:pt x="5573" y="925"/>
                  <a:pt x="5573" y="925"/>
                  <a:pt x="5573" y="925"/>
                </a:cubicBezTo>
                <a:cubicBezTo>
                  <a:pt x="5597" y="925"/>
                  <a:pt x="5597" y="925"/>
                  <a:pt x="5597" y="925"/>
                </a:cubicBezTo>
                <a:cubicBezTo>
                  <a:pt x="5597" y="925"/>
                  <a:pt x="5597" y="925"/>
                  <a:pt x="5603" y="925"/>
                </a:cubicBezTo>
                <a:cubicBezTo>
                  <a:pt x="5603" y="931"/>
                  <a:pt x="5603" y="931"/>
                  <a:pt x="5609" y="931"/>
                </a:cubicBezTo>
                <a:cubicBezTo>
                  <a:pt x="5615" y="931"/>
                  <a:pt x="5615" y="931"/>
                  <a:pt x="5621" y="931"/>
                </a:cubicBezTo>
                <a:cubicBezTo>
                  <a:pt x="5627" y="931"/>
                  <a:pt x="5633" y="937"/>
                  <a:pt x="5638" y="931"/>
                </a:cubicBezTo>
                <a:cubicBezTo>
                  <a:pt x="5638" y="931"/>
                  <a:pt x="5638" y="925"/>
                  <a:pt x="5645" y="925"/>
                </a:cubicBezTo>
                <a:cubicBezTo>
                  <a:pt x="5645" y="925"/>
                  <a:pt x="5645" y="925"/>
                  <a:pt x="5650" y="925"/>
                </a:cubicBezTo>
                <a:lnTo>
                  <a:pt x="5650" y="919"/>
                </a:lnTo>
                <a:cubicBezTo>
                  <a:pt x="5656" y="919"/>
                  <a:pt x="5656" y="919"/>
                  <a:pt x="5656" y="919"/>
                </a:cubicBezTo>
                <a:cubicBezTo>
                  <a:pt x="5662" y="919"/>
                  <a:pt x="5668" y="919"/>
                  <a:pt x="5668" y="919"/>
                </a:cubicBezTo>
                <a:cubicBezTo>
                  <a:pt x="5674" y="919"/>
                  <a:pt x="5674" y="913"/>
                  <a:pt x="5674" y="913"/>
                </a:cubicBezTo>
                <a:lnTo>
                  <a:pt x="5680" y="907"/>
                </a:lnTo>
                <a:cubicBezTo>
                  <a:pt x="5686" y="907"/>
                  <a:pt x="5686" y="901"/>
                  <a:pt x="5686" y="901"/>
                </a:cubicBezTo>
                <a:cubicBezTo>
                  <a:pt x="5692" y="901"/>
                  <a:pt x="5698" y="907"/>
                  <a:pt x="5704" y="907"/>
                </a:cubicBezTo>
                <a:cubicBezTo>
                  <a:pt x="5710" y="907"/>
                  <a:pt x="5710" y="913"/>
                  <a:pt x="5716" y="913"/>
                </a:cubicBezTo>
                <a:cubicBezTo>
                  <a:pt x="5716" y="919"/>
                  <a:pt x="5716" y="919"/>
                  <a:pt x="5722" y="919"/>
                </a:cubicBezTo>
                <a:cubicBezTo>
                  <a:pt x="5739" y="919"/>
                  <a:pt x="5739" y="919"/>
                  <a:pt x="5739" y="919"/>
                </a:cubicBezTo>
                <a:cubicBezTo>
                  <a:pt x="5745" y="919"/>
                  <a:pt x="5751" y="919"/>
                  <a:pt x="5757" y="919"/>
                </a:cubicBezTo>
                <a:cubicBezTo>
                  <a:pt x="5757" y="919"/>
                  <a:pt x="5757" y="919"/>
                  <a:pt x="5763" y="919"/>
                </a:cubicBezTo>
                <a:cubicBezTo>
                  <a:pt x="5763" y="919"/>
                  <a:pt x="5763" y="925"/>
                  <a:pt x="5769" y="925"/>
                </a:cubicBezTo>
                <a:cubicBezTo>
                  <a:pt x="5775" y="925"/>
                  <a:pt x="5781" y="925"/>
                  <a:pt x="5787" y="931"/>
                </a:cubicBezTo>
                <a:cubicBezTo>
                  <a:pt x="5787" y="931"/>
                  <a:pt x="5787" y="937"/>
                  <a:pt x="5793" y="937"/>
                </a:cubicBezTo>
                <a:cubicBezTo>
                  <a:pt x="5793" y="937"/>
                  <a:pt x="5799" y="937"/>
                  <a:pt x="5799" y="943"/>
                </a:cubicBezTo>
                <a:lnTo>
                  <a:pt x="5804" y="943"/>
                </a:lnTo>
                <a:cubicBezTo>
                  <a:pt x="5846" y="943"/>
                  <a:pt x="5846" y="943"/>
                  <a:pt x="5846" y="943"/>
                </a:cubicBezTo>
                <a:cubicBezTo>
                  <a:pt x="5846" y="943"/>
                  <a:pt x="5846" y="943"/>
                  <a:pt x="5852" y="943"/>
                </a:cubicBezTo>
                <a:cubicBezTo>
                  <a:pt x="5852" y="943"/>
                  <a:pt x="5852" y="943"/>
                  <a:pt x="5858" y="943"/>
                </a:cubicBezTo>
                <a:cubicBezTo>
                  <a:pt x="5864" y="949"/>
                  <a:pt x="5864" y="949"/>
                  <a:pt x="5876" y="955"/>
                </a:cubicBezTo>
                <a:cubicBezTo>
                  <a:pt x="5876" y="955"/>
                  <a:pt x="5876" y="961"/>
                  <a:pt x="5882" y="961"/>
                </a:cubicBezTo>
                <a:cubicBezTo>
                  <a:pt x="5888" y="961"/>
                  <a:pt x="5888" y="961"/>
                  <a:pt x="5893" y="961"/>
                </a:cubicBezTo>
                <a:cubicBezTo>
                  <a:pt x="5899" y="961"/>
                  <a:pt x="5899" y="961"/>
                  <a:pt x="5899" y="961"/>
                </a:cubicBezTo>
                <a:cubicBezTo>
                  <a:pt x="5905" y="961"/>
                  <a:pt x="5905" y="961"/>
                  <a:pt x="5905" y="961"/>
                </a:cubicBezTo>
                <a:cubicBezTo>
                  <a:pt x="5911" y="961"/>
                  <a:pt x="5911" y="966"/>
                  <a:pt x="5911" y="966"/>
                </a:cubicBezTo>
                <a:cubicBezTo>
                  <a:pt x="5917" y="972"/>
                  <a:pt x="5917" y="972"/>
                  <a:pt x="5923" y="978"/>
                </a:cubicBezTo>
                <a:cubicBezTo>
                  <a:pt x="5923" y="978"/>
                  <a:pt x="5929" y="978"/>
                  <a:pt x="5929" y="984"/>
                </a:cubicBezTo>
                <a:cubicBezTo>
                  <a:pt x="5935" y="984"/>
                  <a:pt x="5935" y="984"/>
                  <a:pt x="5941" y="984"/>
                </a:cubicBezTo>
                <a:cubicBezTo>
                  <a:pt x="5947" y="984"/>
                  <a:pt x="5947" y="984"/>
                  <a:pt x="5947" y="984"/>
                </a:cubicBezTo>
                <a:cubicBezTo>
                  <a:pt x="5953" y="984"/>
                  <a:pt x="5953" y="984"/>
                  <a:pt x="5959" y="984"/>
                </a:cubicBezTo>
                <a:cubicBezTo>
                  <a:pt x="5959" y="984"/>
                  <a:pt x="5959" y="990"/>
                  <a:pt x="5965" y="990"/>
                </a:cubicBezTo>
                <a:cubicBezTo>
                  <a:pt x="5965" y="996"/>
                  <a:pt x="5970" y="996"/>
                  <a:pt x="5970" y="1002"/>
                </a:cubicBezTo>
                <a:cubicBezTo>
                  <a:pt x="5970" y="1038"/>
                  <a:pt x="5970" y="1038"/>
                  <a:pt x="5970" y="1038"/>
                </a:cubicBezTo>
                <a:cubicBezTo>
                  <a:pt x="5970" y="1044"/>
                  <a:pt x="5977" y="1050"/>
                  <a:pt x="5977" y="1050"/>
                </a:cubicBezTo>
                <a:cubicBezTo>
                  <a:pt x="5982" y="1055"/>
                  <a:pt x="5982" y="1055"/>
                  <a:pt x="5982" y="1055"/>
                </a:cubicBezTo>
                <a:cubicBezTo>
                  <a:pt x="5982" y="1061"/>
                  <a:pt x="5988" y="1061"/>
                  <a:pt x="5988" y="1061"/>
                </a:cubicBezTo>
                <a:cubicBezTo>
                  <a:pt x="5988" y="1061"/>
                  <a:pt x="5994" y="1061"/>
                  <a:pt x="5994" y="1067"/>
                </a:cubicBezTo>
                <a:cubicBezTo>
                  <a:pt x="5994" y="1067"/>
                  <a:pt x="6000" y="1061"/>
                  <a:pt x="6000" y="1067"/>
                </a:cubicBezTo>
                <a:cubicBezTo>
                  <a:pt x="6006" y="1067"/>
                  <a:pt x="6006" y="1067"/>
                  <a:pt x="6012" y="1067"/>
                </a:cubicBezTo>
                <a:cubicBezTo>
                  <a:pt x="6012" y="1067"/>
                  <a:pt x="6012" y="1073"/>
                  <a:pt x="6018" y="1073"/>
                </a:cubicBezTo>
                <a:lnTo>
                  <a:pt x="6024" y="1073"/>
                </a:lnTo>
                <a:cubicBezTo>
                  <a:pt x="6024" y="1079"/>
                  <a:pt x="6024" y="1079"/>
                  <a:pt x="6030" y="1079"/>
                </a:cubicBezTo>
                <a:cubicBezTo>
                  <a:pt x="6030" y="1085"/>
                  <a:pt x="6030" y="1091"/>
                  <a:pt x="6036" y="1091"/>
                </a:cubicBezTo>
                <a:cubicBezTo>
                  <a:pt x="6036" y="1097"/>
                  <a:pt x="6036" y="1097"/>
                  <a:pt x="6036" y="1097"/>
                </a:cubicBezTo>
                <a:cubicBezTo>
                  <a:pt x="6036" y="1103"/>
                  <a:pt x="6036" y="1103"/>
                  <a:pt x="6042" y="1103"/>
                </a:cubicBezTo>
                <a:cubicBezTo>
                  <a:pt x="6042" y="1109"/>
                  <a:pt x="6048" y="1109"/>
                  <a:pt x="6048" y="1115"/>
                </a:cubicBezTo>
                <a:cubicBezTo>
                  <a:pt x="6054" y="1115"/>
                  <a:pt x="6054" y="1121"/>
                  <a:pt x="6054" y="1121"/>
                </a:cubicBezTo>
                <a:cubicBezTo>
                  <a:pt x="6059" y="1121"/>
                  <a:pt x="6059" y="1127"/>
                  <a:pt x="6059" y="1127"/>
                </a:cubicBezTo>
                <a:cubicBezTo>
                  <a:pt x="6059" y="1132"/>
                  <a:pt x="6065" y="1132"/>
                  <a:pt x="6065" y="1132"/>
                </a:cubicBezTo>
                <a:cubicBezTo>
                  <a:pt x="6065" y="1138"/>
                  <a:pt x="6071" y="1138"/>
                  <a:pt x="6071" y="1138"/>
                </a:cubicBezTo>
                <a:cubicBezTo>
                  <a:pt x="6071" y="1144"/>
                  <a:pt x="6071" y="1144"/>
                  <a:pt x="6077" y="1150"/>
                </a:cubicBezTo>
                <a:cubicBezTo>
                  <a:pt x="6077" y="1156"/>
                  <a:pt x="6077" y="1156"/>
                  <a:pt x="6077" y="1162"/>
                </a:cubicBezTo>
                <a:cubicBezTo>
                  <a:pt x="6083" y="1162"/>
                  <a:pt x="6083" y="1168"/>
                  <a:pt x="6083" y="1168"/>
                </a:cubicBezTo>
                <a:cubicBezTo>
                  <a:pt x="6083" y="1174"/>
                  <a:pt x="6089" y="1180"/>
                  <a:pt x="6095" y="1186"/>
                </a:cubicBezTo>
                <a:cubicBezTo>
                  <a:pt x="6095" y="1186"/>
                  <a:pt x="6095" y="1186"/>
                  <a:pt x="6101" y="1192"/>
                </a:cubicBezTo>
                <a:cubicBezTo>
                  <a:pt x="6101" y="1192"/>
                  <a:pt x="6107" y="1198"/>
                  <a:pt x="6113" y="1198"/>
                </a:cubicBezTo>
                <a:lnTo>
                  <a:pt x="6113" y="1204"/>
                </a:lnTo>
                <a:cubicBezTo>
                  <a:pt x="6113" y="1210"/>
                  <a:pt x="6113" y="1210"/>
                  <a:pt x="6113" y="1210"/>
                </a:cubicBezTo>
                <a:cubicBezTo>
                  <a:pt x="6113" y="1215"/>
                  <a:pt x="6113" y="1215"/>
                  <a:pt x="6113" y="1221"/>
                </a:cubicBezTo>
                <a:cubicBezTo>
                  <a:pt x="6113" y="1221"/>
                  <a:pt x="6107" y="1221"/>
                  <a:pt x="6107" y="1227"/>
                </a:cubicBezTo>
                <a:cubicBezTo>
                  <a:pt x="6107" y="1233"/>
                  <a:pt x="6113" y="1233"/>
                  <a:pt x="6113" y="1233"/>
                </a:cubicBezTo>
                <a:cubicBezTo>
                  <a:pt x="6119" y="1245"/>
                  <a:pt x="6125" y="1245"/>
                  <a:pt x="6125" y="1251"/>
                </a:cubicBezTo>
                <a:cubicBezTo>
                  <a:pt x="6125" y="1281"/>
                  <a:pt x="6125" y="1281"/>
                  <a:pt x="6125" y="1281"/>
                </a:cubicBezTo>
                <a:cubicBezTo>
                  <a:pt x="6125" y="1287"/>
                  <a:pt x="6119" y="1287"/>
                  <a:pt x="6119" y="1293"/>
                </a:cubicBezTo>
                <a:lnTo>
                  <a:pt x="6113" y="1299"/>
                </a:lnTo>
                <a:cubicBezTo>
                  <a:pt x="6113" y="1304"/>
                  <a:pt x="6113" y="1304"/>
                  <a:pt x="6113" y="1310"/>
                </a:cubicBezTo>
                <a:cubicBezTo>
                  <a:pt x="6143" y="1310"/>
                  <a:pt x="6143" y="1310"/>
                  <a:pt x="6143" y="1310"/>
                </a:cubicBezTo>
                <a:cubicBezTo>
                  <a:pt x="6143" y="1334"/>
                  <a:pt x="6143" y="1334"/>
                  <a:pt x="6143" y="1334"/>
                </a:cubicBezTo>
                <a:cubicBezTo>
                  <a:pt x="6136" y="1334"/>
                  <a:pt x="6131" y="1334"/>
                  <a:pt x="6125" y="1334"/>
                </a:cubicBezTo>
                <a:cubicBezTo>
                  <a:pt x="6125" y="1334"/>
                  <a:pt x="6119" y="1340"/>
                  <a:pt x="6113" y="1340"/>
                </a:cubicBezTo>
                <a:lnTo>
                  <a:pt x="6113" y="1346"/>
                </a:lnTo>
                <a:cubicBezTo>
                  <a:pt x="6113" y="1358"/>
                  <a:pt x="6119" y="1358"/>
                  <a:pt x="6119" y="1370"/>
                </a:cubicBezTo>
                <a:cubicBezTo>
                  <a:pt x="6119" y="1376"/>
                  <a:pt x="6119" y="1382"/>
                  <a:pt x="6119" y="1387"/>
                </a:cubicBezTo>
                <a:cubicBezTo>
                  <a:pt x="6095" y="1387"/>
                  <a:pt x="6095" y="1387"/>
                  <a:pt x="6095" y="1387"/>
                </a:cubicBezTo>
                <a:cubicBezTo>
                  <a:pt x="6095" y="1411"/>
                  <a:pt x="6095" y="1411"/>
                  <a:pt x="6095" y="1411"/>
                </a:cubicBezTo>
                <a:cubicBezTo>
                  <a:pt x="6101" y="1411"/>
                  <a:pt x="6101" y="1423"/>
                  <a:pt x="6107" y="1423"/>
                </a:cubicBezTo>
                <a:cubicBezTo>
                  <a:pt x="6113" y="1429"/>
                  <a:pt x="6119" y="1429"/>
                  <a:pt x="6125" y="1429"/>
                </a:cubicBezTo>
                <a:cubicBezTo>
                  <a:pt x="6136" y="1429"/>
                  <a:pt x="6136" y="1429"/>
                  <a:pt x="6136" y="1429"/>
                </a:cubicBezTo>
                <a:cubicBezTo>
                  <a:pt x="6143" y="1429"/>
                  <a:pt x="6148" y="1429"/>
                  <a:pt x="6148" y="1429"/>
                </a:cubicBezTo>
                <a:cubicBezTo>
                  <a:pt x="6154" y="1435"/>
                  <a:pt x="6154" y="1435"/>
                  <a:pt x="6160" y="1435"/>
                </a:cubicBezTo>
                <a:cubicBezTo>
                  <a:pt x="6220" y="1435"/>
                  <a:pt x="6220" y="1435"/>
                  <a:pt x="6220" y="1435"/>
                </a:cubicBezTo>
                <a:cubicBezTo>
                  <a:pt x="6220" y="1429"/>
                  <a:pt x="6220" y="1423"/>
                  <a:pt x="6220" y="1417"/>
                </a:cubicBezTo>
                <a:lnTo>
                  <a:pt x="6225" y="1411"/>
                </a:lnTo>
                <a:cubicBezTo>
                  <a:pt x="6231" y="1411"/>
                  <a:pt x="6237" y="1411"/>
                  <a:pt x="6249" y="1411"/>
                </a:cubicBezTo>
                <a:cubicBezTo>
                  <a:pt x="6249" y="1411"/>
                  <a:pt x="6255" y="1411"/>
                  <a:pt x="6261" y="1411"/>
                </a:cubicBezTo>
                <a:lnTo>
                  <a:pt x="6267" y="1411"/>
                </a:lnTo>
                <a:cubicBezTo>
                  <a:pt x="6273" y="1417"/>
                  <a:pt x="6273" y="1417"/>
                  <a:pt x="6273" y="1423"/>
                </a:cubicBezTo>
                <a:cubicBezTo>
                  <a:pt x="6273" y="1429"/>
                  <a:pt x="6273" y="1435"/>
                  <a:pt x="6273" y="1435"/>
                </a:cubicBezTo>
                <a:cubicBezTo>
                  <a:pt x="6273" y="1441"/>
                  <a:pt x="6279" y="1447"/>
                  <a:pt x="6279" y="1447"/>
                </a:cubicBezTo>
                <a:cubicBezTo>
                  <a:pt x="6285" y="1453"/>
                  <a:pt x="6285" y="1459"/>
                  <a:pt x="6291" y="1459"/>
                </a:cubicBezTo>
                <a:cubicBezTo>
                  <a:pt x="6297" y="1465"/>
                  <a:pt x="6297" y="1470"/>
                  <a:pt x="6303" y="1470"/>
                </a:cubicBezTo>
                <a:cubicBezTo>
                  <a:pt x="6309" y="1470"/>
                  <a:pt x="6314" y="1470"/>
                  <a:pt x="6314" y="1470"/>
                </a:cubicBezTo>
                <a:cubicBezTo>
                  <a:pt x="6320" y="1470"/>
                  <a:pt x="6326" y="1470"/>
                  <a:pt x="6326" y="1470"/>
                </a:cubicBezTo>
                <a:cubicBezTo>
                  <a:pt x="6332" y="1470"/>
                  <a:pt x="6332" y="1470"/>
                  <a:pt x="6338" y="1476"/>
                </a:cubicBezTo>
                <a:cubicBezTo>
                  <a:pt x="6344" y="1476"/>
                  <a:pt x="6344" y="1476"/>
                  <a:pt x="6350" y="1482"/>
                </a:cubicBezTo>
                <a:cubicBezTo>
                  <a:pt x="6356" y="1482"/>
                  <a:pt x="6356" y="1488"/>
                  <a:pt x="6356" y="1494"/>
                </a:cubicBezTo>
                <a:cubicBezTo>
                  <a:pt x="6362" y="1494"/>
                  <a:pt x="6368" y="1494"/>
                  <a:pt x="6368" y="1500"/>
                </a:cubicBezTo>
                <a:cubicBezTo>
                  <a:pt x="6374" y="1500"/>
                  <a:pt x="6374" y="1506"/>
                  <a:pt x="6374" y="1512"/>
                </a:cubicBezTo>
                <a:cubicBezTo>
                  <a:pt x="6368" y="1524"/>
                  <a:pt x="6368" y="1524"/>
                  <a:pt x="6368" y="1524"/>
                </a:cubicBezTo>
                <a:cubicBezTo>
                  <a:pt x="6350" y="1524"/>
                  <a:pt x="6350" y="1524"/>
                  <a:pt x="6350" y="1524"/>
                </a:cubicBezTo>
                <a:cubicBezTo>
                  <a:pt x="6344" y="1524"/>
                  <a:pt x="6338" y="1518"/>
                  <a:pt x="6332" y="1518"/>
                </a:cubicBezTo>
                <a:cubicBezTo>
                  <a:pt x="6309" y="1518"/>
                  <a:pt x="6309" y="1518"/>
                  <a:pt x="6309" y="1518"/>
                </a:cubicBezTo>
                <a:cubicBezTo>
                  <a:pt x="6297" y="1518"/>
                  <a:pt x="6285" y="1524"/>
                  <a:pt x="6273" y="1518"/>
                </a:cubicBezTo>
                <a:cubicBezTo>
                  <a:pt x="6273" y="1518"/>
                  <a:pt x="6267" y="1512"/>
                  <a:pt x="6261" y="1512"/>
                </a:cubicBezTo>
                <a:cubicBezTo>
                  <a:pt x="6261" y="1512"/>
                  <a:pt x="6267" y="1500"/>
                  <a:pt x="6261" y="1500"/>
                </a:cubicBezTo>
                <a:cubicBezTo>
                  <a:pt x="6255" y="1500"/>
                  <a:pt x="6255" y="1500"/>
                  <a:pt x="6249" y="1500"/>
                </a:cubicBezTo>
                <a:cubicBezTo>
                  <a:pt x="6243" y="1500"/>
                  <a:pt x="6237" y="1500"/>
                  <a:pt x="6225" y="1494"/>
                </a:cubicBezTo>
                <a:cubicBezTo>
                  <a:pt x="6220" y="1494"/>
                  <a:pt x="6214" y="1494"/>
                  <a:pt x="6202" y="1494"/>
                </a:cubicBezTo>
                <a:cubicBezTo>
                  <a:pt x="6190" y="1494"/>
                  <a:pt x="6178" y="1500"/>
                  <a:pt x="6166" y="1500"/>
                </a:cubicBezTo>
                <a:cubicBezTo>
                  <a:pt x="6172" y="1512"/>
                  <a:pt x="6172" y="1518"/>
                  <a:pt x="6178" y="1524"/>
                </a:cubicBezTo>
                <a:cubicBezTo>
                  <a:pt x="6178" y="1530"/>
                  <a:pt x="6184" y="1530"/>
                  <a:pt x="6190" y="1536"/>
                </a:cubicBezTo>
                <a:cubicBezTo>
                  <a:pt x="6190" y="1536"/>
                  <a:pt x="6196" y="1542"/>
                  <a:pt x="6196" y="1548"/>
                </a:cubicBezTo>
                <a:cubicBezTo>
                  <a:pt x="6196" y="1554"/>
                  <a:pt x="6190" y="1554"/>
                  <a:pt x="6190" y="1559"/>
                </a:cubicBezTo>
                <a:cubicBezTo>
                  <a:pt x="6184" y="1559"/>
                  <a:pt x="6178" y="1559"/>
                  <a:pt x="6172" y="1559"/>
                </a:cubicBezTo>
                <a:cubicBezTo>
                  <a:pt x="6166" y="1559"/>
                  <a:pt x="6160" y="1565"/>
                  <a:pt x="6160" y="1571"/>
                </a:cubicBezTo>
                <a:cubicBezTo>
                  <a:pt x="6154" y="1571"/>
                  <a:pt x="6148" y="1577"/>
                  <a:pt x="6148" y="1583"/>
                </a:cubicBezTo>
                <a:cubicBezTo>
                  <a:pt x="6148" y="1595"/>
                  <a:pt x="6148" y="1601"/>
                  <a:pt x="6154" y="1601"/>
                </a:cubicBezTo>
                <a:cubicBezTo>
                  <a:pt x="6166" y="1613"/>
                  <a:pt x="6172" y="1601"/>
                  <a:pt x="6190" y="1607"/>
                </a:cubicBezTo>
                <a:cubicBezTo>
                  <a:pt x="6196" y="1607"/>
                  <a:pt x="6202" y="1613"/>
                  <a:pt x="6208" y="1619"/>
                </a:cubicBezTo>
                <a:cubicBezTo>
                  <a:pt x="6225" y="1625"/>
                  <a:pt x="6225" y="1642"/>
                  <a:pt x="6243" y="1642"/>
                </a:cubicBezTo>
                <a:cubicBezTo>
                  <a:pt x="6249" y="1642"/>
                  <a:pt x="6249" y="1636"/>
                  <a:pt x="6255" y="1631"/>
                </a:cubicBezTo>
                <a:cubicBezTo>
                  <a:pt x="6261" y="1625"/>
                  <a:pt x="6261" y="1613"/>
                  <a:pt x="6273" y="1613"/>
                </a:cubicBezTo>
                <a:cubicBezTo>
                  <a:pt x="6291" y="1613"/>
                  <a:pt x="6297" y="1613"/>
                  <a:pt x="6309" y="1613"/>
                </a:cubicBezTo>
                <a:cubicBezTo>
                  <a:pt x="6309" y="1571"/>
                  <a:pt x="6309" y="1571"/>
                  <a:pt x="6309" y="1571"/>
                </a:cubicBezTo>
                <a:cubicBezTo>
                  <a:pt x="6297" y="1571"/>
                  <a:pt x="6291" y="1577"/>
                  <a:pt x="6279" y="1571"/>
                </a:cubicBezTo>
                <a:cubicBezTo>
                  <a:pt x="6273" y="1571"/>
                  <a:pt x="6273" y="1571"/>
                  <a:pt x="6267" y="1571"/>
                </a:cubicBezTo>
                <a:cubicBezTo>
                  <a:pt x="6261" y="1571"/>
                  <a:pt x="6267" y="1559"/>
                  <a:pt x="6261" y="1559"/>
                </a:cubicBezTo>
                <a:cubicBezTo>
                  <a:pt x="6255" y="1559"/>
                  <a:pt x="6255" y="1559"/>
                  <a:pt x="6249" y="1559"/>
                </a:cubicBezTo>
                <a:cubicBezTo>
                  <a:pt x="6249" y="1559"/>
                  <a:pt x="6243" y="1559"/>
                  <a:pt x="6237" y="1559"/>
                </a:cubicBezTo>
                <a:cubicBezTo>
                  <a:pt x="6243" y="1548"/>
                  <a:pt x="6243" y="1548"/>
                  <a:pt x="6243" y="1548"/>
                </a:cubicBezTo>
                <a:cubicBezTo>
                  <a:pt x="6267" y="1548"/>
                  <a:pt x="6267" y="1548"/>
                  <a:pt x="6267" y="1548"/>
                </a:cubicBezTo>
                <a:cubicBezTo>
                  <a:pt x="6273" y="1548"/>
                  <a:pt x="6273" y="1548"/>
                  <a:pt x="6279" y="1548"/>
                </a:cubicBezTo>
                <a:cubicBezTo>
                  <a:pt x="6285" y="1554"/>
                  <a:pt x="6285" y="1554"/>
                  <a:pt x="6291" y="1559"/>
                </a:cubicBezTo>
                <a:cubicBezTo>
                  <a:pt x="6297" y="1559"/>
                  <a:pt x="6297" y="1559"/>
                  <a:pt x="6303" y="1565"/>
                </a:cubicBezTo>
                <a:cubicBezTo>
                  <a:pt x="6303" y="1565"/>
                  <a:pt x="6309" y="1565"/>
                  <a:pt x="6314" y="1565"/>
                </a:cubicBezTo>
                <a:cubicBezTo>
                  <a:pt x="6320" y="1565"/>
                  <a:pt x="6320" y="1565"/>
                  <a:pt x="6326" y="1565"/>
                </a:cubicBezTo>
                <a:cubicBezTo>
                  <a:pt x="6350" y="1565"/>
                  <a:pt x="6350" y="1565"/>
                  <a:pt x="6350" y="1565"/>
                </a:cubicBezTo>
                <a:cubicBezTo>
                  <a:pt x="6356" y="1565"/>
                  <a:pt x="6368" y="1565"/>
                  <a:pt x="6374" y="1571"/>
                </a:cubicBezTo>
                <a:cubicBezTo>
                  <a:pt x="6380" y="1571"/>
                  <a:pt x="6386" y="1577"/>
                  <a:pt x="6386" y="1583"/>
                </a:cubicBezTo>
                <a:cubicBezTo>
                  <a:pt x="6386" y="1589"/>
                  <a:pt x="6386" y="1589"/>
                  <a:pt x="6386" y="1589"/>
                </a:cubicBezTo>
                <a:cubicBezTo>
                  <a:pt x="6386" y="1595"/>
                  <a:pt x="6374" y="1595"/>
                  <a:pt x="6374" y="1601"/>
                </a:cubicBezTo>
                <a:cubicBezTo>
                  <a:pt x="6368" y="1601"/>
                  <a:pt x="6374" y="1607"/>
                  <a:pt x="6374" y="1613"/>
                </a:cubicBezTo>
                <a:cubicBezTo>
                  <a:pt x="6368" y="1619"/>
                  <a:pt x="6362" y="1619"/>
                  <a:pt x="6362" y="1625"/>
                </a:cubicBezTo>
                <a:cubicBezTo>
                  <a:pt x="6362" y="1631"/>
                  <a:pt x="6362" y="1631"/>
                  <a:pt x="6362" y="1631"/>
                </a:cubicBezTo>
                <a:cubicBezTo>
                  <a:pt x="6362" y="1636"/>
                  <a:pt x="6368" y="1636"/>
                  <a:pt x="6368" y="1642"/>
                </a:cubicBezTo>
                <a:cubicBezTo>
                  <a:pt x="6374" y="1642"/>
                  <a:pt x="6380" y="1648"/>
                  <a:pt x="6380" y="1648"/>
                </a:cubicBezTo>
                <a:cubicBezTo>
                  <a:pt x="6386" y="1654"/>
                  <a:pt x="6386" y="1660"/>
                  <a:pt x="6386" y="1666"/>
                </a:cubicBezTo>
                <a:cubicBezTo>
                  <a:pt x="6386" y="1696"/>
                  <a:pt x="6386" y="1696"/>
                  <a:pt x="6386" y="1696"/>
                </a:cubicBezTo>
                <a:cubicBezTo>
                  <a:pt x="6356" y="1696"/>
                  <a:pt x="6356" y="1696"/>
                  <a:pt x="6356" y="1696"/>
                </a:cubicBezTo>
                <a:cubicBezTo>
                  <a:pt x="6350" y="1696"/>
                  <a:pt x="6350" y="1690"/>
                  <a:pt x="6344" y="1696"/>
                </a:cubicBezTo>
                <a:cubicBezTo>
                  <a:pt x="6338" y="1696"/>
                  <a:pt x="6338" y="1702"/>
                  <a:pt x="6332" y="1702"/>
                </a:cubicBezTo>
                <a:cubicBezTo>
                  <a:pt x="6326" y="1708"/>
                  <a:pt x="6326" y="1714"/>
                  <a:pt x="6326" y="1714"/>
                </a:cubicBezTo>
                <a:cubicBezTo>
                  <a:pt x="6320" y="1714"/>
                  <a:pt x="6314" y="1714"/>
                  <a:pt x="6309" y="1714"/>
                </a:cubicBezTo>
                <a:cubicBezTo>
                  <a:pt x="6297" y="1714"/>
                  <a:pt x="6297" y="1714"/>
                  <a:pt x="6297" y="1714"/>
                </a:cubicBezTo>
                <a:cubicBezTo>
                  <a:pt x="6291" y="1714"/>
                  <a:pt x="6291" y="1708"/>
                  <a:pt x="6285" y="1708"/>
                </a:cubicBezTo>
                <a:cubicBezTo>
                  <a:pt x="6285" y="1708"/>
                  <a:pt x="6279" y="1714"/>
                  <a:pt x="6273" y="1714"/>
                </a:cubicBezTo>
                <a:cubicBezTo>
                  <a:pt x="6273" y="1767"/>
                  <a:pt x="6273" y="1767"/>
                  <a:pt x="6273" y="1767"/>
                </a:cubicBezTo>
                <a:cubicBezTo>
                  <a:pt x="6267" y="1767"/>
                  <a:pt x="6261" y="1767"/>
                  <a:pt x="6261" y="1767"/>
                </a:cubicBezTo>
                <a:cubicBezTo>
                  <a:pt x="6255" y="1761"/>
                  <a:pt x="6249" y="1761"/>
                  <a:pt x="6243" y="1761"/>
                </a:cubicBezTo>
                <a:cubicBezTo>
                  <a:pt x="6237" y="1761"/>
                  <a:pt x="6243" y="1767"/>
                  <a:pt x="6237" y="1773"/>
                </a:cubicBezTo>
                <a:cubicBezTo>
                  <a:pt x="6231" y="1773"/>
                  <a:pt x="6225" y="1773"/>
                  <a:pt x="6225" y="1779"/>
                </a:cubicBezTo>
                <a:cubicBezTo>
                  <a:pt x="6220" y="1779"/>
                  <a:pt x="6214" y="1779"/>
                  <a:pt x="6214" y="1779"/>
                </a:cubicBezTo>
                <a:cubicBezTo>
                  <a:pt x="6208" y="1779"/>
                  <a:pt x="6202" y="1779"/>
                  <a:pt x="6202" y="1785"/>
                </a:cubicBezTo>
                <a:cubicBezTo>
                  <a:pt x="6196" y="1785"/>
                  <a:pt x="6196" y="1797"/>
                  <a:pt x="6196" y="1802"/>
                </a:cubicBezTo>
                <a:cubicBezTo>
                  <a:pt x="6196" y="1809"/>
                  <a:pt x="6196" y="1809"/>
                  <a:pt x="6196" y="1809"/>
                </a:cubicBezTo>
                <a:cubicBezTo>
                  <a:pt x="6196" y="1814"/>
                  <a:pt x="6202" y="1820"/>
                  <a:pt x="6202" y="1820"/>
                </a:cubicBezTo>
                <a:cubicBezTo>
                  <a:pt x="6208" y="1826"/>
                  <a:pt x="6208" y="1832"/>
                  <a:pt x="6214" y="1838"/>
                </a:cubicBezTo>
                <a:cubicBezTo>
                  <a:pt x="6214" y="1838"/>
                  <a:pt x="6220" y="1838"/>
                  <a:pt x="6225" y="1838"/>
                </a:cubicBezTo>
                <a:cubicBezTo>
                  <a:pt x="6225" y="1844"/>
                  <a:pt x="6231" y="1844"/>
                  <a:pt x="6237" y="1844"/>
                </a:cubicBezTo>
                <a:cubicBezTo>
                  <a:pt x="6243" y="1844"/>
                  <a:pt x="6243" y="1850"/>
                  <a:pt x="6249" y="1850"/>
                </a:cubicBezTo>
                <a:cubicBezTo>
                  <a:pt x="6249" y="1856"/>
                  <a:pt x="6255" y="1856"/>
                  <a:pt x="6261" y="1856"/>
                </a:cubicBezTo>
                <a:cubicBezTo>
                  <a:pt x="6261" y="1862"/>
                  <a:pt x="6261" y="1874"/>
                  <a:pt x="6261" y="1880"/>
                </a:cubicBezTo>
                <a:cubicBezTo>
                  <a:pt x="6255" y="1880"/>
                  <a:pt x="6249" y="1880"/>
                  <a:pt x="6243" y="1886"/>
                </a:cubicBezTo>
                <a:cubicBezTo>
                  <a:pt x="6237" y="1886"/>
                  <a:pt x="6231" y="1897"/>
                  <a:pt x="6231" y="1903"/>
                </a:cubicBezTo>
                <a:cubicBezTo>
                  <a:pt x="6231" y="1915"/>
                  <a:pt x="6243" y="1921"/>
                  <a:pt x="6249" y="1933"/>
                </a:cubicBezTo>
                <a:cubicBezTo>
                  <a:pt x="6249" y="1939"/>
                  <a:pt x="6255" y="1945"/>
                  <a:pt x="6261" y="1957"/>
                </a:cubicBezTo>
                <a:lnTo>
                  <a:pt x="6261" y="1963"/>
                </a:lnTo>
                <a:cubicBezTo>
                  <a:pt x="6267" y="1968"/>
                  <a:pt x="6273" y="1968"/>
                  <a:pt x="6279" y="1968"/>
                </a:cubicBezTo>
                <a:cubicBezTo>
                  <a:pt x="6285" y="1968"/>
                  <a:pt x="6291" y="1968"/>
                  <a:pt x="6297" y="1963"/>
                </a:cubicBezTo>
                <a:cubicBezTo>
                  <a:pt x="6303" y="1963"/>
                  <a:pt x="6303" y="1957"/>
                  <a:pt x="6309" y="1957"/>
                </a:cubicBezTo>
                <a:cubicBezTo>
                  <a:pt x="6309" y="1951"/>
                  <a:pt x="6314" y="1957"/>
                  <a:pt x="6320" y="1957"/>
                </a:cubicBezTo>
                <a:cubicBezTo>
                  <a:pt x="6332" y="1957"/>
                  <a:pt x="6332" y="1957"/>
                  <a:pt x="6332" y="1957"/>
                </a:cubicBezTo>
                <a:cubicBezTo>
                  <a:pt x="6332" y="1957"/>
                  <a:pt x="6338" y="1957"/>
                  <a:pt x="6344" y="1957"/>
                </a:cubicBezTo>
                <a:cubicBezTo>
                  <a:pt x="6344" y="1963"/>
                  <a:pt x="6344" y="1968"/>
                  <a:pt x="6344" y="1968"/>
                </a:cubicBezTo>
                <a:cubicBezTo>
                  <a:pt x="6338" y="1975"/>
                  <a:pt x="6344" y="1980"/>
                  <a:pt x="6338" y="1980"/>
                </a:cubicBezTo>
                <a:cubicBezTo>
                  <a:pt x="6338" y="1986"/>
                  <a:pt x="6332" y="1980"/>
                  <a:pt x="6326" y="1980"/>
                </a:cubicBezTo>
                <a:cubicBezTo>
                  <a:pt x="6326" y="1986"/>
                  <a:pt x="6320" y="1986"/>
                  <a:pt x="6314" y="1986"/>
                </a:cubicBezTo>
                <a:cubicBezTo>
                  <a:pt x="6314" y="1992"/>
                  <a:pt x="6314" y="1998"/>
                  <a:pt x="6314" y="1998"/>
                </a:cubicBezTo>
                <a:cubicBezTo>
                  <a:pt x="6314" y="2004"/>
                  <a:pt x="6309" y="2004"/>
                  <a:pt x="6309" y="2010"/>
                </a:cubicBezTo>
                <a:cubicBezTo>
                  <a:pt x="6309" y="2016"/>
                  <a:pt x="6297" y="2016"/>
                  <a:pt x="6297" y="2028"/>
                </a:cubicBezTo>
                <a:cubicBezTo>
                  <a:pt x="6297" y="2034"/>
                  <a:pt x="6303" y="2034"/>
                  <a:pt x="6303" y="2040"/>
                </a:cubicBezTo>
                <a:cubicBezTo>
                  <a:pt x="6303" y="2052"/>
                  <a:pt x="6303" y="2057"/>
                  <a:pt x="6309" y="2063"/>
                </a:cubicBezTo>
                <a:cubicBezTo>
                  <a:pt x="6314" y="2069"/>
                  <a:pt x="6314" y="2075"/>
                  <a:pt x="6320" y="2075"/>
                </a:cubicBezTo>
                <a:cubicBezTo>
                  <a:pt x="6320" y="2081"/>
                  <a:pt x="6326" y="2075"/>
                  <a:pt x="6332" y="2075"/>
                </a:cubicBezTo>
                <a:cubicBezTo>
                  <a:pt x="6332" y="2075"/>
                  <a:pt x="6338" y="2075"/>
                  <a:pt x="6344" y="2075"/>
                </a:cubicBezTo>
                <a:lnTo>
                  <a:pt x="6350" y="2069"/>
                </a:lnTo>
                <a:cubicBezTo>
                  <a:pt x="6356" y="2063"/>
                  <a:pt x="6356" y="2057"/>
                  <a:pt x="6362" y="2057"/>
                </a:cubicBezTo>
                <a:cubicBezTo>
                  <a:pt x="6362" y="2052"/>
                  <a:pt x="6362" y="2046"/>
                  <a:pt x="6368" y="2046"/>
                </a:cubicBezTo>
                <a:cubicBezTo>
                  <a:pt x="6368" y="2046"/>
                  <a:pt x="6374" y="2040"/>
                  <a:pt x="6380" y="2040"/>
                </a:cubicBezTo>
                <a:cubicBezTo>
                  <a:pt x="6386" y="2040"/>
                  <a:pt x="6391" y="2046"/>
                  <a:pt x="6397" y="2046"/>
                </a:cubicBezTo>
                <a:cubicBezTo>
                  <a:pt x="6397" y="2093"/>
                  <a:pt x="6397" y="2093"/>
                  <a:pt x="6397" y="2093"/>
                </a:cubicBezTo>
                <a:cubicBezTo>
                  <a:pt x="6391" y="2093"/>
                  <a:pt x="6391" y="2099"/>
                  <a:pt x="6386" y="2105"/>
                </a:cubicBezTo>
                <a:cubicBezTo>
                  <a:pt x="6386" y="2105"/>
                  <a:pt x="6380" y="2105"/>
                  <a:pt x="6374" y="2105"/>
                </a:cubicBezTo>
                <a:cubicBezTo>
                  <a:pt x="6374" y="2105"/>
                  <a:pt x="6368" y="2111"/>
                  <a:pt x="6362" y="2111"/>
                </a:cubicBezTo>
                <a:cubicBezTo>
                  <a:pt x="6362" y="2117"/>
                  <a:pt x="6356" y="2117"/>
                  <a:pt x="6350" y="2123"/>
                </a:cubicBezTo>
                <a:cubicBezTo>
                  <a:pt x="6350" y="2129"/>
                  <a:pt x="6350" y="2134"/>
                  <a:pt x="6350" y="2141"/>
                </a:cubicBezTo>
                <a:cubicBezTo>
                  <a:pt x="6350" y="2146"/>
                  <a:pt x="6350" y="2152"/>
                  <a:pt x="6356" y="2158"/>
                </a:cubicBezTo>
                <a:cubicBezTo>
                  <a:pt x="6356" y="2158"/>
                  <a:pt x="6362" y="2164"/>
                  <a:pt x="6368" y="2164"/>
                </a:cubicBezTo>
                <a:cubicBezTo>
                  <a:pt x="6374" y="2170"/>
                  <a:pt x="6374" y="2170"/>
                  <a:pt x="6380" y="2176"/>
                </a:cubicBezTo>
                <a:cubicBezTo>
                  <a:pt x="6386" y="2188"/>
                  <a:pt x="6391" y="2200"/>
                  <a:pt x="6403" y="2212"/>
                </a:cubicBezTo>
                <a:cubicBezTo>
                  <a:pt x="6409" y="2212"/>
                  <a:pt x="6415" y="2218"/>
                  <a:pt x="6415" y="2218"/>
                </a:cubicBezTo>
                <a:cubicBezTo>
                  <a:pt x="6415" y="2223"/>
                  <a:pt x="6421" y="2223"/>
                  <a:pt x="6421" y="2229"/>
                </a:cubicBezTo>
                <a:cubicBezTo>
                  <a:pt x="6421" y="2235"/>
                  <a:pt x="6421" y="2241"/>
                  <a:pt x="6421" y="2241"/>
                </a:cubicBezTo>
                <a:cubicBezTo>
                  <a:pt x="6421" y="2253"/>
                  <a:pt x="6433" y="2259"/>
                  <a:pt x="6433" y="2265"/>
                </a:cubicBezTo>
                <a:cubicBezTo>
                  <a:pt x="6439" y="2271"/>
                  <a:pt x="6439" y="2283"/>
                  <a:pt x="6439" y="2289"/>
                </a:cubicBezTo>
                <a:cubicBezTo>
                  <a:pt x="6445" y="2300"/>
                  <a:pt x="6457" y="2300"/>
                  <a:pt x="6463" y="2307"/>
                </a:cubicBezTo>
                <a:cubicBezTo>
                  <a:pt x="6469" y="2312"/>
                  <a:pt x="6475" y="2312"/>
                  <a:pt x="6475" y="2312"/>
                </a:cubicBezTo>
                <a:cubicBezTo>
                  <a:pt x="6480" y="2318"/>
                  <a:pt x="6480" y="2318"/>
                  <a:pt x="6486" y="2324"/>
                </a:cubicBezTo>
                <a:cubicBezTo>
                  <a:pt x="6486" y="2330"/>
                  <a:pt x="6480" y="2342"/>
                  <a:pt x="6486" y="2348"/>
                </a:cubicBezTo>
                <a:cubicBezTo>
                  <a:pt x="6486" y="2354"/>
                  <a:pt x="6486" y="2354"/>
                  <a:pt x="6492" y="2360"/>
                </a:cubicBezTo>
                <a:cubicBezTo>
                  <a:pt x="6504" y="2366"/>
                  <a:pt x="6516" y="2366"/>
                  <a:pt x="6528" y="2372"/>
                </a:cubicBezTo>
                <a:cubicBezTo>
                  <a:pt x="6540" y="2372"/>
                  <a:pt x="6540" y="2384"/>
                  <a:pt x="6552" y="2389"/>
                </a:cubicBezTo>
                <a:cubicBezTo>
                  <a:pt x="6552" y="2389"/>
                  <a:pt x="6552" y="2395"/>
                  <a:pt x="6558" y="2401"/>
                </a:cubicBezTo>
                <a:cubicBezTo>
                  <a:pt x="6563" y="2401"/>
                  <a:pt x="6563" y="2401"/>
                  <a:pt x="6569" y="2401"/>
                </a:cubicBezTo>
                <a:cubicBezTo>
                  <a:pt x="6581" y="2401"/>
                  <a:pt x="6581" y="2401"/>
                  <a:pt x="6581" y="2401"/>
                </a:cubicBezTo>
                <a:cubicBezTo>
                  <a:pt x="6587" y="2401"/>
                  <a:pt x="6587" y="2395"/>
                  <a:pt x="6593" y="2395"/>
                </a:cubicBezTo>
                <a:cubicBezTo>
                  <a:pt x="6599" y="2389"/>
                  <a:pt x="6605" y="2389"/>
                  <a:pt x="6611" y="2389"/>
                </a:cubicBezTo>
                <a:cubicBezTo>
                  <a:pt x="6617" y="2389"/>
                  <a:pt x="6617" y="2389"/>
                  <a:pt x="6617" y="2389"/>
                </a:cubicBezTo>
                <a:cubicBezTo>
                  <a:pt x="6617" y="2389"/>
                  <a:pt x="6623" y="2395"/>
                  <a:pt x="6629" y="2395"/>
                </a:cubicBezTo>
                <a:cubicBezTo>
                  <a:pt x="6629" y="2395"/>
                  <a:pt x="6635" y="2389"/>
                  <a:pt x="6641" y="2395"/>
                </a:cubicBezTo>
                <a:cubicBezTo>
                  <a:pt x="6641" y="2395"/>
                  <a:pt x="6641" y="2401"/>
                  <a:pt x="6641" y="2407"/>
                </a:cubicBezTo>
                <a:cubicBezTo>
                  <a:pt x="6641" y="2407"/>
                  <a:pt x="6641" y="2413"/>
                  <a:pt x="6646" y="2419"/>
                </a:cubicBezTo>
                <a:cubicBezTo>
                  <a:pt x="6646" y="2425"/>
                  <a:pt x="6652" y="2425"/>
                  <a:pt x="6658" y="2425"/>
                </a:cubicBezTo>
                <a:cubicBezTo>
                  <a:pt x="6664" y="2431"/>
                  <a:pt x="6664" y="2431"/>
                  <a:pt x="6670" y="2431"/>
                </a:cubicBezTo>
                <a:cubicBezTo>
                  <a:pt x="6682" y="2437"/>
                  <a:pt x="6688" y="2431"/>
                  <a:pt x="6694" y="2431"/>
                </a:cubicBezTo>
                <a:cubicBezTo>
                  <a:pt x="6700" y="2437"/>
                  <a:pt x="6706" y="2437"/>
                  <a:pt x="6706" y="2443"/>
                </a:cubicBezTo>
                <a:cubicBezTo>
                  <a:pt x="6706" y="2449"/>
                  <a:pt x="6706" y="2455"/>
                  <a:pt x="6712" y="2455"/>
                </a:cubicBezTo>
                <a:cubicBezTo>
                  <a:pt x="6712" y="2461"/>
                  <a:pt x="6718" y="2466"/>
                  <a:pt x="6724" y="2466"/>
                </a:cubicBezTo>
                <a:cubicBezTo>
                  <a:pt x="6729" y="2466"/>
                  <a:pt x="6735" y="2466"/>
                  <a:pt x="6741" y="2466"/>
                </a:cubicBezTo>
                <a:cubicBezTo>
                  <a:pt x="6753" y="2466"/>
                  <a:pt x="6759" y="2473"/>
                  <a:pt x="6765" y="2466"/>
                </a:cubicBezTo>
                <a:cubicBezTo>
                  <a:pt x="6771" y="2466"/>
                  <a:pt x="6771" y="2461"/>
                  <a:pt x="6777" y="2461"/>
                </a:cubicBezTo>
                <a:cubicBezTo>
                  <a:pt x="6783" y="2455"/>
                  <a:pt x="6783" y="2455"/>
                  <a:pt x="6789" y="2455"/>
                </a:cubicBezTo>
                <a:cubicBezTo>
                  <a:pt x="6795" y="2449"/>
                  <a:pt x="6801" y="2449"/>
                  <a:pt x="6801" y="2443"/>
                </a:cubicBezTo>
                <a:cubicBezTo>
                  <a:pt x="6801" y="2443"/>
                  <a:pt x="6801" y="2437"/>
                  <a:pt x="6801" y="2431"/>
                </a:cubicBezTo>
                <a:cubicBezTo>
                  <a:pt x="6801" y="2419"/>
                  <a:pt x="6801" y="2419"/>
                  <a:pt x="6801" y="2419"/>
                </a:cubicBezTo>
                <a:cubicBezTo>
                  <a:pt x="6801" y="2401"/>
                  <a:pt x="6801" y="2389"/>
                  <a:pt x="6807" y="2378"/>
                </a:cubicBezTo>
                <a:cubicBezTo>
                  <a:pt x="6813" y="2366"/>
                  <a:pt x="6824" y="2366"/>
                  <a:pt x="6830" y="2354"/>
                </a:cubicBezTo>
                <a:cubicBezTo>
                  <a:pt x="6830" y="2354"/>
                  <a:pt x="6830" y="2348"/>
                  <a:pt x="6836" y="2342"/>
                </a:cubicBezTo>
                <a:cubicBezTo>
                  <a:pt x="6836" y="2342"/>
                  <a:pt x="6842" y="2336"/>
                  <a:pt x="6842" y="2330"/>
                </a:cubicBezTo>
                <a:cubicBezTo>
                  <a:pt x="6842" y="2324"/>
                  <a:pt x="6836" y="2318"/>
                  <a:pt x="6836" y="2312"/>
                </a:cubicBezTo>
                <a:cubicBezTo>
                  <a:pt x="6836" y="2307"/>
                  <a:pt x="6836" y="2307"/>
                  <a:pt x="6836" y="2300"/>
                </a:cubicBezTo>
                <a:cubicBezTo>
                  <a:pt x="6836" y="2295"/>
                  <a:pt x="6836" y="2295"/>
                  <a:pt x="6836" y="2289"/>
                </a:cubicBezTo>
                <a:cubicBezTo>
                  <a:pt x="6836" y="2277"/>
                  <a:pt x="6836" y="2271"/>
                  <a:pt x="6836" y="2265"/>
                </a:cubicBezTo>
                <a:cubicBezTo>
                  <a:pt x="6830" y="2259"/>
                  <a:pt x="6824" y="2259"/>
                  <a:pt x="6824" y="2259"/>
                </a:cubicBezTo>
                <a:cubicBezTo>
                  <a:pt x="6824" y="2253"/>
                  <a:pt x="6818" y="2247"/>
                  <a:pt x="6818" y="2247"/>
                </a:cubicBezTo>
                <a:cubicBezTo>
                  <a:pt x="6818" y="2241"/>
                  <a:pt x="6813" y="2235"/>
                  <a:pt x="6813" y="2235"/>
                </a:cubicBezTo>
                <a:cubicBezTo>
                  <a:pt x="6813" y="2223"/>
                  <a:pt x="6830" y="2218"/>
                  <a:pt x="6842" y="2218"/>
                </a:cubicBezTo>
                <a:cubicBezTo>
                  <a:pt x="6854" y="2218"/>
                  <a:pt x="6854" y="2218"/>
                  <a:pt x="6854" y="2218"/>
                </a:cubicBezTo>
                <a:cubicBezTo>
                  <a:pt x="6860" y="2218"/>
                  <a:pt x="6860" y="2218"/>
                  <a:pt x="6866" y="2218"/>
                </a:cubicBezTo>
                <a:cubicBezTo>
                  <a:pt x="6878" y="2218"/>
                  <a:pt x="6884" y="2218"/>
                  <a:pt x="6890" y="2218"/>
                </a:cubicBezTo>
                <a:cubicBezTo>
                  <a:pt x="6890" y="2206"/>
                  <a:pt x="6890" y="2206"/>
                  <a:pt x="6890" y="2194"/>
                </a:cubicBezTo>
                <a:lnTo>
                  <a:pt x="6890" y="2188"/>
                </a:lnTo>
                <a:cubicBezTo>
                  <a:pt x="6890" y="2182"/>
                  <a:pt x="6895" y="2176"/>
                  <a:pt x="6895" y="2176"/>
                </a:cubicBezTo>
                <a:cubicBezTo>
                  <a:pt x="6901" y="2170"/>
                  <a:pt x="6901" y="2170"/>
                  <a:pt x="6907" y="2164"/>
                </a:cubicBezTo>
                <a:cubicBezTo>
                  <a:pt x="6913" y="2164"/>
                  <a:pt x="6919" y="2164"/>
                  <a:pt x="6919" y="2164"/>
                </a:cubicBezTo>
                <a:cubicBezTo>
                  <a:pt x="6925" y="2164"/>
                  <a:pt x="6925" y="2158"/>
                  <a:pt x="6931" y="2158"/>
                </a:cubicBezTo>
                <a:cubicBezTo>
                  <a:pt x="6931" y="2099"/>
                  <a:pt x="6931" y="2099"/>
                  <a:pt x="6931" y="2099"/>
                </a:cubicBezTo>
                <a:cubicBezTo>
                  <a:pt x="6937" y="2093"/>
                  <a:pt x="6943" y="2093"/>
                  <a:pt x="6943" y="2087"/>
                </a:cubicBezTo>
                <a:cubicBezTo>
                  <a:pt x="6943" y="2081"/>
                  <a:pt x="6943" y="2075"/>
                  <a:pt x="6943" y="2069"/>
                </a:cubicBezTo>
                <a:cubicBezTo>
                  <a:pt x="6937" y="2063"/>
                  <a:pt x="6937" y="2063"/>
                  <a:pt x="6937" y="2057"/>
                </a:cubicBezTo>
                <a:cubicBezTo>
                  <a:pt x="6931" y="2052"/>
                  <a:pt x="6937" y="2052"/>
                  <a:pt x="6931" y="2046"/>
                </a:cubicBezTo>
                <a:cubicBezTo>
                  <a:pt x="6931" y="2040"/>
                  <a:pt x="6919" y="2046"/>
                  <a:pt x="6919" y="2040"/>
                </a:cubicBezTo>
                <a:cubicBezTo>
                  <a:pt x="6919" y="2034"/>
                  <a:pt x="6919" y="2028"/>
                  <a:pt x="6925" y="2022"/>
                </a:cubicBezTo>
                <a:cubicBezTo>
                  <a:pt x="6931" y="2022"/>
                  <a:pt x="6937" y="2022"/>
                  <a:pt x="6937" y="2022"/>
                </a:cubicBezTo>
                <a:cubicBezTo>
                  <a:pt x="6943" y="2022"/>
                  <a:pt x="6955" y="2022"/>
                  <a:pt x="6961" y="2022"/>
                </a:cubicBezTo>
                <a:cubicBezTo>
                  <a:pt x="6967" y="2016"/>
                  <a:pt x="6967" y="2016"/>
                  <a:pt x="6973" y="2016"/>
                </a:cubicBezTo>
                <a:cubicBezTo>
                  <a:pt x="6979" y="2010"/>
                  <a:pt x="6979" y="2010"/>
                  <a:pt x="6984" y="2004"/>
                </a:cubicBezTo>
                <a:cubicBezTo>
                  <a:pt x="6984" y="2004"/>
                  <a:pt x="6984" y="1998"/>
                  <a:pt x="6984" y="1992"/>
                </a:cubicBezTo>
                <a:cubicBezTo>
                  <a:pt x="6984" y="1992"/>
                  <a:pt x="6984" y="1986"/>
                  <a:pt x="6984" y="1980"/>
                </a:cubicBezTo>
                <a:cubicBezTo>
                  <a:pt x="6984" y="1980"/>
                  <a:pt x="6984" y="1975"/>
                  <a:pt x="6984" y="1968"/>
                </a:cubicBezTo>
                <a:cubicBezTo>
                  <a:pt x="7056" y="1968"/>
                  <a:pt x="7056" y="1968"/>
                  <a:pt x="7056" y="1968"/>
                </a:cubicBezTo>
                <a:cubicBezTo>
                  <a:pt x="7056" y="1957"/>
                  <a:pt x="7056" y="1951"/>
                  <a:pt x="7056" y="1939"/>
                </a:cubicBezTo>
                <a:cubicBezTo>
                  <a:pt x="7056" y="1933"/>
                  <a:pt x="7056" y="1933"/>
                  <a:pt x="7056" y="1927"/>
                </a:cubicBezTo>
                <a:cubicBezTo>
                  <a:pt x="7097" y="1927"/>
                  <a:pt x="7097" y="1927"/>
                  <a:pt x="7097" y="1927"/>
                </a:cubicBezTo>
                <a:cubicBezTo>
                  <a:pt x="7097" y="1939"/>
                  <a:pt x="7091" y="1951"/>
                  <a:pt x="7097" y="1963"/>
                </a:cubicBezTo>
                <a:cubicBezTo>
                  <a:pt x="7097" y="1968"/>
                  <a:pt x="7097" y="1968"/>
                  <a:pt x="7097" y="1975"/>
                </a:cubicBezTo>
                <a:cubicBezTo>
                  <a:pt x="7103" y="1975"/>
                  <a:pt x="7109" y="1975"/>
                  <a:pt x="7121" y="1975"/>
                </a:cubicBezTo>
                <a:cubicBezTo>
                  <a:pt x="7127" y="1975"/>
                  <a:pt x="7127" y="1975"/>
                  <a:pt x="7133" y="1975"/>
                </a:cubicBezTo>
                <a:cubicBezTo>
                  <a:pt x="7145" y="1975"/>
                  <a:pt x="7150" y="1963"/>
                  <a:pt x="7162" y="1957"/>
                </a:cubicBezTo>
                <a:cubicBezTo>
                  <a:pt x="7168" y="1951"/>
                  <a:pt x="7168" y="1945"/>
                  <a:pt x="7174" y="1945"/>
                </a:cubicBezTo>
                <a:cubicBezTo>
                  <a:pt x="7180" y="1939"/>
                  <a:pt x="7180" y="1933"/>
                  <a:pt x="7186" y="1933"/>
                </a:cubicBezTo>
                <a:cubicBezTo>
                  <a:pt x="7192" y="1927"/>
                  <a:pt x="7192" y="1927"/>
                  <a:pt x="7198" y="1927"/>
                </a:cubicBezTo>
                <a:cubicBezTo>
                  <a:pt x="7210" y="1927"/>
                  <a:pt x="7210" y="1927"/>
                  <a:pt x="7210" y="1927"/>
                </a:cubicBezTo>
                <a:cubicBezTo>
                  <a:pt x="7216" y="1927"/>
                  <a:pt x="7222" y="1927"/>
                  <a:pt x="7234" y="1927"/>
                </a:cubicBezTo>
                <a:cubicBezTo>
                  <a:pt x="7234" y="1927"/>
                  <a:pt x="7239" y="1921"/>
                  <a:pt x="7245" y="1921"/>
                </a:cubicBezTo>
                <a:cubicBezTo>
                  <a:pt x="7245" y="1915"/>
                  <a:pt x="7251" y="1921"/>
                  <a:pt x="7257" y="1915"/>
                </a:cubicBezTo>
                <a:cubicBezTo>
                  <a:pt x="7257" y="1915"/>
                  <a:pt x="7251" y="1909"/>
                  <a:pt x="7257" y="1903"/>
                </a:cubicBezTo>
                <a:cubicBezTo>
                  <a:pt x="7263" y="1891"/>
                  <a:pt x="7263" y="1891"/>
                  <a:pt x="7263" y="1891"/>
                </a:cubicBezTo>
                <a:lnTo>
                  <a:pt x="7269" y="1886"/>
                </a:lnTo>
                <a:cubicBezTo>
                  <a:pt x="7275" y="1880"/>
                  <a:pt x="7281" y="1880"/>
                  <a:pt x="7281" y="1880"/>
                </a:cubicBezTo>
                <a:cubicBezTo>
                  <a:pt x="7287" y="1874"/>
                  <a:pt x="7293" y="1874"/>
                  <a:pt x="7293" y="1874"/>
                </a:cubicBezTo>
                <a:cubicBezTo>
                  <a:pt x="7299" y="1868"/>
                  <a:pt x="7299" y="1862"/>
                  <a:pt x="7299" y="1862"/>
                </a:cubicBezTo>
                <a:cubicBezTo>
                  <a:pt x="7305" y="1856"/>
                  <a:pt x="7305" y="1850"/>
                  <a:pt x="7311" y="1850"/>
                </a:cubicBezTo>
                <a:cubicBezTo>
                  <a:pt x="7311" y="1844"/>
                  <a:pt x="7316" y="1850"/>
                  <a:pt x="7322" y="1844"/>
                </a:cubicBezTo>
                <a:cubicBezTo>
                  <a:pt x="7328" y="1838"/>
                  <a:pt x="7328" y="1832"/>
                  <a:pt x="7334" y="1820"/>
                </a:cubicBezTo>
                <a:cubicBezTo>
                  <a:pt x="7334" y="1820"/>
                  <a:pt x="7334" y="1814"/>
                  <a:pt x="7340" y="1809"/>
                </a:cubicBezTo>
                <a:cubicBezTo>
                  <a:pt x="7340" y="1809"/>
                  <a:pt x="7346" y="1809"/>
                  <a:pt x="7352" y="1809"/>
                </a:cubicBezTo>
                <a:cubicBezTo>
                  <a:pt x="7358" y="1809"/>
                  <a:pt x="7358" y="1809"/>
                  <a:pt x="7364" y="1802"/>
                </a:cubicBezTo>
                <a:cubicBezTo>
                  <a:pt x="7364" y="1802"/>
                  <a:pt x="7364" y="1797"/>
                  <a:pt x="7364" y="1791"/>
                </a:cubicBezTo>
                <a:cubicBezTo>
                  <a:pt x="7364" y="1785"/>
                  <a:pt x="7370" y="1785"/>
                  <a:pt x="7370" y="1779"/>
                </a:cubicBezTo>
                <a:cubicBezTo>
                  <a:pt x="7376" y="1779"/>
                  <a:pt x="7382" y="1779"/>
                  <a:pt x="7382" y="1779"/>
                </a:cubicBezTo>
                <a:cubicBezTo>
                  <a:pt x="7388" y="1773"/>
                  <a:pt x="7393" y="1773"/>
                  <a:pt x="7393" y="1767"/>
                </a:cubicBezTo>
                <a:cubicBezTo>
                  <a:pt x="7400" y="1755"/>
                  <a:pt x="7393" y="1743"/>
                  <a:pt x="7393" y="1731"/>
                </a:cubicBezTo>
                <a:close/>
                <a:moveTo>
                  <a:pt x="4281" y="848"/>
                </a:moveTo>
                <a:lnTo>
                  <a:pt x="4281" y="848"/>
                </a:lnTo>
                <a:cubicBezTo>
                  <a:pt x="4322" y="889"/>
                  <a:pt x="4322" y="889"/>
                  <a:pt x="4322" y="889"/>
                </a:cubicBezTo>
                <a:cubicBezTo>
                  <a:pt x="4370" y="907"/>
                  <a:pt x="4370" y="907"/>
                  <a:pt x="4370" y="907"/>
                </a:cubicBezTo>
                <a:cubicBezTo>
                  <a:pt x="4423" y="889"/>
                  <a:pt x="4423" y="889"/>
                  <a:pt x="4423" y="889"/>
                </a:cubicBezTo>
                <a:cubicBezTo>
                  <a:pt x="4423" y="889"/>
                  <a:pt x="4423" y="877"/>
                  <a:pt x="4447" y="889"/>
                </a:cubicBezTo>
                <a:cubicBezTo>
                  <a:pt x="4470" y="895"/>
                  <a:pt x="4482" y="901"/>
                  <a:pt x="4494" y="901"/>
                </a:cubicBezTo>
                <a:cubicBezTo>
                  <a:pt x="4512" y="901"/>
                  <a:pt x="4536" y="913"/>
                  <a:pt x="4536" y="901"/>
                </a:cubicBezTo>
                <a:cubicBezTo>
                  <a:pt x="4542" y="889"/>
                  <a:pt x="4571" y="877"/>
                  <a:pt x="4571" y="877"/>
                </a:cubicBezTo>
                <a:cubicBezTo>
                  <a:pt x="4571" y="877"/>
                  <a:pt x="4595" y="895"/>
                  <a:pt x="4607" y="895"/>
                </a:cubicBezTo>
                <a:cubicBezTo>
                  <a:pt x="4619" y="895"/>
                  <a:pt x="4642" y="901"/>
                  <a:pt x="4648" y="895"/>
                </a:cubicBezTo>
                <a:cubicBezTo>
                  <a:pt x="4660" y="889"/>
                  <a:pt x="4654" y="889"/>
                  <a:pt x="4672" y="889"/>
                </a:cubicBezTo>
                <a:cubicBezTo>
                  <a:pt x="4720" y="889"/>
                  <a:pt x="4720" y="889"/>
                  <a:pt x="4720" y="889"/>
                </a:cubicBezTo>
                <a:cubicBezTo>
                  <a:pt x="4725" y="901"/>
                  <a:pt x="4702" y="919"/>
                  <a:pt x="4714" y="925"/>
                </a:cubicBezTo>
                <a:cubicBezTo>
                  <a:pt x="4755" y="931"/>
                  <a:pt x="4773" y="919"/>
                  <a:pt x="4773" y="919"/>
                </a:cubicBezTo>
                <a:cubicBezTo>
                  <a:pt x="4808" y="919"/>
                  <a:pt x="4808" y="919"/>
                  <a:pt x="4808" y="919"/>
                </a:cubicBezTo>
                <a:cubicBezTo>
                  <a:pt x="4856" y="901"/>
                  <a:pt x="4856" y="901"/>
                  <a:pt x="4856" y="901"/>
                </a:cubicBezTo>
                <a:cubicBezTo>
                  <a:pt x="4856" y="901"/>
                  <a:pt x="4856" y="889"/>
                  <a:pt x="4880" y="889"/>
                </a:cubicBezTo>
                <a:cubicBezTo>
                  <a:pt x="4897" y="889"/>
                  <a:pt x="4909" y="860"/>
                  <a:pt x="4909" y="860"/>
                </a:cubicBezTo>
                <a:cubicBezTo>
                  <a:pt x="4897" y="824"/>
                  <a:pt x="4897" y="824"/>
                  <a:pt x="4897" y="824"/>
                </a:cubicBezTo>
                <a:cubicBezTo>
                  <a:pt x="4856" y="848"/>
                  <a:pt x="4856" y="848"/>
                  <a:pt x="4856" y="848"/>
                </a:cubicBezTo>
                <a:cubicBezTo>
                  <a:pt x="4838" y="800"/>
                  <a:pt x="4838" y="800"/>
                  <a:pt x="4838" y="800"/>
                </a:cubicBezTo>
                <a:cubicBezTo>
                  <a:pt x="4886" y="795"/>
                  <a:pt x="4886" y="795"/>
                  <a:pt x="4886" y="795"/>
                </a:cubicBezTo>
                <a:cubicBezTo>
                  <a:pt x="4903" y="753"/>
                  <a:pt x="4903" y="753"/>
                  <a:pt x="4903" y="753"/>
                </a:cubicBezTo>
                <a:cubicBezTo>
                  <a:pt x="4886" y="718"/>
                  <a:pt x="4886" y="718"/>
                  <a:pt x="4886" y="718"/>
                </a:cubicBezTo>
                <a:cubicBezTo>
                  <a:pt x="4921" y="718"/>
                  <a:pt x="4921" y="718"/>
                  <a:pt x="4921" y="718"/>
                </a:cubicBezTo>
                <a:cubicBezTo>
                  <a:pt x="4980" y="723"/>
                  <a:pt x="4980" y="723"/>
                  <a:pt x="4980" y="723"/>
                </a:cubicBezTo>
                <a:cubicBezTo>
                  <a:pt x="4980" y="723"/>
                  <a:pt x="4998" y="723"/>
                  <a:pt x="5010" y="718"/>
                </a:cubicBezTo>
                <a:cubicBezTo>
                  <a:pt x="5016" y="706"/>
                  <a:pt x="5010" y="676"/>
                  <a:pt x="5010" y="676"/>
                </a:cubicBezTo>
                <a:cubicBezTo>
                  <a:pt x="5010" y="676"/>
                  <a:pt x="4957" y="646"/>
                  <a:pt x="4986" y="646"/>
                </a:cubicBezTo>
                <a:cubicBezTo>
                  <a:pt x="5034" y="646"/>
                  <a:pt x="5034" y="646"/>
                  <a:pt x="5034" y="646"/>
                </a:cubicBezTo>
                <a:cubicBezTo>
                  <a:pt x="5052" y="646"/>
                  <a:pt x="5063" y="652"/>
                  <a:pt x="5063" y="640"/>
                </a:cubicBezTo>
                <a:cubicBezTo>
                  <a:pt x="5063" y="623"/>
                  <a:pt x="5040" y="599"/>
                  <a:pt x="5040" y="599"/>
                </a:cubicBezTo>
                <a:cubicBezTo>
                  <a:pt x="5040" y="599"/>
                  <a:pt x="5010" y="599"/>
                  <a:pt x="4992" y="587"/>
                </a:cubicBezTo>
                <a:cubicBezTo>
                  <a:pt x="4980" y="575"/>
                  <a:pt x="4951" y="581"/>
                  <a:pt x="4951" y="581"/>
                </a:cubicBezTo>
                <a:cubicBezTo>
                  <a:pt x="4909" y="599"/>
                  <a:pt x="4909" y="599"/>
                  <a:pt x="4909" y="599"/>
                </a:cubicBezTo>
                <a:cubicBezTo>
                  <a:pt x="4880" y="617"/>
                  <a:pt x="4880" y="617"/>
                  <a:pt x="4880" y="617"/>
                </a:cubicBezTo>
                <a:cubicBezTo>
                  <a:pt x="4874" y="587"/>
                  <a:pt x="4874" y="587"/>
                  <a:pt x="4874" y="587"/>
                </a:cubicBezTo>
                <a:cubicBezTo>
                  <a:pt x="4915" y="575"/>
                  <a:pt x="4915" y="575"/>
                  <a:pt x="4915" y="575"/>
                </a:cubicBezTo>
                <a:cubicBezTo>
                  <a:pt x="4915" y="575"/>
                  <a:pt x="4909" y="563"/>
                  <a:pt x="4921" y="557"/>
                </a:cubicBezTo>
                <a:cubicBezTo>
                  <a:pt x="4933" y="557"/>
                  <a:pt x="4957" y="540"/>
                  <a:pt x="4957" y="540"/>
                </a:cubicBezTo>
                <a:cubicBezTo>
                  <a:pt x="4998" y="540"/>
                  <a:pt x="4998" y="540"/>
                  <a:pt x="4998" y="540"/>
                </a:cubicBezTo>
                <a:cubicBezTo>
                  <a:pt x="5016" y="563"/>
                  <a:pt x="5016" y="563"/>
                  <a:pt x="5016" y="563"/>
                </a:cubicBezTo>
                <a:cubicBezTo>
                  <a:pt x="5075" y="569"/>
                  <a:pt x="5075" y="569"/>
                  <a:pt x="5075" y="569"/>
                </a:cubicBezTo>
                <a:cubicBezTo>
                  <a:pt x="5075" y="569"/>
                  <a:pt x="5099" y="575"/>
                  <a:pt x="5111" y="563"/>
                </a:cubicBezTo>
                <a:cubicBezTo>
                  <a:pt x="5123" y="552"/>
                  <a:pt x="5152" y="534"/>
                  <a:pt x="5152" y="534"/>
                </a:cubicBezTo>
                <a:cubicBezTo>
                  <a:pt x="5105" y="498"/>
                  <a:pt x="5105" y="498"/>
                  <a:pt x="5105" y="498"/>
                </a:cubicBezTo>
                <a:cubicBezTo>
                  <a:pt x="5158" y="492"/>
                  <a:pt x="5158" y="492"/>
                  <a:pt x="5158" y="492"/>
                </a:cubicBezTo>
                <a:cubicBezTo>
                  <a:pt x="5182" y="522"/>
                  <a:pt x="5182" y="522"/>
                  <a:pt x="5182" y="522"/>
                </a:cubicBezTo>
                <a:cubicBezTo>
                  <a:pt x="5229" y="516"/>
                  <a:pt x="5229" y="516"/>
                  <a:pt x="5229" y="516"/>
                </a:cubicBezTo>
                <a:cubicBezTo>
                  <a:pt x="5283" y="498"/>
                  <a:pt x="5283" y="498"/>
                  <a:pt x="5283" y="498"/>
                </a:cubicBezTo>
                <a:cubicBezTo>
                  <a:pt x="5259" y="463"/>
                  <a:pt x="5259" y="463"/>
                  <a:pt x="5259" y="463"/>
                </a:cubicBezTo>
                <a:cubicBezTo>
                  <a:pt x="5224" y="445"/>
                  <a:pt x="5224" y="445"/>
                  <a:pt x="5224" y="445"/>
                </a:cubicBezTo>
                <a:cubicBezTo>
                  <a:pt x="5289" y="445"/>
                  <a:pt x="5289" y="445"/>
                  <a:pt x="5289" y="445"/>
                </a:cubicBezTo>
                <a:cubicBezTo>
                  <a:pt x="5330" y="445"/>
                  <a:pt x="5330" y="445"/>
                  <a:pt x="5330" y="445"/>
                </a:cubicBezTo>
                <a:cubicBezTo>
                  <a:pt x="5348" y="421"/>
                  <a:pt x="5348" y="421"/>
                  <a:pt x="5348" y="421"/>
                </a:cubicBezTo>
                <a:cubicBezTo>
                  <a:pt x="5401" y="409"/>
                  <a:pt x="5401" y="409"/>
                  <a:pt x="5401" y="409"/>
                </a:cubicBezTo>
                <a:cubicBezTo>
                  <a:pt x="5449" y="374"/>
                  <a:pt x="5449" y="374"/>
                  <a:pt x="5449" y="374"/>
                </a:cubicBezTo>
                <a:cubicBezTo>
                  <a:pt x="5449" y="374"/>
                  <a:pt x="5496" y="356"/>
                  <a:pt x="5508" y="356"/>
                </a:cubicBezTo>
                <a:cubicBezTo>
                  <a:pt x="5526" y="350"/>
                  <a:pt x="5561" y="320"/>
                  <a:pt x="5561" y="320"/>
                </a:cubicBezTo>
                <a:cubicBezTo>
                  <a:pt x="5615" y="314"/>
                  <a:pt x="5615" y="314"/>
                  <a:pt x="5615" y="314"/>
                </a:cubicBezTo>
                <a:cubicBezTo>
                  <a:pt x="5645" y="297"/>
                  <a:pt x="5645" y="297"/>
                  <a:pt x="5645" y="297"/>
                </a:cubicBezTo>
                <a:cubicBezTo>
                  <a:pt x="5621" y="267"/>
                  <a:pt x="5621" y="267"/>
                  <a:pt x="5621" y="267"/>
                </a:cubicBezTo>
                <a:cubicBezTo>
                  <a:pt x="5621" y="267"/>
                  <a:pt x="5591" y="285"/>
                  <a:pt x="5579" y="285"/>
                </a:cubicBezTo>
                <a:cubicBezTo>
                  <a:pt x="5573" y="285"/>
                  <a:pt x="5532" y="308"/>
                  <a:pt x="5520" y="297"/>
                </a:cubicBezTo>
                <a:cubicBezTo>
                  <a:pt x="5508" y="291"/>
                  <a:pt x="5520" y="285"/>
                  <a:pt x="5496" y="285"/>
                </a:cubicBezTo>
                <a:cubicBezTo>
                  <a:pt x="5472" y="285"/>
                  <a:pt x="5425" y="291"/>
                  <a:pt x="5425" y="291"/>
                </a:cubicBezTo>
                <a:cubicBezTo>
                  <a:pt x="5437" y="261"/>
                  <a:pt x="5437" y="261"/>
                  <a:pt x="5437" y="261"/>
                </a:cubicBezTo>
                <a:cubicBezTo>
                  <a:pt x="5490" y="255"/>
                  <a:pt x="5490" y="255"/>
                  <a:pt x="5490" y="255"/>
                </a:cubicBezTo>
                <a:cubicBezTo>
                  <a:pt x="5556" y="255"/>
                  <a:pt x="5556" y="255"/>
                  <a:pt x="5556" y="255"/>
                </a:cubicBezTo>
                <a:cubicBezTo>
                  <a:pt x="5615" y="255"/>
                  <a:pt x="5615" y="255"/>
                  <a:pt x="5615" y="255"/>
                </a:cubicBezTo>
                <a:cubicBezTo>
                  <a:pt x="5615" y="255"/>
                  <a:pt x="5650" y="237"/>
                  <a:pt x="5674" y="237"/>
                </a:cubicBezTo>
                <a:cubicBezTo>
                  <a:pt x="5698" y="237"/>
                  <a:pt x="5733" y="220"/>
                  <a:pt x="5733" y="220"/>
                </a:cubicBezTo>
                <a:cubicBezTo>
                  <a:pt x="5799" y="220"/>
                  <a:pt x="5799" y="220"/>
                  <a:pt x="5799" y="220"/>
                </a:cubicBezTo>
                <a:cubicBezTo>
                  <a:pt x="5799" y="220"/>
                  <a:pt x="5804" y="196"/>
                  <a:pt x="5811" y="184"/>
                </a:cubicBezTo>
                <a:cubicBezTo>
                  <a:pt x="5822" y="166"/>
                  <a:pt x="5804" y="148"/>
                  <a:pt x="5804" y="148"/>
                </a:cubicBezTo>
                <a:cubicBezTo>
                  <a:pt x="5751" y="160"/>
                  <a:pt x="5751" y="160"/>
                  <a:pt x="5751" y="160"/>
                </a:cubicBezTo>
                <a:cubicBezTo>
                  <a:pt x="5710" y="154"/>
                  <a:pt x="5710" y="154"/>
                  <a:pt x="5710" y="154"/>
                </a:cubicBezTo>
                <a:cubicBezTo>
                  <a:pt x="5698" y="125"/>
                  <a:pt x="5698" y="125"/>
                  <a:pt x="5698" y="125"/>
                </a:cubicBezTo>
                <a:cubicBezTo>
                  <a:pt x="5645" y="95"/>
                  <a:pt x="5645" y="95"/>
                  <a:pt x="5645" y="95"/>
                </a:cubicBezTo>
                <a:cubicBezTo>
                  <a:pt x="5597" y="107"/>
                  <a:pt x="5597" y="107"/>
                  <a:pt x="5597" y="107"/>
                </a:cubicBezTo>
                <a:cubicBezTo>
                  <a:pt x="5538" y="107"/>
                  <a:pt x="5538" y="107"/>
                  <a:pt x="5538" y="107"/>
                </a:cubicBezTo>
                <a:cubicBezTo>
                  <a:pt x="5472" y="125"/>
                  <a:pt x="5472" y="125"/>
                  <a:pt x="5472" y="125"/>
                </a:cubicBezTo>
                <a:cubicBezTo>
                  <a:pt x="5479" y="101"/>
                  <a:pt x="5479" y="101"/>
                  <a:pt x="5479" y="101"/>
                </a:cubicBezTo>
                <a:cubicBezTo>
                  <a:pt x="5425" y="95"/>
                  <a:pt x="5425" y="95"/>
                  <a:pt x="5425" y="95"/>
                </a:cubicBezTo>
                <a:cubicBezTo>
                  <a:pt x="5425" y="95"/>
                  <a:pt x="5390" y="107"/>
                  <a:pt x="5384" y="101"/>
                </a:cubicBezTo>
                <a:cubicBezTo>
                  <a:pt x="5378" y="89"/>
                  <a:pt x="5372" y="77"/>
                  <a:pt x="5372" y="77"/>
                </a:cubicBezTo>
                <a:cubicBezTo>
                  <a:pt x="5330" y="77"/>
                  <a:pt x="5330" y="77"/>
                  <a:pt x="5330" y="77"/>
                </a:cubicBezTo>
                <a:cubicBezTo>
                  <a:pt x="5301" y="59"/>
                  <a:pt x="5271" y="59"/>
                  <a:pt x="5271" y="59"/>
                </a:cubicBezTo>
                <a:cubicBezTo>
                  <a:pt x="5271" y="59"/>
                  <a:pt x="5271" y="107"/>
                  <a:pt x="5265" y="101"/>
                </a:cubicBezTo>
                <a:cubicBezTo>
                  <a:pt x="5253" y="101"/>
                  <a:pt x="5241" y="113"/>
                  <a:pt x="5229" y="101"/>
                </a:cubicBezTo>
                <a:cubicBezTo>
                  <a:pt x="5218" y="83"/>
                  <a:pt x="5224" y="77"/>
                  <a:pt x="5206" y="77"/>
                </a:cubicBezTo>
                <a:cubicBezTo>
                  <a:pt x="5188" y="77"/>
                  <a:pt x="5182" y="77"/>
                  <a:pt x="5170" y="77"/>
                </a:cubicBezTo>
                <a:cubicBezTo>
                  <a:pt x="5158" y="77"/>
                  <a:pt x="5158" y="107"/>
                  <a:pt x="5158" y="107"/>
                </a:cubicBezTo>
                <a:cubicBezTo>
                  <a:pt x="5140" y="125"/>
                  <a:pt x="5105" y="107"/>
                  <a:pt x="5105" y="107"/>
                </a:cubicBezTo>
                <a:cubicBezTo>
                  <a:pt x="5075" y="77"/>
                  <a:pt x="5052" y="77"/>
                  <a:pt x="5052" y="77"/>
                </a:cubicBezTo>
                <a:cubicBezTo>
                  <a:pt x="4998" y="71"/>
                  <a:pt x="4998" y="71"/>
                  <a:pt x="4998" y="71"/>
                </a:cubicBezTo>
                <a:cubicBezTo>
                  <a:pt x="4998" y="71"/>
                  <a:pt x="4957" y="59"/>
                  <a:pt x="4957" y="71"/>
                </a:cubicBezTo>
                <a:cubicBezTo>
                  <a:pt x="4945" y="101"/>
                  <a:pt x="4957" y="125"/>
                  <a:pt x="4957" y="125"/>
                </a:cubicBezTo>
                <a:cubicBezTo>
                  <a:pt x="4933" y="125"/>
                  <a:pt x="4933" y="125"/>
                  <a:pt x="4933" y="125"/>
                </a:cubicBezTo>
                <a:cubicBezTo>
                  <a:pt x="4897" y="107"/>
                  <a:pt x="4897" y="107"/>
                  <a:pt x="4897" y="107"/>
                </a:cubicBezTo>
                <a:cubicBezTo>
                  <a:pt x="4897" y="107"/>
                  <a:pt x="4891" y="95"/>
                  <a:pt x="4874" y="95"/>
                </a:cubicBezTo>
                <a:cubicBezTo>
                  <a:pt x="4820" y="95"/>
                  <a:pt x="4820" y="95"/>
                  <a:pt x="4820" y="95"/>
                </a:cubicBezTo>
                <a:cubicBezTo>
                  <a:pt x="4820" y="119"/>
                  <a:pt x="4820" y="119"/>
                  <a:pt x="4820" y="119"/>
                </a:cubicBezTo>
                <a:cubicBezTo>
                  <a:pt x="4773" y="119"/>
                  <a:pt x="4773" y="119"/>
                  <a:pt x="4773" y="119"/>
                </a:cubicBezTo>
                <a:cubicBezTo>
                  <a:pt x="4749" y="107"/>
                  <a:pt x="4702" y="113"/>
                  <a:pt x="4702" y="113"/>
                </a:cubicBezTo>
                <a:cubicBezTo>
                  <a:pt x="4684" y="131"/>
                  <a:pt x="4648" y="136"/>
                  <a:pt x="4648" y="136"/>
                </a:cubicBezTo>
                <a:cubicBezTo>
                  <a:pt x="4619" y="172"/>
                  <a:pt x="4619" y="172"/>
                  <a:pt x="4619" y="172"/>
                </a:cubicBezTo>
                <a:cubicBezTo>
                  <a:pt x="4684" y="172"/>
                  <a:pt x="4684" y="172"/>
                  <a:pt x="4684" y="172"/>
                </a:cubicBezTo>
                <a:cubicBezTo>
                  <a:pt x="4702" y="184"/>
                  <a:pt x="4767" y="202"/>
                  <a:pt x="4767" y="202"/>
                </a:cubicBezTo>
                <a:cubicBezTo>
                  <a:pt x="4767" y="202"/>
                  <a:pt x="4785" y="190"/>
                  <a:pt x="4791" y="202"/>
                </a:cubicBezTo>
                <a:cubicBezTo>
                  <a:pt x="4797" y="220"/>
                  <a:pt x="4802" y="237"/>
                  <a:pt x="4802" y="237"/>
                </a:cubicBezTo>
                <a:cubicBezTo>
                  <a:pt x="4802" y="237"/>
                  <a:pt x="4761" y="243"/>
                  <a:pt x="4749" y="231"/>
                </a:cubicBezTo>
                <a:cubicBezTo>
                  <a:pt x="4737" y="220"/>
                  <a:pt x="4725" y="208"/>
                  <a:pt x="4708" y="208"/>
                </a:cubicBezTo>
                <a:cubicBezTo>
                  <a:pt x="4648" y="208"/>
                  <a:pt x="4648" y="208"/>
                  <a:pt x="4648" y="208"/>
                </a:cubicBezTo>
                <a:cubicBezTo>
                  <a:pt x="4648" y="208"/>
                  <a:pt x="4613" y="202"/>
                  <a:pt x="4601" y="190"/>
                </a:cubicBezTo>
                <a:cubicBezTo>
                  <a:pt x="4595" y="184"/>
                  <a:pt x="4589" y="160"/>
                  <a:pt x="4571" y="160"/>
                </a:cubicBezTo>
                <a:cubicBezTo>
                  <a:pt x="4559" y="166"/>
                  <a:pt x="4530" y="166"/>
                  <a:pt x="4530" y="166"/>
                </a:cubicBezTo>
                <a:cubicBezTo>
                  <a:pt x="4494" y="148"/>
                  <a:pt x="4494" y="148"/>
                  <a:pt x="4494" y="148"/>
                </a:cubicBezTo>
                <a:cubicBezTo>
                  <a:pt x="4494" y="148"/>
                  <a:pt x="4482" y="142"/>
                  <a:pt x="4470" y="148"/>
                </a:cubicBezTo>
                <a:cubicBezTo>
                  <a:pt x="4441" y="154"/>
                  <a:pt x="4441" y="154"/>
                  <a:pt x="4441" y="154"/>
                </a:cubicBezTo>
                <a:cubicBezTo>
                  <a:pt x="4435" y="178"/>
                  <a:pt x="4435" y="178"/>
                  <a:pt x="4435" y="178"/>
                </a:cubicBezTo>
                <a:cubicBezTo>
                  <a:pt x="4435" y="178"/>
                  <a:pt x="4447" y="208"/>
                  <a:pt x="4435" y="208"/>
                </a:cubicBezTo>
                <a:cubicBezTo>
                  <a:pt x="4393" y="208"/>
                  <a:pt x="4393" y="208"/>
                  <a:pt x="4393" y="208"/>
                </a:cubicBezTo>
                <a:cubicBezTo>
                  <a:pt x="4346" y="196"/>
                  <a:pt x="4346" y="196"/>
                  <a:pt x="4346" y="196"/>
                </a:cubicBezTo>
                <a:cubicBezTo>
                  <a:pt x="4322" y="196"/>
                  <a:pt x="4322" y="196"/>
                  <a:pt x="4322" y="196"/>
                </a:cubicBezTo>
                <a:cubicBezTo>
                  <a:pt x="4293" y="220"/>
                  <a:pt x="4293" y="220"/>
                  <a:pt x="4293" y="220"/>
                </a:cubicBezTo>
                <a:cubicBezTo>
                  <a:pt x="4293" y="220"/>
                  <a:pt x="4281" y="231"/>
                  <a:pt x="4269" y="231"/>
                </a:cubicBezTo>
                <a:cubicBezTo>
                  <a:pt x="4239" y="231"/>
                  <a:pt x="4239" y="231"/>
                  <a:pt x="4239" y="231"/>
                </a:cubicBezTo>
                <a:cubicBezTo>
                  <a:pt x="4210" y="231"/>
                  <a:pt x="4210" y="231"/>
                  <a:pt x="4210" y="231"/>
                </a:cubicBezTo>
                <a:cubicBezTo>
                  <a:pt x="4204" y="255"/>
                  <a:pt x="4204" y="255"/>
                  <a:pt x="4204" y="255"/>
                </a:cubicBezTo>
                <a:cubicBezTo>
                  <a:pt x="4144" y="249"/>
                  <a:pt x="4144" y="249"/>
                  <a:pt x="4144" y="249"/>
                </a:cubicBezTo>
                <a:cubicBezTo>
                  <a:pt x="4144" y="273"/>
                  <a:pt x="4144" y="273"/>
                  <a:pt x="4144" y="273"/>
                </a:cubicBezTo>
                <a:cubicBezTo>
                  <a:pt x="4180" y="279"/>
                  <a:pt x="4180" y="279"/>
                  <a:pt x="4180" y="279"/>
                </a:cubicBezTo>
                <a:cubicBezTo>
                  <a:pt x="4198" y="285"/>
                  <a:pt x="4198" y="285"/>
                  <a:pt x="4198" y="285"/>
                </a:cubicBezTo>
                <a:cubicBezTo>
                  <a:pt x="4198" y="320"/>
                  <a:pt x="4198" y="320"/>
                  <a:pt x="4198" y="320"/>
                </a:cubicBezTo>
                <a:cubicBezTo>
                  <a:pt x="4245" y="332"/>
                  <a:pt x="4245" y="332"/>
                  <a:pt x="4245" y="332"/>
                </a:cubicBezTo>
                <a:cubicBezTo>
                  <a:pt x="4245" y="332"/>
                  <a:pt x="4257" y="362"/>
                  <a:pt x="4269" y="362"/>
                </a:cubicBezTo>
                <a:cubicBezTo>
                  <a:pt x="4281" y="362"/>
                  <a:pt x="4316" y="362"/>
                  <a:pt x="4316" y="362"/>
                </a:cubicBezTo>
                <a:cubicBezTo>
                  <a:pt x="4316" y="362"/>
                  <a:pt x="4340" y="374"/>
                  <a:pt x="4358" y="379"/>
                </a:cubicBezTo>
                <a:cubicBezTo>
                  <a:pt x="4381" y="386"/>
                  <a:pt x="4411" y="386"/>
                  <a:pt x="4411" y="386"/>
                </a:cubicBezTo>
                <a:cubicBezTo>
                  <a:pt x="4435" y="350"/>
                  <a:pt x="4435" y="350"/>
                  <a:pt x="4435" y="350"/>
                </a:cubicBezTo>
                <a:cubicBezTo>
                  <a:pt x="4453" y="332"/>
                  <a:pt x="4453" y="332"/>
                  <a:pt x="4453" y="332"/>
                </a:cubicBezTo>
                <a:cubicBezTo>
                  <a:pt x="4512" y="326"/>
                  <a:pt x="4512" y="326"/>
                  <a:pt x="4512" y="326"/>
                </a:cubicBezTo>
                <a:cubicBezTo>
                  <a:pt x="4476" y="350"/>
                  <a:pt x="4476" y="350"/>
                  <a:pt x="4476" y="350"/>
                </a:cubicBezTo>
                <a:cubicBezTo>
                  <a:pt x="4447" y="386"/>
                  <a:pt x="4447" y="386"/>
                  <a:pt x="4447" y="386"/>
                </a:cubicBezTo>
                <a:cubicBezTo>
                  <a:pt x="4453" y="415"/>
                  <a:pt x="4453" y="415"/>
                  <a:pt x="4453" y="415"/>
                </a:cubicBezTo>
                <a:cubicBezTo>
                  <a:pt x="4536" y="415"/>
                  <a:pt x="4536" y="415"/>
                  <a:pt x="4536" y="415"/>
                </a:cubicBezTo>
                <a:cubicBezTo>
                  <a:pt x="4536" y="415"/>
                  <a:pt x="4601" y="433"/>
                  <a:pt x="4607" y="415"/>
                </a:cubicBezTo>
                <a:cubicBezTo>
                  <a:pt x="4613" y="397"/>
                  <a:pt x="4631" y="379"/>
                  <a:pt x="4631" y="379"/>
                </a:cubicBezTo>
                <a:cubicBezTo>
                  <a:pt x="4684" y="386"/>
                  <a:pt x="4684" y="386"/>
                  <a:pt x="4684" y="386"/>
                </a:cubicBezTo>
                <a:cubicBezTo>
                  <a:pt x="4755" y="386"/>
                  <a:pt x="4755" y="386"/>
                  <a:pt x="4755" y="386"/>
                </a:cubicBezTo>
                <a:cubicBezTo>
                  <a:pt x="4802" y="356"/>
                  <a:pt x="4802" y="356"/>
                  <a:pt x="4802" y="356"/>
                </a:cubicBezTo>
                <a:cubicBezTo>
                  <a:pt x="4826" y="332"/>
                  <a:pt x="4826" y="332"/>
                  <a:pt x="4826" y="332"/>
                </a:cubicBezTo>
                <a:cubicBezTo>
                  <a:pt x="4832" y="314"/>
                  <a:pt x="4832" y="314"/>
                  <a:pt x="4832" y="314"/>
                </a:cubicBezTo>
                <a:cubicBezTo>
                  <a:pt x="4832" y="314"/>
                  <a:pt x="4856" y="314"/>
                  <a:pt x="4874" y="314"/>
                </a:cubicBezTo>
                <a:cubicBezTo>
                  <a:pt x="4886" y="308"/>
                  <a:pt x="4921" y="291"/>
                  <a:pt x="4921" y="291"/>
                </a:cubicBezTo>
                <a:cubicBezTo>
                  <a:pt x="4969" y="297"/>
                  <a:pt x="4969" y="297"/>
                  <a:pt x="4969" y="297"/>
                </a:cubicBezTo>
                <a:cubicBezTo>
                  <a:pt x="4939" y="302"/>
                  <a:pt x="4939" y="302"/>
                  <a:pt x="4939" y="302"/>
                </a:cubicBezTo>
                <a:cubicBezTo>
                  <a:pt x="4891" y="326"/>
                  <a:pt x="4891" y="326"/>
                  <a:pt x="4891" y="326"/>
                </a:cubicBezTo>
                <a:cubicBezTo>
                  <a:pt x="4868" y="338"/>
                  <a:pt x="4844" y="356"/>
                  <a:pt x="4844" y="356"/>
                </a:cubicBezTo>
                <a:cubicBezTo>
                  <a:pt x="4909" y="350"/>
                  <a:pt x="4909" y="350"/>
                  <a:pt x="4909" y="350"/>
                </a:cubicBezTo>
                <a:cubicBezTo>
                  <a:pt x="4939" y="356"/>
                  <a:pt x="4939" y="356"/>
                  <a:pt x="4939" y="356"/>
                </a:cubicBezTo>
                <a:cubicBezTo>
                  <a:pt x="4963" y="362"/>
                  <a:pt x="4963" y="362"/>
                  <a:pt x="4963" y="362"/>
                </a:cubicBezTo>
                <a:cubicBezTo>
                  <a:pt x="4945" y="386"/>
                  <a:pt x="4945" y="386"/>
                  <a:pt x="4945" y="386"/>
                </a:cubicBezTo>
                <a:cubicBezTo>
                  <a:pt x="4880" y="386"/>
                  <a:pt x="4880" y="386"/>
                  <a:pt x="4880" y="386"/>
                </a:cubicBezTo>
                <a:cubicBezTo>
                  <a:pt x="4832" y="386"/>
                  <a:pt x="4832" y="386"/>
                  <a:pt x="4832" y="386"/>
                </a:cubicBezTo>
                <a:cubicBezTo>
                  <a:pt x="4802" y="397"/>
                  <a:pt x="4802" y="397"/>
                  <a:pt x="4802" y="397"/>
                </a:cubicBezTo>
                <a:cubicBezTo>
                  <a:pt x="4773" y="403"/>
                  <a:pt x="4773" y="403"/>
                  <a:pt x="4773" y="403"/>
                </a:cubicBezTo>
                <a:cubicBezTo>
                  <a:pt x="4749" y="415"/>
                  <a:pt x="4708" y="415"/>
                  <a:pt x="4708" y="415"/>
                </a:cubicBezTo>
                <a:cubicBezTo>
                  <a:pt x="4672" y="415"/>
                  <a:pt x="4672" y="415"/>
                  <a:pt x="4672" y="415"/>
                </a:cubicBezTo>
                <a:cubicBezTo>
                  <a:pt x="4636" y="421"/>
                  <a:pt x="4636" y="421"/>
                  <a:pt x="4636" y="421"/>
                </a:cubicBezTo>
                <a:cubicBezTo>
                  <a:pt x="4636" y="451"/>
                  <a:pt x="4636" y="451"/>
                  <a:pt x="4636" y="451"/>
                </a:cubicBezTo>
                <a:cubicBezTo>
                  <a:pt x="4672" y="457"/>
                  <a:pt x="4672" y="457"/>
                  <a:pt x="4672" y="457"/>
                </a:cubicBezTo>
                <a:cubicBezTo>
                  <a:pt x="4702" y="474"/>
                  <a:pt x="4702" y="474"/>
                  <a:pt x="4702" y="474"/>
                </a:cubicBezTo>
                <a:cubicBezTo>
                  <a:pt x="4714" y="504"/>
                  <a:pt x="4714" y="504"/>
                  <a:pt x="4714" y="504"/>
                </a:cubicBezTo>
                <a:cubicBezTo>
                  <a:pt x="4791" y="516"/>
                  <a:pt x="4791" y="516"/>
                  <a:pt x="4791" y="516"/>
                </a:cubicBezTo>
                <a:cubicBezTo>
                  <a:pt x="4755" y="522"/>
                  <a:pt x="4755" y="522"/>
                  <a:pt x="4755" y="522"/>
                </a:cubicBezTo>
                <a:cubicBezTo>
                  <a:pt x="4714" y="516"/>
                  <a:pt x="4714" y="516"/>
                  <a:pt x="4714" y="516"/>
                </a:cubicBezTo>
                <a:cubicBezTo>
                  <a:pt x="4714" y="516"/>
                  <a:pt x="4672" y="492"/>
                  <a:pt x="4654" y="486"/>
                </a:cubicBezTo>
                <a:cubicBezTo>
                  <a:pt x="4642" y="480"/>
                  <a:pt x="4595" y="445"/>
                  <a:pt x="4583" y="445"/>
                </a:cubicBezTo>
                <a:cubicBezTo>
                  <a:pt x="4571" y="445"/>
                  <a:pt x="4524" y="439"/>
                  <a:pt x="4524" y="439"/>
                </a:cubicBezTo>
                <a:cubicBezTo>
                  <a:pt x="4441" y="433"/>
                  <a:pt x="4441" y="433"/>
                  <a:pt x="4441" y="433"/>
                </a:cubicBezTo>
                <a:cubicBezTo>
                  <a:pt x="4435" y="463"/>
                  <a:pt x="4435" y="463"/>
                  <a:pt x="4435" y="463"/>
                </a:cubicBezTo>
                <a:cubicBezTo>
                  <a:pt x="4465" y="492"/>
                  <a:pt x="4465" y="492"/>
                  <a:pt x="4465" y="492"/>
                </a:cubicBezTo>
                <a:cubicBezTo>
                  <a:pt x="4506" y="522"/>
                  <a:pt x="4506" y="522"/>
                  <a:pt x="4506" y="522"/>
                </a:cubicBezTo>
                <a:cubicBezTo>
                  <a:pt x="4583" y="569"/>
                  <a:pt x="4583" y="569"/>
                  <a:pt x="4583" y="569"/>
                </a:cubicBezTo>
                <a:cubicBezTo>
                  <a:pt x="4631" y="587"/>
                  <a:pt x="4631" y="587"/>
                  <a:pt x="4631" y="587"/>
                </a:cubicBezTo>
                <a:cubicBezTo>
                  <a:pt x="4708" y="593"/>
                  <a:pt x="4708" y="593"/>
                  <a:pt x="4708" y="593"/>
                </a:cubicBezTo>
                <a:cubicBezTo>
                  <a:pt x="4708" y="593"/>
                  <a:pt x="4702" y="617"/>
                  <a:pt x="4690" y="617"/>
                </a:cubicBezTo>
                <a:cubicBezTo>
                  <a:pt x="4678" y="617"/>
                  <a:pt x="4660" y="611"/>
                  <a:pt x="4660" y="629"/>
                </a:cubicBezTo>
                <a:cubicBezTo>
                  <a:pt x="4660" y="658"/>
                  <a:pt x="4660" y="658"/>
                  <a:pt x="4660" y="658"/>
                </a:cubicBezTo>
                <a:cubicBezTo>
                  <a:pt x="4589" y="611"/>
                  <a:pt x="4589" y="611"/>
                  <a:pt x="4589" y="611"/>
                </a:cubicBezTo>
                <a:cubicBezTo>
                  <a:pt x="4542" y="605"/>
                  <a:pt x="4542" y="605"/>
                  <a:pt x="4542" y="605"/>
                </a:cubicBezTo>
                <a:cubicBezTo>
                  <a:pt x="4482" y="611"/>
                  <a:pt x="4482" y="611"/>
                  <a:pt x="4482" y="611"/>
                </a:cubicBezTo>
                <a:cubicBezTo>
                  <a:pt x="4435" y="617"/>
                  <a:pt x="4435" y="617"/>
                  <a:pt x="4435" y="617"/>
                </a:cubicBezTo>
                <a:cubicBezTo>
                  <a:pt x="4393" y="640"/>
                  <a:pt x="4393" y="640"/>
                  <a:pt x="4393" y="640"/>
                </a:cubicBezTo>
                <a:cubicBezTo>
                  <a:pt x="4393" y="670"/>
                  <a:pt x="4393" y="670"/>
                  <a:pt x="4393" y="670"/>
                </a:cubicBezTo>
                <a:cubicBezTo>
                  <a:pt x="4399" y="694"/>
                  <a:pt x="4399" y="694"/>
                  <a:pt x="4399" y="694"/>
                </a:cubicBezTo>
                <a:cubicBezTo>
                  <a:pt x="4441" y="700"/>
                  <a:pt x="4441" y="700"/>
                  <a:pt x="4441" y="700"/>
                </a:cubicBezTo>
                <a:cubicBezTo>
                  <a:pt x="4500" y="700"/>
                  <a:pt x="4500" y="700"/>
                  <a:pt x="4500" y="700"/>
                </a:cubicBezTo>
                <a:cubicBezTo>
                  <a:pt x="4554" y="694"/>
                  <a:pt x="4554" y="694"/>
                  <a:pt x="4554" y="694"/>
                </a:cubicBezTo>
                <a:cubicBezTo>
                  <a:pt x="4506" y="723"/>
                  <a:pt x="4506" y="723"/>
                  <a:pt x="4506" y="723"/>
                </a:cubicBezTo>
                <a:cubicBezTo>
                  <a:pt x="4518" y="753"/>
                  <a:pt x="4518" y="753"/>
                  <a:pt x="4518" y="753"/>
                </a:cubicBezTo>
                <a:cubicBezTo>
                  <a:pt x="4565" y="759"/>
                  <a:pt x="4565" y="759"/>
                  <a:pt x="4565" y="759"/>
                </a:cubicBezTo>
                <a:cubicBezTo>
                  <a:pt x="4565" y="759"/>
                  <a:pt x="4577" y="753"/>
                  <a:pt x="4595" y="747"/>
                </a:cubicBezTo>
                <a:cubicBezTo>
                  <a:pt x="4607" y="741"/>
                  <a:pt x="4654" y="711"/>
                  <a:pt x="4654" y="711"/>
                </a:cubicBezTo>
                <a:cubicBezTo>
                  <a:pt x="4636" y="747"/>
                  <a:pt x="4636" y="747"/>
                  <a:pt x="4636" y="747"/>
                </a:cubicBezTo>
                <a:cubicBezTo>
                  <a:pt x="4589" y="777"/>
                  <a:pt x="4589" y="777"/>
                  <a:pt x="4589" y="777"/>
                </a:cubicBezTo>
                <a:cubicBezTo>
                  <a:pt x="4542" y="783"/>
                  <a:pt x="4542" y="783"/>
                  <a:pt x="4542" y="783"/>
                </a:cubicBezTo>
                <a:cubicBezTo>
                  <a:pt x="4459" y="753"/>
                  <a:pt x="4459" y="753"/>
                  <a:pt x="4459" y="753"/>
                </a:cubicBezTo>
                <a:cubicBezTo>
                  <a:pt x="4459" y="753"/>
                  <a:pt x="4423" y="723"/>
                  <a:pt x="4399" y="723"/>
                </a:cubicBezTo>
                <a:cubicBezTo>
                  <a:pt x="4376" y="723"/>
                  <a:pt x="4334" y="729"/>
                  <a:pt x="4334" y="729"/>
                </a:cubicBezTo>
                <a:cubicBezTo>
                  <a:pt x="4346" y="759"/>
                  <a:pt x="4346" y="759"/>
                  <a:pt x="4346" y="759"/>
                </a:cubicBezTo>
                <a:cubicBezTo>
                  <a:pt x="4346" y="759"/>
                  <a:pt x="4370" y="806"/>
                  <a:pt x="4358" y="806"/>
                </a:cubicBezTo>
                <a:cubicBezTo>
                  <a:pt x="4346" y="806"/>
                  <a:pt x="4304" y="812"/>
                  <a:pt x="4304" y="812"/>
                </a:cubicBezTo>
                <a:lnTo>
                  <a:pt x="4281" y="848"/>
                </a:lnTo>
                <a:close/>
                <a:moveTo>
                  <a:pt x="4304" y="658"/>
                </a:moveTo>
                <a:lnTo>
                  <a:pt x="4304" y="658"/>
                </a:lnTo>
                <a:cubicBezTo>
                  <a:pt x="4334" y="658"/>
                  <a:pt x="4334" y="658"/>
                  <a:pt x="4334" y="658"/>
                </a:cubicBezTo>
                <a:cubicBezTo>
                  <a:pt x="4346" y="658"/>
                  <a:pt x="4340" y="634"/>
                  <a:pt x="4340" y="634"/>
                </a:cubicBezTo>
                <a:cubicBezTo>
                  <a:pt x="4340" y="599"/>
                  <a:pt x="4340" y="599"/>
                  <a:pt x="4340" y="599"/>
                </a:cubicBezTo>
                <a:cubicBezTo>
                  <a:pt x="4388" y="617"/>
                  <a:pt x="4388" y="617"/>
                  <a:pt x="4388" y="617"/>
                </a:cubicBezTo>
                <a:cubicBezTo>
                  <a:pt x="4388" y="617"/>
                  <a:pt x="4399" y="605"/>
                  <a:pt x="4399" y="593"/>
                </a:cubicBezTo>
                <a:cubicBezTo>
                  <a:pt x="4399" y="581"/>
                  <a:pt x="4435" y="593"/>
                  <a:pt x="4453" y="599"/>
                </a:cubicBezTo>
                <a:cubicBezTo>
                  <a:pt x="4465" y="605"/>
                  <a:pt x="4488" y="569"/>
                  <a:pt x="4488" y="569"/>
                </a:cubicBezTo>
                <a:cubicBezTo>
                  <a:pt x="4488" y="528"/>
                  <a:pt x="4488" y="528"/>
                  <a:pt x="4488" y="528"/>
                </a:cubicBezTo>
                <a:cubicBezTo>
                  <a:pt x="4429" y="510"/>
                  <a:pt x="4429" y="510"/>
                  <a:pt x="4429" y="510"/>
                </a:cubicBezTo>
                <a:cubicBezTo>
                  <a:pt x="4429" y="510"/>
                  <a:pt x="4417" y="510"/>
                  <a:pt x="4393" y="498"/>
                </a:cubicBezTo>
                <a:cubicBezTo>
                  <a:pt x="4376" y="474"/>
                  <a:pt x="4376" y="474"/>
                  <a:pt x="4376" y="474"/>
                </a:cubicBezTo>
                <a:cubicBezTo>
                  <a:pt x="4376" y="451"/>
                  <a:pt x="4376" y="451"/>
                  <a:pt x="4376" y="451"/>
                </a:cubicBezTo>
                <a:cubicBezTo>
                  <a:pt x="4340" y="427"/>
                  <a:pt x="4340" y="427"/>
                  <a:pt x="4340" y="427"/>
                </a:cubicBezTo>
                <a:cubicBezTo>
                  <a:pt x="4340" y="427"/>
                  <a:pt x="4328" y="451"/>
                  <a:pt x="4316" y="451"/>
                </a:cubicBezTo>
                <a:cubicBezTo>
                  <a:pt x="4304" y="445"/>
                  <a:pt x="4293" y="433"/>
                  <a:pt x="4293" y="421"/>
                </a:cubicBezTo>
                <a:cubicBezTo>
                  <a:pt x="4293" y="409"/>
                  <a:pt x="4275" y="403"/>
                  <a:pt x="4263" y="397"/>
                </a:cubicBezTo>
                <a:cubicBezTo>
                  <a:pt x="4257" y="391"/>
                  <a:pt x="4233" y="391"/>
                  <a:pt x="4204" y="379"/>
                </a:cubicBezTo>
                <a:cubicBezTo>
                  <a:pt x="4180" y="374"/>
                  <a:pt x="4174" y="350"/>
                  <a:pt x="4174" y="350"/>
                </a:cubicBezTo>
                <a:cubicBezTo>
                  <a:pt x="4144" y="326"/>
                  <a:pt x="4144" y="326"/>
                  <a:pt x="4144" y="326"/>
                </a:cubicBezTo>
                <a:cubicBezTo>
                  <a:pt x="4144" y="326"/>
                  <a:pt x="4109" y="297"/>
                  <a:pt x="4097" y="291"/>
                </a:cubicBezTo>
                <a:cubicBezTo>
                  <a:pt x="4085" y="291"/>
                  <a:pt x="4067" y="291"/>
                  <a:pt x="4067" y="291"/>
                </a:cubicBezTo>
                <a:cubicBezTo>
                  <a:pt x="4067" y="291"/>
                  <a:pt x="4008" y="297"/>
                  <a:pt x="4008" y="314"/>
                </a:cubicBezTo>
                <a:cubicBezTo>
                  <a:pt x="4049" y="314"/>
                  <a:pt x="4049" y="314"/>
                  <a:pt x="4049" y="314"/>
                </a:cubicBezTo>
                <a:cubicBezTo>
                  <a:pt x="4067" y="314"/>
                  <a:pt x="4061" y="320"/>
                  <a:pt x="4067" y="338"/>
                </a:cubicBezTo>
                <a:cubicBezTo>
                  <a:pt x="4067" y="350"/>
                  <a:pt x="4032" y="344"/>
                  <a:pt x="4032" y="344"/>
                </a:cubicBezTo>
                <a:cubicBezTo>
                  <a:pt x="3978" y="344"/>
                  <a:pt x="3978" y="344"/>
                  <a:pt x="3978" y="344"/>
                </a:cubicBezTo>
                <a:cubicBezTo>
                  <a:pt x="3955" y="350"/>
                  <a:pt x="3955" y="350"/>
                  <a:pt x="3955" y="350"/>
                </a:cubicBezTo>
                <a:cubicBezTo>
                  <a:pt x="3955" y="350"/>
                  <a:pt x="3978" y="368"/>
                  <a:pt x="3990" y="374"/>
                </a:cubicBezTo>
                <a:cubicBezTo>
                  <a:pt x="4008" y="379"/>
                  <a:pt x="3996" y="403"/>
                  <a:pt x="3996" y="403"/>
                </a:cubicBezTo>
                <a:cubicBezTo>
                  <a:pt x="3949" y="397"/>
                  <a:pt x="3949" y="397"/>
                  <a:pt x="3949" y="397"/>
                </a:cubicBezTo>
                <a:cubicBezTo>
                  <a:pt x="3919" y="403"/>
                  <a:pt x="3919" y="403"/>
                  <a:pt x="3919" y="403"/>
                </a:cubicBezTo>
                <a:cubicBezTo>
                  <a:pt x="3925" y="439"/>
                  <a:pt x="3925" y="439"/>
                  <a:pt x="3925" y="439"/>
                </a:cubicBezTo>
                <a:cubicBezTo>
                  <a:pt x="3895" y="457"/>
                  <a:pt x="3895" y="457"/>
                  <a:pt x="3895" y="457"/>
                </a:cubicBezTo>
                <a:cubicBezTo>
                  <a:pt x="3895" y="492"/>
                  <a:pt x="3895" y="492"/>
                  <a:pt x="3895" y="492"/>
                </a:cubicBezTo>
                <a:cubicBezTo>
                  <a:pt x="3937" y="492"/>
                  <a:pt x="3937" y="492"/>
                  <a:pt x="3937" y="492"/>
                </a:cubicBezTo>
                <a:cubicBezTo>
                  <a:pt x="3937" y="534"/>
                  <a:pt x="3937" y="534"/>
                  <a:pt x="3937" y="534"/>
                </a:cubicBezTo>
                <a:cubicBezTo>
                  <a:pt x="3978" y="557"/>
                  <a:pt x="3978" y="557"/>
                  <a:pt x="3978" y="557"/>
                </a:cubicBezTo>
                <a:cubicBezTo>
                  <a:pt x="4020" y="552"/>
                  <a:pt x="4020" y="552"/>
                  <a:pt x="4020" y="552"/>
                </a:cubicBezTo>
                <a:cubicBezTo>
                  <a:pt x="4061" y="540"/>
                  <a:pt x="4061" y="540"/>
                  <a:pt x="4061" y="540"/>
                </a:cubicBezTo>
                <a:cubicBezTo>
                  <a:pt x="4115" y="534"/>
                  <a:pt x="4115" y="534"/>
                  <a:pt x="4115" y="534"/>
                </a:cubicBezTo>
                <a:cubicBezTo>
                  <a:pt x="4138" y="563"/>
                  <a:pt x="4138" y="563"/>
                  <a:pt x="4138" y="563"/>
                </a:cubicBezTo>
                <a:cubicBezTo>
                  <a:pt x="4138" y="563"/>
                  <a:pt x="4103" y="575"/>
                  <a:pt x="4091" y="575"/>
                </a:cubicBezTo>
                <a:cubicBezTo>
                  <a:pt x="4044" y="575"/>
                  <a:pt x="4044" y="575"/>
                  <a:pt x="4044" y="575"/>
                </a:cubicBezTo>
                <a:cubicBezTo>
                  <a:pt x="4008" y="593"/>
                  <a:pt x="4008" y="593"/>
                  <a:pt x="4008" y="593"/>
                </a:cubicBezTo>
                <a:cubicBezTo>
                  <a:pt x="4056" y="623"/>
                  <a:pt x="4056" y="623"/>
                  <a:pt x="4056" y="623"/>
                </a:cubicBezTo>
                <a:cubicBezTo>
                  <a:pt x="4085" y="658"/>
                  <a:pt x="4085" y="658"/>
                  <a:pt x="4085" y="658"/>
                </a:cubicBezTo>
                <a:cubicBezTo>
                  <a:pt x="4168" y="676"/>
                  <a:pt x="4168" y="676"/>
                  <a:pt x="4168" y="676"/>
                </a:cubicBezTo>
                <a:cubicBezTo>
                  <a:pt x="4227" y="670"/>
                  <a:pt x="4227" y="670"/>
                  <a:pt x="4227" y="670"/>
                </a:cubicBezTo>
                <a:cubicBezTo>
                  <a:pt x="4287" y="682"/>
                  <a:pt x="4287" y="682"/>
                  <a:pt x="4287" y="682"/>
                </a:cubicBezTo>
                <a:lnTo>
                  <a:pt x="4304" y="658"/>
                </a:lnTo>
                <a:close/>
                <a:moveTo>
                  <a:pt x="4156" y="759"/>
                </a:moveTo>
                <a:lnTo>
                  <a:pt x="4156" y="759"/>
                </a:lnTo>
                <a:cubicBezTo>
                  <a:pt x="4133" y="800"/>
                  <a:pt x="4133" y="800"/>
                  <a:pt x="4133" y="800"/>
                </a:cubicBezTo>
                <a:cubicBezTo>
                  <a:pt x="4215" y="806"/>
                  <a:pt x="4215" y="806"/>
                  <a:pt x="4215" y="806"/>
                </a:cubicBezTo>
                <a:cubicBezTo>
                  <a:pt x="4263" y="789"/>
                  <a:pt x="4263" y="789"/>
                  <a:pt x="4263" y="789"/>
                </a:cubicBezTo>
                <a:cubicBezTo>
                  <a:pt x="4263" y="789"/>
                  <a:pt x="4233" y="753"/>
                  <a:pt x="4222" y="747"/>
                </a:cubicBezTo>
                <a:lnTo>
                  <a:pt x="4156" y="759"/>
                </a:lnTo>
                <a:close/>
                <a:moveTo>
                  <a:pt x="4204" y="1103"/>
                </a:moveTo>
                <a:lnTo>
                  <a:pt x="4204" y="1103"/>
                </a:lnTo>
                <a:cubicBezTo>
                  <a:pt x="4281" y="1097"/>
                  <a:pt x="4281" y="1097"/>
                  <a:pt x="4281" y="1097"/>
                </a:cubicBezTo>
                <a:cubicBezTo>
                  <a:pt x="4316" y="1073"/>
                  <a:pt x="4316" y="1073"/>
                  <a:pt x="4316" y="1073"/>
                </a:cubicBezTo>
                <a:cubicBezTo>
                  <a:pt x="4316" y="1073"/>
                  <a:pt x="4352" y="1103"/>
                  <a:pt x="4370" y="1109"/>
                </a:cubicBezTo>
                <a:cubicBezTo>
                  <a:pt x="4381" y="1121"/>
                  <a:pt x="4453" y="1115"/>
                  <a:pt x="4453" y="1115"/>
                </a:cubicBezTo>
                <a:cubicBezTo>
                  <a:pt x="4547" y="1115"/>
                  <a:pt x="4547" y="1115"/>
                  <a:pt x="4547" y="1115"/>
                </a:cubicBezTo>
                <a:cubicBezTo>
                  <a:pt x="4589" y="1103"/>
                  <a:pt x="4589" y="1103"/>
                  <a:pt x="4589" y="1103"/>
                </a:cubicBezTo>
                <a:cubicBezTo>
                  <a:pt x="4607" y="1085"/>
                  <a:pt x="4607" y="1085"/>
                  <a:pt x="4607" y="1085"/>
                </a:cubicBezTo>
                <a:cubicBezTo>
                  <a:pt x="4636" y="1109"/>
                  <a:pt x="4636" y="1109"/>
                  <a:pt x="4636" y="1109"/>
                </a:cubicBezTo>
                <a:cubicBezTo>
                  <a:pt x="4684" y="1103"/>
                  <a:pt x="4684" y="1103"/>
                  <a:pt x="4684" y="1103"/>
                </a:cubicBezTo>
                <a:cubicBezTo>
                  <a:pt x="4684" y="1103"/>
                  <a:pt x="4755" y="1097"/>
                  <a:pt x="4767" y="1097"/>
                </a:cubicBezTo>
                <a:cubicBezTo>
                  <a:pt x="4785" y="1097"/>
                  <a:pt x="4773" y="1073"/>
                  <a:pt x="4773" y="1061"/>
                </a:cubicBezTo>
                <a:cubicBezTo>
                  <a:pt x="4773" y="1050"/>
                  <a:pt x="4802" y="1044"/>
                  <a:pt x="4802" y="1044"/>
                </a:cubicBezTo>
                <a:cubicBezTo>
                  <a:pt x="4797" y="996"/>
                  <a:pt x="4797" y="996"/>
                  <a:pt x="4797" y="996"/>
                </a:cubicBezTo>
                <a:cubicBezTo>
                  <a:pt x="4725" y="978"/>
                  <a:pt x="4725" y="978"/>
                  <a:pt x="4725" y="978"/>
                </a:cubicBezTo>
                <a:cubicBezTo>
                  <a:pt x="4642" y="961"/>
                  <a:pt x="4642" y="961"/>
                  <a:pt x="4642" y="961"/>
                </a:cubicBezTo>
                <a:cubicBezTo>
                  <a:pt x="4583" y="978"/>
                  <a:pt x="4583" y="978"/>
                  <a:pt x="4583" y="978"/>
                </a:cubicBezTo>
                <a:cubicBezTo>
                  <a:pt x="4494" y="1002"/>
                  <a:pt x="4494" y="1002"/>
                  <a:pt x="4494" y="1002"/>
                </a:cubicBezTo>
                <a:cubicBezTo>
                  <a:pt x="4435" y="1008"/>
                  <a:pt x="4435" y="1008"/>
                  <a:pt x="4435" y="1008"/>
                </a:cubicBezTo>
                <a:cubicBezTo>
                  <a:pt x="4358" y="990"/>
                  <a:pt x="4358" y="990"/>
                  <a:pt x="4358" y="990"/>
                </a:cubicBezTo>
                <a:cubicBezTo>
                  <a:pt x="4293" y="996"/>
                  <a:pt x="4293" y="996"/>
                  <a:pt x="4293" y="996"/>
                </a:cubicBezTo>
                <a:cubicBezTo>
                  <a:pt x="4239" y="955"/>
                  <a:pt x="4239" y="955"/>
                  <a:pt x="4239" y="955"/>
                </a:cubicBezTo>
                <a:cubicBezTo>
                  <a:pt x="4233" y="907"/>
                  <a:pt x="4233" y="907"/>
                  <a:pt x="4233" y="907"/>
                </a:cubicBezTo>
                <a:cubicBezTo>
                  <a:pt x="4210" y="872"/>
                  <a:pt x="4210" y="872"/>
                  <a:pt x="4210" y="872"/>
                </a:cubicBezTo>
                <a:cubicBezTo>
                  <a:pt x="4138" y="872"/>
                  <a:pt x="4138" y="872"/>
                  <a:pt x="4138" y="872"/>
                </a:cubicBezTo>
                <a:cubicBezTo>
                  <a:pt x="4091" y="877"/>
                  <a:pt x="4091" y="877"/>
                  <a:pt x="4091" y="877"/>
                </a:cubicBezTo>
                <a:cubicBezTo>
                  <a:pt x="4091" y="877"/>
                  <a:pt x="4109" y="925"/>
                  <a:pt x="4109" y="937"/>
                </a:cubicBezTo>
                <a:cubicBezTo>
                  <a:pt x="4115" y="949"/>
                  <a:pt x="4144" y="990"/>
                  <a:pt x="4144" y="990"/>
                </a:cubicBezTo>
                <a:cubicBezTo>
                  <a:pt x="4115" y="1032"/>
                  <a:pt x="4115" y="1032"/>
                  <a:pt x="4115" y="1032"/>
                </a:cubicBezTo>
                <a:cubicBezTo>
                  <a:pt x="4150" y="1067"/>
                  <a:pt x="4150" y="1067"/>
                  <a:pt x="4150" y="1067"/>
                </a:cubicBezTo>
                <a:lnTo>
                  <a:pt x="4204" y="1103"/>
                </a:lnTo>
                <a:close/>
                <a:moveTo>
                  <a:pt x="3806" y="1115"/>
                </a:moveTo>
                <a:lnTo>
                  <a:pt x="3806" y="1115"/>
                </a:lnTo>
                <a:cubicBezTo>
                  <a:pt x="3848" y="1115"/>
                  <a:pt x="3848" y="1115"/>
                  <a:pt x="3848" y="1115"/>
                </a:cubicBezTo>
                <a:cubicBezTo>
                  <a:pt x="3830" y="1091"/>
                  <a:pt x="3830" y="1091"/>
                  <a:pt x="3830" y="1091"/>
                </a:cubicBezTo>
                <a:lnTo>
                  <a:pt x="3806" y="1115"/>
                </a:lnTo>
                <a:close/>
                <a:moveTo>
                  <a:pt x="3895" y="1044"/>
                </a:moveTo>
                <a:lnTo>
                  <a:pt x="3895" y="1044"/>
                </a:lnTo>
                <a:cubicBezTo>
                  <a:pt x="3937" y="1079"/>
                  <a:pt x="3937" y="1079"/>
                  <a:pt x="3937" y="1079"/>
                </a:cubicBezTo>
                <a:cubicBezTo>
                  <a:pt x="3978" y="1079"/>
                  <a:pt x="3978" y="1079"/>
                  <a:pt x="3978" y="1079"/>
                </a:cubicBezTo>
                <a:cubicBezTo>
                  <a:pt x="4020" y="1097"/>
                  <a:pt x="4020" y="1097"/>
                  <a:pt x="4020" y="1097"/>
                </a:cubicBezTo>
                <a:cubicBezTo>
                  <a:pt x="4049" y="1085"/>
                  <a:pt x="4049" y="1085"/>
                  <a:pt x="4049" y="1085"/>
                </a:cubicBezTo>
                <a:cubicBezTo>
                  <a:pt x="4061" y="1038"/>
                  <a:pt x="4061" y="1038"/>
                  <a:pt x="4061" y="1038"/>
                </a:cubicBezTo>
                <a:cubicBezTo>
                  <a:pt x="4026" y="1020"/>
                  <a:pt x="4026" y="1020"/>
                  <a:pt x="4026" y="1020"/>
                </a:cubicBezTo>
                <a:cubicBezTo>
                  <a:pt x="4002" y="984"/>
                  <a:pt x="4002" y="984"/>
                  <a:pt x="4002" y="984"/>
                </a:cubicBezTo>
                <a:cubicBezTo>
                  <a:pt x="3961" y="990"/>
                  <a:pt x="3961" y="990"/>
                  <a:pt x="3961" y="990"/>
                </a:cubicBezTo>
                <a:cubicBezTo>
                  <a:pt x="3907" y="1014"/>
                  <a:pt x="3907" y="1014"/>
                  <a:pt x="3907" y="1014"/>
                </a:cubicBezTo>
                <a:lnTo>
                  <a:pt x="3895" y="1044"/>
                </a:lnTo>
                <a:close/>
                <a:moveTo>
                  <a:pt x="4032" y="919"/>
                </a:moveTo>
                <a:lnTo>
                  <a:pt x="4032" y="919"/>
                </a:lnTo>
                <a:cubicBezTo>
                  <a:pt x="4067" y="889"/>
                  <a:pt x="4067" y="889"/>
                  <a:pt x="4067" y="889"/>
                </a:cubicBezTo>
                <a:cubicBezTo>
                  <a:pt x="4061" y="866"/>
                  <a:pt x="4061" y="866"/>
                  <a:pt x="4061" y="866"/>
                </a:cubicBezTo>
                <a:cubicBezTo>
                  <a:pt x="4026" y="830"/>
                  <a:pt x="4026" y="830"/>
                  <a:pt x="4026" y="830"/>
                </a:cubicBezTo>
                <a:cubicBezTo>
                  <a:pt x="3967" y="830"/>
                  <a:pt x="3967" y="830"/>
                  <a:pt x="3967" y="830"/>
                </a:cubicBezTo>
                <a:cubicBezTo>
                  <a:pt x="3937" y="818"/>
                  <a:pt x="3937" y="818"/>
                  <a:pt x="3937" y="818"/>
                </a:cubicBezTo>
                <a:cubicBezTo>
                  <a:pt x="3883" y="824"/>
                  <a:pt x="3883" y="824"/>
                  <a:pt x="3883" y="824"/>
                </a:cubicBezTo>
                <a:cubicBezTo>
                  <a:pt x="3878" y="866"/>
                  <a:pt x="3878" y="866"/>
                  <a:pt x="3878" y="866"/>
                </a:cubicBezTo>
                <a:cubicBezTo>
                  <a:pt x="3931" y="889"/>
                  <a:pt x="3931" y="889"/>
                  <a:pt x="3931" y="889"/>
                </a:cubicBezTo>
                <a:cubicBezTo>
                  <a:pt x="3978" y="919"/>
                  <a:pt x="3978" y="919"/>
                  <a:pt x="3978" y="919"/>
                </a:cubicBezTo>
                <a:lnTo>
                  <a:pt x="4032" y="919"/>
                </a:lnTo>
                <a:close/>
                <a:moveTo>
                  <a:pt x="3919" y="783"/>
                </a:moveTo>
                <a:lnTo>
                  <a:pt x="3919" y="783"/>
                </a:lnTo>
                <a:cubicBezTo>
                  <a:pt x="3984" y="783"/>
                  <a:pt x="3984" y="783"/>
                  <a:pt x="3984" y="783"/>
                </a:cubicBezTo>
                <a:cubicBezTo>
                  <a:pt x="4026" y="771"/>
                  <a:pt x="4026" y="771"/>
                  <a:pt x="4026" y="771"/>
                </a:cubicBezTo>
                <a:cubicBezTo>
                  <a:pt x="4067" y="765"/>
                  <a:pt x="4067" y="765"/>
                  <a:pt x="4067" y="765"/>
                </a:cubicBezTo>
                <a:cubicBezTo>
                  <a:pt x="4067" y="735"/>
                  <a:pt x="4067" y="735"/>
                  <a:pt x="4067" y="735"/>
                </a:cubicBezTo>
                <a:cubicBezTo>
                  <a:pt x="4008" y="735"/>
                  <a:pt x="4008" y="735"/>
                  <a:pt x="4008" y="735"/>
                </a:cubicBezTo>
                <a:cubicBezTo>
                  <a:pt x="3949" y="735"/>
                  <a:pt x="3949" y="735"/>
                  <a:pt x="3949" y="735"/>
                </a:cubicBezTo>
                <a:cubicBezTo>
                  <a:pt x="3919" y="759"/>
                  <a:pt x="3919" y="759"/>
                  <a:pt x="3919" y="759"/>
                </a:cubicBezTo>
                <a:lnTo>
                  <a:pt x="3919" y="783"/>
                </a:lnTo>
                <a:close/>
                <a:moveTo>
                  <a:pt x="3931" y="711"/>
                </a:moveTo>
                <a:lnTo>
                  <a:pt x="3931" y="711"/>
                </a:lnTo>
                <a:cubicBezTo>
                  <a:pt x="3972" y="706"/>
                  <a:pt x="3972" y="706"/>
                  <a:pt x="3972" y="706"/>
                </a:cubicBezTo>
                <a:cubicBezTo>
                  <a:pt x="3984" y="682"/>
                  <a:pt x="3984" y="682"/>
                  <a:pt x="3984" y="682"/>
                </a:cubicBezTo>
                <a:cubicBezTo>
                  <a:pt x="3937" y="646"/>
                  <a:pt x="3937" y="646"/>
                  <a:pt x="3937" y="646"/>
                </a:cubicBezTo>
                <a:cubicBezTo>
                  <a:pt x="3872" y="640"/>
                  <a:pt x="3872" y="640"/>
                  <a:pt x="3872" y="640"/>
                </a:cubicBezTo>
                <a:cubicBezTo>
                  <a:pt x="3812" y="605"/>
                  <a:pt x="3812" y="605"/>
                  <a:pt x="3812" y="605"/>
                </a:cubicBezTo>
                <a:cubicBezTo>
                  <a:pt x="3789" y="629"/>
                  <a:pt x="3789" y="629"/>
                  <a:pt x="3789" y="629"/>
                </a:cubicBezTo>
                <a:cubicBezTo>
                  <a:pt x="3812" y="658"/>
                  <a:pt x="3812" y="658"/>
                  <a:pt x="3812" y="658"/>
                </a:cubicBezTo>
                <a:cubicBezTo>
                  <a:pt x="3830" y="711"/>
                  <a:pt x="3830" y="711"/>
                  <a:pt x="3830" y="711"/>
                </a:cubicBezTo>
                <a:cubicBezTo>
                  <a:pt x="3878" y="718"/>
                  <a:pt x="3878" y="718"/>
                  <a:pt x="3878" y="718"/>
                </a:cubicBezTo>
                <a:lnTo>
                  <a:pt x="3931" y="711"/>
                </a:lnTo>
                <a:close/>
                <a:moveTo>
                  <a:pt x="3771" y="498"/>
                </a:moveTo>
                <a:lnTo>
                  <a:pt x="3771" y="498"/>
                </a:lnTo>
                <a:cubicBezTo>
                  <a:pt x="3753" y="457"/>
                  <a:pt x="3753" y="457"/>
                  <a:pt x="3753" y="457"/>
                </a:cubicBezTo>
                <a:cubicBezTo>
                  <a:pt x="3717" y="445"/>
                  <a:pt x="3717" y="445"/>
                  <a:pt x="3717" y="445"/>
                </a:cubicBezTo>
                <a:cubicBezTo>
                  <a:pt x="3682" y="445"/>
                  <a:pt x="3682" y="445"/>
                  <a:pt x="3682" y="445"/>
                </a:cubicBezTo>
                <a:cubicBezTo>
                  <a:pt x="3682" y="480"/>
                  <a:pt x="3682" y="480"/>
                  <a:pt x="3682" y="480"/>
                </a:cubicBezTo>
                <a:cubicBezTo>
                  <a:pt x="3723" y="480"/>
                  <a:pt x="3723" y="480"/>
                  <a:pt x="3723" y="480"/>
                </a:cubicBezTo>
                <a:cubicBezTo>
                  <a:pt x="3735" y="510"/>
                  <a:pt x="3735" y="510"/>
                  <a:pt x="3735" y="510"/>
                </a:cubicBezTo>
                <a:lnTo>
                  <a:pt x="3771" y="498"/>
                </a:lnTo>
                <a:close/>
                <a:moveTo>
                  <a:pt x="3729" y="741"/>
                </a:moveTo>
                <a:lnTo>
                  <a:pt x="3729" y="741"/>
                </a:lnTo>
                <a:cubicBezTo>
                  <a:pt x="3747" y="718"/>
                  <a:pt x="3747" y="718"/>
                  <a:pt x="3747" y="718"/>
                </a:cubicBezTo>
                <a:cubicBezTo>
                  <a:pt x="3735" y="682"/>
                  <a:pt x="3735" y="682"/>
                  <a:pt x="3735" y="682"/>
                </a:cubicBezTo>
                <a:cubicBezTo>
                  <a:pt x="3706" y="658"/>
                  <a:pt x="3706" y="658"/>
                  <a:pt x="3706" y="658"/>
                </a:cubicBezTo>
                <a:cubicBezTo>
                  <a:pt x="3694" y="629"/>
                  <a:pt x="3694" y="629"/>
                  <a:pt x="3694" y="629"/>
                </a:cubicBezTo>
                <a:cubicBezTo>
                  <a:pt x="3646" y="611"/>
                  <a:pt x="3646" y="611"/>
                  <a:pt x="3646" y="611"/>
                </a:cubicBezTo>
                <a:cubicBezTo>
                  <a:pt x="3617" y="587"/>
                  <a:pt x="3617" y="587"/>
                  <a:pt x="3617" y="587"/>
                </a:cubicBezTo>
                <a:cubicBezTo>
                  <a:pt x="3581" y="593"/>
                  <a:pt x="3581" y="593"/>
                  <a:pt x="3581" y="593"/>
                </a:cubicBezTo>
                <a:cubicBezTo>
                  <a:pt x="3551" y="569"/>
                  <a:pt x="3551" y="569"/>
                  <a:pt x="3551" y="569"/>
                </a:cubicBezTo>
                <a:cubicBezTo>
                  <a:pt x="3504" y="552"/>
                  <a:pt x="3504" y="552"/>
                  <a:pt x="3504" y="552"/>
                </a:cubicBezTo>
                <a:cubicBezTo>
                  <a:pt x="3474" y="557"/>
                  <a:pt x="3474" y="557"/>
                  <a:pt x="3474" y="557"/>
                </a:cubicBezTo>
                <a:cubicBezTo>
                  <a:pt x="3385" y="569"/>
                  <a:pt x="3385" y="569"/>
                  <a:pt x="3385" y="569"/>
                </a:cubicBezTo>
                <a:cubicBezTo>
                  <a:pt x="3409" y="599"/>
                  <a:pt x="3409" y="599"/>
                  <a:pt x="3409" y="599"/>
                </a:cubicBezTo>
                <a:cubicBezTo>
                  <a:pt x="3439" y="599"/>
                  <a:pt x="3439" y="599"/>
                  <a:pt x="3439" y="599"/>
                </a:cubicBezTo>
                <a:cubicBezTo>
                  <a:pt x="3468" y="611"/>
                  <a:pt x="3468" y="611"/>
                  <a:pt x="3468" y="611"/>
                </a:cubicBezTo>
                <a:cubicBezTo>
                  <a:pt x="3480" y="646"/>
                  <a:pt x="3480" y="646"/>
                  <a:pt x="3480" y="646"/>
                </a:cubicBezTo>
                <a:cubicBezTo>
                  <a:pt x="3427" y="646"/>
                  <a:pt x="3427" y="646"/>
                  <a:pt x="3427" y="646"/>
                </a:cubicBezTo>
                <a:cubicBezTo>
                  <a:pt x="3445" y="676"/>
                  <a:pt x="3445" y="676"/>
                  <a:pt x="3445" y="676"/>
                </a:cubicBezTo>
                <a:cubicBezTo>
                  <a:pt x="3480" y="676"/>
                  <a:pt x="3480" y="676"/>
                  <a:pt x="3480" y="676"/>
                </a:cubicBezTo>
                <a:cubicBezTo>
                  <a:pt x="3498" y="694"/>
                  <a:pt x="3498" y="694"/>
                  <a:pt x="3498" y="694"/>
                </a:cubicBezTo>
                <a:cubicBezTo>
                  <a:pt x="3534" y="682"/>
                  <a:pt x="3534" y="682"/>
                  <a:pt x="3534" y="682"/>
                </a:cubicBezTo>
                <a:cubicBezTo>
                  <a:pt x="3563" y="682"/>
                  <a:pt x="3563" y="682"/>
                  <a:pt x="3563" y="682"/>
                </a:cubicBezTo>
                <a:cubicBezTo>
                  <a:pt x="3629" y="688"/>
                  <a:pt x="3629" y="688"/>
                  <a:pt x="3629" y="688"/>
                </a:cubicBezTo>
                <a:cubicBezTo>
                  <a:pt x="3682" y="729"/>
                  <a:pt x="3682" y="729"/>
                  <a:pt x="3682" y="729"/>
                </a:cubicBezTo>
                <a:lnTo>
                  <a:pt x="3729" y="741"/>
                </a:lnTo>
                <a:close/>
                <a:moveTo>
                  <a:pt x="3623" y="747"/>
                </a:moveTo>
                <a:lnTo>
                  <a:pt x="3623" y="747"/>
                </a:lnTo>
                <a:cubicBezTo>
                  <a:pt x="3587" y="723"/>
                  <a:pt x="3587" y="723"/>
                  <a:pt x="3587" y="723"/>
                </a:cubicBezTo>
                <a:cubicBezTo>
                  <a:pt x="3534" y="723"/>
                  <a:pt x="3534" y="723"/>
                  <a:pt x="3534" y="723"/>
                </a:cubicBezTo>
                <a:cubicBezTo>
                  <a:pt x="3540" y="759"/>
                  <a:pt x="3540" y="759"/>
                  <a:pt x="3540" y="759"/>
                </a:cubicBezTo>
                <a:cubicBezTo>
                  <a:pt x="3587" y="759"/>
                  <a:pt x="3587" y="759"/>
                  <a:pt x="3587" y="759"/>
                </a:cubicBezTo>
                <a:lnTo>
                  <a:pt x="3623" y="747"/>
                </a:lnTo>
                <a:close/>
                <a:moveTo>
                  <a:pt x="3599" y="996"/>
                </a:moveTo>
                <a:lnTo>
                  <a:pt x="3599" y="996"/>
                </a:lnTo>
                <a:cubicBezTo>
                  <a:pt x="3635" y="984"/>
                  <a:pt x="3635" y="984"/>
                  <a:pt x="3635" y="984"/>
                </a:cubicBezTo>
                <a:cubicBezTo>
                  <a:pt x="3658" y="978"/>
                  <a:pt x="3658" y="978"/>
                  <a:pt x="3658" y="978"/>
                </a:cubicBezTo>
                <a:cubicBezTo>
                  <a:pt x="3682" y="1008"/>
                  <a:pt x="3682" y="1008"/>
                  <a:pt x="3682" y="1008"/>
                </a:cubicBezTo>
                <a:cubicBezTo>
                  <a:pt x="3706" y="1055"/>
                  <a:pt x="3706" y="1055"/>
                  <a:pt x="3706" y="1055"/>
                </a:cubicBezTo>
                <a:cubicBezTo>
                  <a:pt x="3729" y="1044"/>
                  <a:pt x="3729" y="1044"/>
                  <a:pt x="3729" y="1044"/>
                </a:cubicBezTo>
                <a:cubicBezTo>
                  <a:pt x="3783" y="1038"/>
                  <a:pt x="3783" y="1038"/>
                  <a:pt x="3783" y="1038"/>
                </a:cubicBezTo>
                <a:cubicBezTo>
                  <a:pt x="3812" y="1032"/>
                  <a:pt x="3812" y="1032"/>
                  <a:pt x="3812" y="1032"/>
                </a:cubicBezTo>
                <a:cubicBezTo>
                  <a:pt x="3818" y="1002"/>
                  <a:pt x="3818" y="1002"/>
                  <a:pt x="3818" y="1002"/>
                </a:cubicBezTo>
                <a:cubicBezTo>
                  <a:pt x="3818" y="955"/>
                  <a:pt x="3818" y="955"/>
                  <a:pt x="3818" y="955"/>
                </a:cubicBezTo>
                <a:cubicBezTo>
                  <a:pt x="3818" y="955"/>
                  <a:pt x="3824" y="943"/>
                  <a:pt x="3836" y="937"/>
                </a:cubicBezTo>
                <a:cubicBezTo>
                  <a:pt x="3848" y="925"/>
                  <a:pt x="3824" y="901"/>
                  <a:pt x="3824" y="901"/>
                </a:cubicBezTo>
                <a:cubicBezTo>
                  <a:pt x="3824" y="901"/>
                  <a:pt x="3795" y="877"/>
                  <a:pt x="3777" y="877"/>
                </a:cubicBezTo>
                <a:cubicBezTo>
                  <a:pt x="3765" y="877"/>
                  <a:pt x="3747" y="895"/>
                  <a:pt x="3747" y="895"/>
                </a:cubicBezTo>
                <a:cubicBezTo>
                  <a:pt x="3694" y="866"/>
                  <a:pt x="3694" y="866"/>
                  <a:pt x="3694" y="866"/>
                </a:cubicBezTo>
                <a:cubicBezTo>
                  <a:pt x="3646" y="866"/>
                  <a:pt x="3646" y="866"/>
                  <a:pt x="3646" y="866"/>
                </a:cubicBezTo>
                <a:cubicBezTo>
                  <a:pt x="3682" y="889"/>
                  <a:pt x="3682" y="889"/>
                  <a:pt x="3682" y="889"/>
                </a:cubicBezTo>
                <a:cubicBezTo>
                  <a:pt x="3682" y="889"/>
                  <a:pt x="3712" y="925"/>
                  <a:pt x="3723" y="943"/>
                </a:cubicBezTo>
                <a:cubicBezTo>
                  <a:pt x="3729" y="961"/>
                  <a:pt x="3688" y="949"/>
                  <a:pt x="3688" y="949"/>
                </a:cubicBezTo>
                <a:cubicBezTo>
                  <a:pt x="3629" y="889"/>
                  <a:pt x="3629" y="889"/>
                  <a:pt x="3629" y="889"/>
                </a:cubicBezTo>
                <a:cubicBezTo>
                  <a:pt x="3587" y="889"/>
                  <a:pt x="3587" y="889"/>
                  <a:pt x="3587" y="889"/>
                </a:cubicBezTo>
                <a:cubicBezTo>
                  <a:pt x="3587" y="925"/>
                  <a:pt x="3587" y="925"/>
                  <a:pt x="3587" y="925"/>
                </a:cubicBezTo>
                <a:cubicBezTo>
                  <a:pt x="3599" y="961"/>
                  <a:pt x="3599" y="961"/>
                  <a:pt x="3599" y="961"/>
                </a:cubicBezTo>
                <a:cubicBezTo>
                  <a:pt x="3551" y="931"/>
                  <a:pt x="3551" y="931"/>
                  <a:pt x="3551" y="931"/>
                </a:cubicBezTo>
                <a:cubicBezTo>
                  <a:pt x="3522" y="877"/>
                  <a:pt x="3522" y="877"/>
                  <a:pt x="3522" y="877"/>
                </a:cubicBezTo>
                <a:cubicBezTo>
                  <a:pt x="3451" y="848"/>
                  <a:pt x="3451" y="848"/>
                  <a:pt x="3451" y="848"/>
                </a:cubicBezTo>
                <a:cubicBezTo>
                  <a:pt x="3445" y="895"/>
                  <a:pt x="3445" y="895"/>
                  <a:pt x="3445" y="895"/>
                </a:cubicBezTo>
                <a:cubicBezTo>
                  <a:pt x="3468" y="925"/>
                  <a:pt x="3468" y="925"/>
                  <a:pt x="3468" y="925"/>
                </a:cubicBezTo>
                <a:cubicBezTo>
                  <a:pt x="3468" y="925"/>
                  <a:pt x="3528" y="966"/>
                  <a:pt x="3534" y="978"/>
                </a:cubicBezTo>
                <a:lnTo>
                  <a:pt x="3599" y="996"/>
                </a:lnTo>
                <a:close/>
                <a:moveTo>
                  <a:pt x="3433" y="1020"/>
                </a:moveTo>
                <a:lnTo>
                  <a:pt x="3433" y="1020"/>
                </a:lnTo>
                <a:cubicBezTo>
                  <a:pt x="3445" y="1050"/>
                  <a:pt x="3445" y="1050"/>
                  <a:pt x="3445" y="1050"/>
                </a:cubicBezTo>
                <a:cubicBezTo>
                  <a:pt x="3480" y="1050"/>
                  <a:pt x="3480" y="1050"/>
                  <a:pt x="3480" y="1050"/>
                </a:cubicBezTo>
                <a:cubicBezTo>
                  <a:pt x="3480" y="1050"/>
                  <a:pt x="3492" y="1032"/>
                  <a:pt x="3492" y="1026"/>
                </a:cubicBezTo>
                <a:cubicBezTo>
                  <a:pt x="3492" y="1014"/>
                  <a:pt x="3451" y="996"/>
                  <a:pt x="3451" y="1008"/>
                </a:cubicBezTo>
                <a:cubicBezTo>
                  <a:pt x="3457" y="1020"/>
                  <a:pt x="3433" y="1020"/>
                  <a:pt x="3433" y="1020"/>
                </a:cubicBezTo>
                <a:close/>
                <a:moveTo>
                  <a:pt x="3451" y="806"/>
                </a:moveTo>
                <a:lnTo>
                  <a:pt x="3451" y="806"/>
                </a:lnTo>
                <a:cubicBezTo>
                  <a:pt x="3415" y="759"/>
                  <a:pt x="3415" y="759"/>
                  <a:pt x="3415" y="759"/>
                </a:cubicBezTo>
                <a:cubicBezTo>
                  <a:pt x="3368" y="729"/>
                  <a:pt x="3368" y="729"/>
                  <a:pt x="3368" y="729"/>
                </a:cubicBezTo>
                <a:cubicBezTo>
                  <a:pt x="3368" y="729"/>
                  <a:pt x="3362" y="753"/>
                  <a:pt x="3374" y="771"/>
                </a:cubicBezTo>
                <a:cubicBezTo>
                  <a:pt x="3380" y="789"/>
                  <a:pt x="3421" y="818"/>
                  <a:pt x="3421" y="818"/>
                </a:cubicBezTo>
                <a:lnTo>
                  <a:pt x="3451" y="806"/>
                </a:lnTo>
                <a:close/>
                <a:moveTo>
                  <a:pt x="4939" y="1832"/>
                </a:moveTo>
                <a:lnTo>
                  <a:pt x="4939" y="1832"/>
                </a:lnTo>
                <a:cubicBezTo>
                  <a:pt x="4986" y="1838"/>
                  <a:pt x="4986" y="1838"/>
                  <a:pt x="4986" y="1838"/>
                </a:cubicBezTo>
                <a:cubicBezTo>
                  <a:pt x="5040" y="1826"/>
                  <a:pt x="5040" y="1826"/>
                  <a:pt x="5040" y="1826"/>
                </a:cubicBezTo>
                <a:cubicBezTo>
                  <a:pt x="5063" y="1785"/>
                  <a:pt x="5063" y="1785"/>
                  <a:pt x="5063" y="1785"/>
                </a:cubicBezTo>
                <a:cubicBezTo>
                  <a:pt x="5040" y="1743"/>
                  <a:pt x="5040" y="1743"/>
                  <a:pt x="5040" y="1743"/>
                </a:cubicBezTo>
                <a:cubicBezTo>
                  <a:pt x="5040" y="1743"/>
                  <a:pt x="4969" y="1743"/>
                  <a:pt x="4957" y="1743"/>
                </a:cubicBezTo>
                <a:cubicBezTo>
                  <a:pt x="4951" y="1743"/>
                  <a:pt x="4915" y="1797"/>
                  <a:pt x="4915" y="1797"/>
                </a:cubicBezTo>
                <a:lnTo>
                  <a:pt x="4939" y="1832"/>
                </a:lnTo>
                <a:close/>
                <a:moveTo>
                  <a:pt x="4020" y="1346"/>
                </a:moveTo>
                <a:lnTo>
                  <a:pt x="4020" y="1346"/>
                </a:lnTo>
                <a:cubicBezTo>
                  <a:pt x="4056" y="1322"/>
                  <a:pt x="4056" y="1322"/>
                  <a:pt x="4056" y="1322"/>
                </a:cubicBezTo>
                <a:cubicBezTo>
                  <a:pt x="4061" y="1281"/>
                  <a:pt x="4061" y="1281"/>
                  <a:pt x="4061" y="1281"/>
                </a:cubicBezTo>
                <a:cubicBezTo>
                  <a:pt x="4115" y="1293"/>
                  <a:pt x="4115" y="1293"/>
                  <a:pt x="4115" y="1293"/>
                </a:cubicBezTo>
                <a:cubicBezTo>
                  <a:pt x="4150" y="1269"/>
                  <a:pt x="4150" y="1269"/>
                  <a:pt x="4150" y="1269"/>
                </a:cubicBezTo>
                <a:cubicBezTo>
                  <a:pt x="4180" y="1221"/>
                  <a:pt x="4180" y="1221"/>
                  <a:pt x="4180" y="1221"/>
                </a:cubicBezTo>
                <a:cubicBezTo>
                  <a:pt x="4215" y="1186"/>
                  <a:pt x="4215" y="1186"/>
                  <a:pt x="4215" y="1186"/>
                </a:cubicBezTo>
                <a:cubicBezTo>
                  <a:pt x="4215" y="1186"/>
                  <a:pt x="4180" y="1162"/>
                  <a:pt x="4162" y="1162"/>
                </a:cubicBezTo>
                <a:cubicBezTo>
                  <a:pt x="4109" y="1162"/>
                  <a:pt x="4109" y="1162"/>
                  <a:pt x="4109" y="1162"/>
                </a:cubicBezTo>
                <a:cubicBezTo>
                  <a:pt x="4061" y="1144"/>
                  <a:pt x="4061" y="1144"/>
                  <a:pt x="4061" y="1144"/>
                </a:cubicBezTo>
                <a:cubicBezTo>
                  <a:pt x="4061" y="1144"/>
                  <a:pt x="3996" y="1144"/>
                  <a:pt x="3984" y="1144"/>
                </a:cubicBezTo>
                <a:cubicBezTo>
                  <a:pt x="3972" y="1144"/>
                  <a:pt x="3984" y="1168"/>
                  <a:pt x="3984" y="1186"/>
                </a:cubicBezTo>
                <a:cubicBezTo>
                  <a:pt x="3984" y="1198"/>
                  <a:pt x="3949" y="1210"/>
                  <a:pt x="3949" y="1210"/>
                </a:cubicBezTo>
                <a:cubicBezTo>
                  <a:pt x="3949" y="1281"/>
                  <a:pt x="3949" y="1281"/>
                  <a:pt x="3949" y="1281"/>
                </a:cubicBezTo>
                <a:cubicBezTo>
                  <a:pt x="3949" y="1281"/>
                  <a:pt x="3961" y="1346"/>
                  <a:pt x="3961" y="1358"/>
                </a:cubicBezTo>
                <a:lnTo>
                  <a:pt x="4020" y="1346"/>
                </a:lnTo>
                <a:close/>
                <a:moveTo>
                  <a:pt x="3765" y="1435"/>
                </a:moveTo>
                <a:lnTo>
                  <a:pt x="3765" y="1435"/>
                </a:lnTo>
                <a:cubicBezTo>
                  <a:pt x="3777" y="1435"/>
                  <a:pt x="3806" y="1405"/>
                  <a:pt x="3806" y="1405"/>
                </a:cubicBezTo>
                <a:cubicBezTo>
                  <a:pt x="3872" y="1399"/>
                  <a:pt x="3872" y="1399"/>
                  <a:pt x="3872" y="1399"/>
                </a:cubicBezTo>
                <a:cubicBezTo>
                  <a:pt x="3895" y="1352"/>
                  <a:pt x="3895" y="1352"/>
                  <a:pt x="3895" y="1352"/>
                </a:cubicBezTo>
                <a:cubicBezTo>
                  <a:pt x="3878" y="1316"/>
                  <a:pt x="3878" y="1316"/>
                  <a:pt x="3878" y="1316"/>
                </a:cubicBezTo>
                <a:cubicBezTo>
                  <a:pt x="3836" y="1281"/>
                  <a:pt x="3836" y="1281"/>
                  <a:pt x="3836" y="1281"/>
                </a:cubicBezTo>
                <a:cubicBezTo>
                  <a:pt x="3801" y="1263"/>
                  <a:pt x="3801" y="1263"/>
                  <a:pt x="3801" y="1263"/>
                </a:cubicBezTo>
                <a:cubicBezTo>
                  <a:pt x="3848" y="1239"/>
                  <a:pt x="3848" y="1239"/>
                  <a:pt x="3848" y="1239"/>
                </a:cubicBezTo>
                <a:cubicBezTo>
                  <a:pt x="3848" y="1239"/>
                  <a:pt x="3860" y="1227"/>
                  <a:pt x="3848" y="1210"/>
                </a:cubicBezTo>
                <a:cubicBezTo>
                  <a:pt x="3836" y="1198"/>
                  <a:pt x="3806" y="1174"/>
                  <a:pt x="3806" y="1174"/>
                </a:cubicBezTo>
                <a:cubicBezTo>
                  <a:pt x="3789" y="1150"/>
                  <a:pt x="3789" y="1150"/>
                  <a:pt x="3789" y="1150"/>
                </a:cubicBezTo>
                <a:cubicBezTo>
                  <a:pt x="3741" y="1156"/>
                  <a:pt x="3741" y="1156"/>
                  <a:pt x="3741" y="1156"/>
                </a:cubicBezTo>
                <a:cubicBezTo>
                  <a:pt x="3735" y="1186"/>
                  <a:pt x="3735" y="1186"/>
                  <a:pt x="3735" y="1186"/>
                </a:cubicBezTo>
                <a:cubicBezTo>
                  <a:pt x="3717" y="1186"/>
                  <a:pt x="3717" y="1186"/>
                  <a:pt x="3717" y="1186"/>
                </a:cubicBezTo>
                <a:cubicBezTo>
                  <a:pt x="3676" y="1174"/>
                  <a:pt x="3676" y="1174"/>
                  <a:pt x="3676" y="1174"/>
                </a:cubicBezTo>
                <a:cubicBezTo>
                  <a:pt x="3635" y="1186"/>
                  <a:pt x="3635" y="1186"/>
                  <a:pt x="3635" y="1186"/>
                </a:cubicBezTo>
                <a:cubicBezTo>
                  <a:pt x="3640" y="1215"/>
                  <a:pt x="3640" y="1215"/>
                  <a:pt x="3640" y="1215"/>
                </a:cubicBezTo>
                <a:cubicBezTo>
                  <a:pt x="3676" y="1251"/>
                  <a:pt x="3676" y="1251"/>
                  <a:pt x="3676" y="1251"/>
                </a:cubicBezTo>
                <a:cubicBezTo>
                  <a:pt x="3664" y="1287"/>
                  <a:pt x="3664" y="1287"/>
                  <a:pt x="3664" y="1287"/>
                </a:cubicBezTo>
                <a:cubicBezTo>
                  <a:pt x="3664" y="1287"/>
                  <a:pt x="3646" y="1304"/>
                  <a:pt x="3635" y="1299"/>
                </a:cubicBezTo>
                <a:cubicBezTo>
                  <a:pt x="3623" y="1293"/>
                  <a:pt x="3593" y="1269"/>
                  <a:pt x="3593" y="1269"/>
                </a:cubicBezTo>
                <a:cubicBezTo>
                  <a:pt x="3563" y="1269"/>
                  <a:pt x="3563" y="1269"/>
                  <a:pt x="3563" y="1269"/>
                </a:cubicBezTo>
                <a:cubicBezTo>
                  <a:pt x="3557" y="1304"/>
                  <a:pt x="3557" y="1304"/>
                  <a:pt x="3557" y="1304"/>
                </a:cubicBezTo>
                <a:cubicBezTo>
                  <a:pt x="3599" y="1328"/>
                  <a:pt x="3599" y="1328"/>
                  <a:pt x="3599" y="1328"/>
                </a:cubicBezTo>
                <a:cubicBezTo>
                  <a:pt x="3629" y="1346"/>
                  <a:pt x="3629" y="1346"/>
                  <a:pt x="3629" y="1346"/>
                </a:cubicBezTo>
                <a:cubicBezTo>
                  <a:pt x="3676" y="1358"/>
                  <a:pt x="3676" y="1358"/>
                  <a:pt x="3676" y="1358"/>
                </a:cubicBezTo>
                <a:cubicBezTo>
                  <a:pt x="3676" y="1358"/>
                  <a:pt x="3700" y="1393"/>
                  <a:pt x="3700" y="1405"/>
                </a:cubicBezTo>
                <a:cubicBezTo>
                  <a:pt x="3700" y="1417"/>
                  <a:pt x="3765" y="1435"/>
                  <a:pt x="3765" y="1435"/>
                </a:cubicBezTo>
                <a:close/>
                <a:moveTo>
                  <a:pt x="3445" y="1257"/>
                </a:moveTo>
                <a:lnTo>
                  <a:pt x="3445" y="1257"/>
                </a:lnTo>
                <a:cubicBezTo>
                  <a:pt x="3457" y="1215"/>
                  <a:pt x="3457" y="1215"/>
                  <a:pt x="3457" y="1215"/>
                </a:cubicBezTo>
                <a:cubicBezTo>
                  <a:pt x="3433" y="1192"/>
                  <a:pt x="3433" y="1192"/>
                  <a:pt x="3433" y="1192"/>
                </a:cubicBezTo>
                <a:cubicBezTo>
                  <a:pt x="3344" y="1180"/>
                  <a:pt x="3344" y="1180"/>
                  <a:pt x="3344" y="1180"/>
                </a:cubicBezTo>
                <a:cubicBezTo>
                  <a:pt x="3326" y="1204"/>
                  <a:pt x="3326" y="1204"/>
                  <a:pt x="3326" y="1204"/>
                </a:cubicBezTo>
                <a:cubicBezTo>
                  <a:pt x="3326" y="1204"/>
                  <a:pt x="3362" y="1233"/>
                  <a:pt x="3374" y="1239"/>
                </a:cubicBezTo>
                <a:cubicBezTo>
                  <a:pt x="3385" y="1239"/>
                  <a:pt x="3415" y="1281"/>
                  <a:pt x="3415" y="1281"/>
                </a:cubicBezTo>
                <a:lnTo>
                  <a:pt x="3445" y="1257"/>
                </a:lnTo>
                <a:close/>
                <a:moveTo>
                  <a:pt x="3261" y="1192"/>
                </a:moveTo>
                <a:lnTo>
                  <a:pt x="3261" y="1192"/>
                </a:lnTo>
                <a:cubicBezTo>
                  <a:pt x="3237" y="1210"/>
                  <a:pt x="3237" y="1210"/>
                  <a:pt x="3237" y="1210"/>
                </a:cubicBezTo>
                <a:cubicBezTo>
                  <a:pt x="3279" y="1215"/>
                  <a:pt x="3279" y="1215"/>
                  <a:pt x="3279" y="1215"/>
                </a:cubicBezTo>
                <a:cubicBezTo>
                  <a:pt x="3291" y="1186"/>
                  <a:pt x="3291" y="1186"/>
                  <a:pt x="3291" y="1186"/>
                </a:cubicBezTo>
                <a:lnTo>
                  <a:pt x="3261" y="1192"/>
                </a:lnTo>
                <a:close/>
                <a:moveTo>
                  <a:pt x="2982" y="670"/>
                </a:moveTo>
                <a:lnTo>
                  <a:pt x="2982" y="670"/>
                </a:lnTo>
                <a:cubicBezTo>
                  <a:pt x="3030" y="670"/>
                  <a:pt x="3030" y="670"/>
                  <a:pt x="3030" y="670"/>
                </a:cubicBezTo>
                <a:cubicBezTo>
                  <a:pt x="3101" y="670"/>
                  <a:pt x="3101" y="670"/>
                  <a:pt x="3101" y="670"/>
                </a:cubicBezTo>
                <a:cubicBezTo>
                  <a:pt x="3184" y="670"/>
                  <a:pt x="3184" y="670"/>
                  <a:pt x="3184" y="670"/>
                </a:cubicBezTo>
                <a:cubicBezTo>
                  <a:pt x="3184" y="670"/>
                  <a:pt x="3190" y="646"/>
                  <a:pt x="3172" y="640"/>
                </a:cubicBezTo>
                <a:cubicBezTo>
                  <a:pt x="3160" y="640"/>
                  <a:pt x="3119" y="623"/>
                  <a:pt x="3119" y="623"/>
                </a:cubicBezTo>
                <a:cubicBezTo>
                  <a:pt x="3065" y="629"/>
                  <a:pt x="3065" y="629"/>
                  <a:pt x="3065" y="629"/>
                </a:cubicBezTo>
                <a:cubicBezTo>
                  <a:pt x="3024" y="640"/>
                  <a:pt x="3024" y="640"/>
                  <a:pt x="3024" y="640"/>
                </a:cubicBezTo>
                <a:lnTo>
                  <a:pt x="2982" y="670"/>
                </a:lnTo>
                <a:close/>
                <a:moveTo>
                  <a:pt x="3036" y="800"/>
                </a:moveTo>
                <a:lnTo>
                  <a:pt x="3036" y="800"/>
                </a:lnTo>
                <a:cubicBezTo>
                  <a:pt x="3071" y="789"/>
                  <a:pt x="3071" y="789"/>
                  <a:pt x="3071" y="789"/>
                </a:cubicBezTo>
                <a:cubicBezTo>
                  <a:pt x="3131" y="783"/>
                  <a:pt x="3131" y="783"/>
                  <a:pt x="3131" y="783"/>
                </a:cubicBezTo>
                <a:cubicBezTo>
                  <a:pt x="3148" y="759"/>
                  <a:pt x="3148" y="759"/>
                  <a:pt x="3148" y="759"/>
                </a:cubicBezTo>
                <a:cubicBezTo>
                  <a:pt x="3119" y="735"/>
                  <a:pt x="3119" y="735"/>
                  <a:pt x="3119" y="735"/>
                </a:cubicBezTo>
                <a:cubicBezTo>
                  <a:pt x="3148" y="729"/>
                  <a:pt x="3148" y="729"/>
                  <a:pt x="3148" y="729"/>
                </a:cubicBezTo>
                <a:cubicBezTo>
                  <a:pt x="3166" y="706"/>
                  <a:pt x="3166" y="706"/>
                  <a:pt x="3166" y="706"/>
                </a:cubicBezTo>
                <a:cubicBezTo>
                  <a:pt x="3131" y="706"/>
                  <a:pt x="3131" y="706"/>
                  <a:pt x="3131" y="706"/>
                </a:cubicBezTo>
                <a:cubicBezTo>
                  <a:pt x="3059" y="706"/>
                  <a:pt x="3059" y="706"/>
                  <a:pt x="3059" y="706"/>
                </a:cubicBezTo>
                <a:cubicBezTo>
                  <a:pt x="3018" y="718"/>
                  <a:pt x="3018" y="718"/>
                  <a:pt x="3018" y="718"/>
                </a:cubicBezTo>
                <a:cubicBezTo>
                  <a:pt x="2976" y="741"/>
                  <a:pt x="2976" y="741"/>
                  <a:pt x="2976" y="741"/>
                </a:cubicBezTo>
                <a:cubicBezTo>
                  <a:pt x="3012" y="795"/>
                  <a:pt x="3012" y="795"/>
                  <a:pt x="3012" y="795"/>
                </a:cubicBezTo>
                <a:lnTo>
                  <a:pt x="3036" y="800"/>
                </a:lnTo>
                <a:close/>
                <a:moveTo>
                  <a:pt x="2941" y="747"/>
                </a:moveTo>
                <a:lnTo>
                  <a:pt x="2941" y="747"/>
                </a:lnTo>
                <a:cubicBezTo>
                  <a:pt x="2935" y="711"/>
                  <a:pt x="2935" y="711"/>
                  <a:pt x="2935" y="711"/>
                </a:cubicBezTo>
                <a:cubicBezTo>
                  <a:pt x="2887" y="694"/>
                  <a:pt x="2887" y="694"/>
                  <a:pt x="2887" y="694"/>
                </a:cubicBezTo>
                <a:cubicBezTo>
                  <a:pt x="2864" y="694"/>
                  <a:pt x="2864" y="694"/>
                  <a:pt x="2864" y="694"/>
                </a:cubicBezTo>
                <a:cubicBezTo>
                  <a:pt x="2876" y="723"/>
                  <a:pt x="2876" y="723"/>
                  <a:pt x="2876" y="723"/>
                </a:cubicBezTo>
                <a:cubicBezTo>
                  <a:pt x="2893" y="741"/>
                  <a:pt x="2893" y="741"/>
                  <a:pt x="2893" y="741"/>
                </a:cubicBezTo>
                <a:lnTo>
                  <a:pt x="2941" y="747"/>
                </a:lnTo>
                <a:close/>
                <a:moveTo>
                  <a:pt x="2881" y="889"/>
                </a:moveTo>
                <a:lnTo>
                  <a:pt x="2881" y="889"/>
                </a:lnTo>
                <a:cubicBezTo>
                  <a:pt x="2828" y="907"/>
                  <a:pt x="2828" y="907"/>
                  <a:pt x="2828" y="907"/>
                </a:cubicBezTo>
                <a:cubicBezTo>
                  <a:pt x="2799" y="949"/>
                  <a:pt x="2799" y="949"/>
                  <a:pt x="2799" y="949"/>
                </a:cubicBezTo>
                <a:cubicBezTo>
                  <a:pt x="2769" y="972"/>
                  <a:pt x="2769" y="972"/>
                  <a:pt x="2769" y="972"/>
                </a:cubicBezTo>
                <a:cubicBezTo>
                  <a:pt x="2739" y="1008"/>
                  <a:pt x="2739" y="1008"/>
                  <a:pt x="2739" y="1008"/>
                </a:cubicBezTo>
                <a:cubicBezTo>
                  <a:pt x="2745" y="1038"/>
                  <a:pt x="2745" y="1038"/>
                  <a:pt x="2745" y="1038"/>
                </a:cubicBezTo>
                <a:cubicBezTo>
                  <a:pt x="2804" y="1044"/>
                  <a:pt x="2804" y="1044"/>
                  <a:pt x="2804" y="1044"/>
                </a:cubicBezTo>
                <a:cubicBezTo>
                  <a:pt x="2864" y="1055"/>
                  <a:pt x="2864" y="1055"/>
                  <a:pt x="2864" y="1055"/>
                </a:cubicBezTo>
                <a:cubicBezTo>
                  <a:pt x="2911" y="1050"/>
                  <a:pt x="2911" y="1050"/>
                  <a:pt x="2911" y="1050"/>
                </a:cubicBezTo>
                <a:cubicBezTo>
                  <a:pt x="2953" y="1032"/>
                  <a:pt x="2953" y="1032"/>
                  <a:pt x="2953" y="1032"/>
                </a:cubicBezTo>
                <a:cubicBezTo>
                  <a:pt x="3030" y="1044"/>
                  <a:pt x="3030" y="1044"/>
                  <a:pt x="3030" y="1044"/>
                </a:cubicBezTo>
                <a:cubicBezTo>
                  <a:pt x="3077" y="1044"/>
                  <a:pt x="3077" y="1044"/>
                  <a:pt x="3077" y="1044"/>
                </a:cubicBezTo>
                <a:cubicBezTo>
                  <a:pt x="3059" y="1061"/>
                  <a:pt x="3018" y="1061"/>
                  <a:pt x="3018" y="1061"/>
                </a:cubicBezTo>
                <a:cubicBezTo>
                  <a:pt x="2965" y="1061"/>
                  <a:pt x="2965" y="1061"/>
                  <a:pt x="2965" y="1061"/>
                </a:cubicBezTo>
                <a:cubicBezTo>
                  <a:pt x="2929" y="1079"/>
                  <a:pt x="2929" y="1079"/>
                  <a:pt x="2929" y="1079"/>
                </a:cubicBezTo>
                <a:cubicBezTo>
                  <a:pt x="2935" y="1109"/>
                  <a:pt x="2935" y="1109"/>
                  <a:pt x="2935" y="1109"/>
                </a:cubicBezTo>
                <a:cubicBezTo>
                  <a:pt x="2965" y="1121"/>
                  <a:pt x="2965" y="1121"/>
                  <a:pt x="2965" y="1121"/>
                </a:cubicBezTo>
                <a:cubicBezTo>
                  <a:pt x="3036" y="1121"/>
                  <a:pt x="3036" y="1121"/>
                  <a:pt x="3036" y="1121"/>
                </a:cubicBezTo>
                <a:cubicBezTo>
                  <a:pt x="3107" y="1097"/>
                  <a:pt x="3107" y="1097"/>
                  <a:pt x="3107" y="1097"/>
                </a:cubicBezTo>
                <a:cubicBezTo>
                  <a:pt x="3154" y="1061"/>
                  <a:pt x="3154" y="1061"/>
                  <a:pt x="3154" y="1061"/>
                </a:cubicBezTo>
                <a:cubicBezTo>
                  <a:pt x="3208" y="1055"/>
                  <a:pt x="3208" y="1055"/>
                  <a:pt x="3208" y="1055"/>
                </a:cubicBezTo>
                <a:cubicBezTo>
                  <a:pt x="3273" y="1055"/>
                  <a:pt x="3273" y="1055"/>
                  <a:pt x="3273" y="1055"/>
                </a:cubicBezTo>
                <a:cubicBezTo>
                  <a:pt x="3344" y="1055"/>
                  <a:pt x="3344" y="1055"/>
                  <a:pt x="3344" y="1055"/>
                </a:cubicBezTo>
                <a:cubicBezTo>
                  <a:pt x="3368" y="1026"/>
                  <a:pt x="3368" y="1026"/>
                  <a:pt x="3368" y="1026"/>
                </a:cubicBezTo>
                <a:cubicBezTo>
                  <a:pt x="3385" y="961"/>
                  <a:pt x="3385" y="961"/>
                  <a:pt x="3385" y="961"/>
                </a:cubicBezTo>
                <a:cubicBezTo>
                  <a:pt x="3362" y="943"/>
                  <a:pt x="3362" y="943"/>
                  <a:pt x="3362" y="943"/>
                </a:cubicBezTo>
                <a:cubicBezTo>
                  <a:pt x="3332" y="943"/>
                  <a:pt x="3332" y="943"/>
                  <a:pt x="3332" y="943"/>
                </a:cubicBezTo>
                <a:cubicBezTo>
                  <a:pt x="3326" y="966"/>
                  <a:pt x="3326" y="966"/>
                  <a:pt x="3326" y="966"/>
                </a:cubicBezTo>
                <a:cubicBezTo>
                  <a:pt x="3285" y="955"/>
                  <a:pt x="3285" y="955"/>
                  <a:pt x="3285" y="955"/>
                </a:cubicBezTo>
                <a:cubicBezTo>
                  <a:pt x="3237" y="913"/>
                  <a:pt x="3237" y="913"/>
                  <a:pt x="3237" y="913"/>
                </a:cubicBezTo>
                <a:cubicBezTo>
                  <a:pt x="3237" y="884"/>
                  <a:pt x="3237" y="884"/>
                  <a:pt x="3237" y="884"/>
                </a:cubicBezTo>
                <a:cubicBezTo>
                  <a:pt x="3219" y="854"/>
                  <a:pt x="3219" y="854"/>
                  <a:pt x="3219" y="854"/>
                </a:cubicBezTo>
                <a:cubicBezTo>
                  <a:pt x="3178" y="854"/>
                  <a:pt x="3178" y="854"/>
                  <a:pt x="3178" y="854"/>
                </a:cubicBezTo>
                <a:cubicBezTo>
                  <a:pt x="3160" y="872"/>
                  <a:pt x="3160" y="872"/>
                  <a:pt x="3160" y="872"/>
                </a:cubicBezTo>
                <a:cubicBezTo>
                  <a:pt x="3131" y="877"/>
                  <a:pt x="3131" y="877"/>
                  <a:pt x="3131" y="877"/>
                </a:cubicBezTo>
                <a:cubicBezTo>
                  <a:pt x="3131" y="901"/>
                  <a:pt x="3131" y="901"/>
                  <a:pt x="3131" y="901"/>
                </a:cubicBezTo>
                <a:cubicBezTo>
                  <a:pt x="3166" y="925"/>
                  <a:pt x="3166" y="925"/>
                  <a:pt x="3166" y="925"/>
                </a:cubicBezTo>
                <a:cubicBezTo>
                  <a:pt x="3166" y="949"/>
                  <a:pt x="3160" y="966"/>
                  <a:pt x="3160" y="966"/>
                </a:cubicBezTo>
                <a:cubicBezTo>
                  <a:pt x="3202" y="972"/>
                  <a:pt x="3202" y="972"/>
                  <a:pt x="3202" y="972"/>
                </a:cubicBezTo>
                <a:cubicBezTo>
                  <a:pt x="3202" y="972"/>
                  <a:pt x="3213" y="996"/>
                  <a:pt x="3202" y="996"/>
                </a:cubicBezTo>
                <a:cubicBezTo>
                  <a:pt x="3190" y="1002"/>
                  <a:pt x="3166" y="1002"/>
                  <a:pt x="3166" y="1002"/>
                </a:cubicBezTo>
                <a:cubicBezTo>
                  <a:pt x="3107" y="1002"/>
                  <a:pt x="3107" y="1002"/>
                  <a:pt x="3107" y="1002"/>
                </a:cubicBezTo>
                <a:cubicBezTo>
                  <a:pt x="3071" y="978"/>
                  <a:pt x="3071" y="978"/>
                  <a:pt x="3071" y="978"/>
                </a:cubicBezTo>
                <a:cubicBezTo>
                  <a:pt x="3036" y="931"/>
                  <a:pt x="3036" y="931"/>
                  <a:pt x="3036" y="931"/>
                </a:cubicBezTo>
                <a:cubicBezTo>
                  <a:pt x="2988" y="913"/>
                  <a:pt x="2988" y="913"/>
                  <a:pt x="2988" y="913"/>
                </a:cubicBezTo>
                <a:cubicBezTo>
                  <a:pt x="2953" y="913"/>
                  <a:pt x="2953" y="913"/>
                  <a:pt x="2953" y="913"/>
                </a:cubicBezTo>
                <a:cubicBezTo>
                  <a:pt x="2911" y="895"/>
                  <a:pt x="2911" y="895"/>
                  <a:pt x="2911" y="895"/>
                </a:cubicBezTo>
                <a:lnTo>
                  <a:pt x="2881" y="889"/>
                </a:lnTo>
                <a:close/>
                <a:moveTo>
                  <a:pt x="2899" y="836"/>
                </a:moveTo>
                <a:lnTo>
                  <a:pt x="2899" y="836"/>
                </a:lnTo>
                <a:cubicBezTo>
                  <a:pt x="2905" y="860"/>
                  <a:pt x="2905" y="860"/>
                  <a:pt x="2905" y="860"/>
                </a:cubicBezTo>
                <a:cubicBezTo>
                  <a:pt x="2965" y="866"/>
                  <a:pt x="2965" y="866"/>
                  <a:pt x="2965" y="866"/>
                </a:cubicBezTo>
                <a:cubicBezTo>
                  <a:pt x="2965" y="836"/>
                  <a:pt x="2965" y="836"/>
                  <a:pt x="2965" y="836"/>
                </a:cubicBezTo>
                <a:cubicBezTo>
                  <a:pt x="2965" y="836"/>
                  <a:pt x="2899" y="848"/>
                  <a:pt x="2899" y="836"/>
                </a:cubicBezTo>
                <a:close/>
                <a:moveTo>
                  <a:pt x="2668" y="955"/>
                </a:moveTo>
                <a:lnTo>
                  <a:pt x="2668" y="955"/>
                </a:lnTo>
                <a:cubicBezTo>
                  <a:pt x="2644" y="990"/>
                  <a:pt x="2644" y="990"/>
                  <a:pt x="2644" y="990"/>
                </a:cubicBezTo>
                <a:cubicBezTo>
                  <a:pt x="2698" y="1002"/>
                  <a:pt x="2698" y="1002"/>
                  <a:pt x="2698" y="1002"/>
                </a:cubicBezTo>
                <a:cubicBezTo>
                  <a:pt x="2721" y="943"/>
                  <a:pt x="2721" y="943"/>
                  <a:pt x="2721" y="943"/>
                </a:cubicBezTo>
                <a:lnTo>
                  <a:pt x="2668" y="955"/>
                </a:lnTo>
                <a:close/>
                <a:moveTo>
                  <a:pt x="2763" y="884"/>
                </a:moveTo>
                <a:lnTo>
                  <a:pt x="2763" y="884"/>
                </a:lnTo>
                <a:cubicBezTo>
                  <a:pt x="2810" y="872"/>
                  <a:pt x="2810" y="872"/>
                  <a:pt x="2810" y="872"/>
                </a:cubicBezTo>
                <a:cubicBezTo>
                  <a:pt x="2822" y="812"/>
                  <a:pt x="2822" y="812"/>
                  <a:pt x="2822" y="812"/>
                </a:cubicBezTo>
                <a:cubicBezTo>
                  <a:pt x="2840" y="777"/>
                  <a:pt x="2840" y="777"/>
                  <a:pt x="2840" y="777"/>
                </a:cubicBezTo>
                <a:cubicBezTo>
                  <a:pt x="2781" y="765"/>
                  <a:pt x="2781" y="765"/>
                  <a:pt x="2781" y="765"/>
                </a:cubicBezTo>
                <a:cubicBezTo>
                  <a:pt x="2745" y="795"/>
                  <a:pt x="2745" y="795"/>
                  <a:pt x="2745" y="795"/>
                </a:cubicBezTo>
                <a:cubicBezTo>
                  <a:pt x="2680" y="795"/>
                  <a:pt x="2680" y="795"/>
                  <a:pt x="2680" y="795"/>
                </a:cubicBezTo>
                <a:cubicBezTo>
                  <a:pt x="2638" y="789"/>
                  <a:pt x="2638" y="789"/>
                  <a:pt x="2638" y="789"/>
                </a:cubicBezTo>
                <a:cubicBezTo>
                  <a:pt x="2638" y="789"/>
                  <a:pt x="2609" y="836"/>
                  <a:pt x="2597" y="848"/>
                </a:cubicBezTo>
                <a:cubicBezTo>
                  <a:pt x="2591" y="860"/>
                  <a:pt x="2555" y="889"/>
                  <a:pt x="2555" y="889"/>
                </a:cubicBezTo>
                <a:cubicBezTo>
                  <a:pt x="2502" y="889"/>
                  <a:pt x="2502" y="889"/>
                  <a:pt x="2502" y="889"/>
                </a:cubicBezTo>
                <a:cubicBezTo>
                  <a:pt x="2455" y="913"/>
                  <a:pt x="2455" y="913"/>
                  <a:pt x="2455" y="913"/>
                </a:cubicBezTo>
                <a:cubicBezTo>
                  <a:pt x="2478" y="949"/>
                  <a:pt x="2478" y="949"/>
                  <a:pt x="2478" y="949"/>
                </a:cubicBezTo>
                <a:cubicBezTo>
                  <a:pt x="2532" y="966"/>
                  <a:pt x="2532" y="966"/>
                  <a:pt x="2532" y="966"/>
                </a:cubicBezTo>
                <a:cubicBezTo>
                  <a:pt x="2555" y="937"/>
                  <a:pt x="2555" y="937"/>
                  <a:pt x="2555" y="937"/>
                </a:cubicBezTo>
                <a:cubicBezTo>
                  <a:pt x="2591" y="961"/>
                  <a:pt x="2591" y="961"/>
                  <a:pt x="2591" y="961"/>
                </a:cubicBezTo>
                <a:cubicBezTo>
                  <a:pt x="2621" y="943"/>
                  <a:pt x="2621" y="943"/>
                  <a:pt x="2621" y="943"/>
                </a:cubicBezTo>
                <a:cubicBezTo>
                  <a:pt x="2626" y="919"/>
                  <a:pt x="2626" y="919"/>
                  <a:pt x="2626" y="919"/>
                </a:cubicBezTo>
                <a:cubicBezTo>
                  <a:pt x="2662" y="919"/>
                  <a:pt x="2662" y="919"/>
                  <a:pt x="2662" y="919"/>
                </a:cubicBezTo>
                <a:cubicBezTo>
                  <a:pt x="2674" y="884"/>
                  <a:pt x="2674" y="884"/>
                  <a:pt x="2674" y="884"/>
                </a:cubicBezTo>
                <a:cubicBezTo>
                  <a:pt x="2710" y="860"/>
                  <a:pt x="2710" y="860"/>
                  <a:pt x="2710" y="860"/>
                </a:cubicBezTo>
                <a:cubicBezTo>
                  <a:pt x="2733" y="895"/>
                  <a:pt x="2733" y="895"/>
                  <a:pt x="2733" y="895"/>
                </a:cubicBezTo>
                <a:lnTo>
                  <a:pt x="2763" y="884"/>
                </a:lnTo>
                <a:close/>
                <a:moveTo>
                  <a:pt x="2799" y="1631"/>
                </a:moveTo>
                <a:lnTo>
                  <a:pt x="2799" y="1631"/>
                </a:lnTo>
                <a:cubicBezTo>
                  <a:pt x="2876" y="1636"/>
                  <a:pt x="2876" y="1636"/>
                  <a:pt x="2876" y="1636"/>
                </a:cubicBezTo>
                <a:cubicBezTo>
                  <a:pt x="2935" y="1636"/>
                  <a:pt x="2935" y="1636"/>
                  <a:pt x="2935" y="1636"/>
                </a:cubicBezTo>
                <a:cubicBezTo>
                  <a:pt x="2965" y="1690"/>
                  <a:pt x="2965" y="1690"/>
                  <a:pt x="2965" y="1690"/>
                </a:cubicBezTo>
                <a:cubicBezTo>
                  <a:pt x="3006" y="1714"/>
                  <a:pt x="3006" y="1714"/>
                  <a:pt x="3006" y="1714"/>
                </a:cubicBezTo>
                <a:cubicBezTo>
                  <a:pt x="3083" y="1714"/>
                  <a:pt x="3083" y="1714"/>
                  <a:pt x="3083" y="1714"/>
                </a:cubicBezTo>
                <a:cubicBezTo>
                  <a:pt x="3154" y="1708"/>
                  <a:pt x="3154" y="1708"/>
                  <a:pt x="3154" y="1708"/>
                </a:cubicBezTo>
                <a:cubicBezTo>
                  <a:pt x="3202" y="1684"/>
                  <a:pt x="3202" y="1684"/>
                  <a:pt x="3202" y="1684"/>
                </a:cubicBezTo>
                <a:cubicBezTo>
                  <a:pt x="3255" y="1666"/>
                  <a:pt x="3255" y="1666"/>
                  <a:pt x="3255" y="1666"/>
                </a:cubicBezTo>
                <a:cubicBezTo>
                  <a:pt x="3302" y="1642"/>
                  <a:pt x="3302" y="1642"/>
                  <a:pt x="3302" y="1642"/>
                </a:cubicBezTo>
                <a:cubicBezTo>
                  <a:pt x="3332" y="1625"/>
                  <a:pt x="3332" y="1625"/>
                  <a:pt x="3332" y="1625"/>
                </a:cubicBezTo>
                <a:cubicBezTo>
                  <a:pt x="3356" y="1642"/>
                  <a:pt x="3356" y="1642"/>
                  <a:pt x="3356" y="1642"/>
                </a:cubicBezTo>
                <a:cubicBezTo>
                  <a:pt x="3385" y="1636"/>
                  <a:pt x="3385" y="1636"/>
                  <a:pt x="3385" y="1636"/>
                </a:cubicBezTo>
                <a:cubicBezTo>
                  <a:pt x="3468" y="1678"/>
                  <a:pt x="3468" y="1678"/>
                  <a:pt x="3468" y="1678"/>
                </a:cubicBezTo>
                <a:cubicBezTo>
                  <a:pt x="3522" y="1678"/>
                  <a:pt x="3522" y="1678"/>
                  <a:pt x="3522" y="1678"/>
                </a:cubicBezTo>
                <a:cubicBezTo>
                  <a:pt x="3569" y="1672"/>
                  <a:pt x="3569" y="1672"/>
                  <a:pt x="3569" y="1672"/>
                </a:cubicBezTo>
                <a:cubicBezTo>
                  <a:pt x="3587" y="1636"/>
                  <a:pt x="3587" y="1636"/>
                  <a:pt x="3587" y="1636"/>
                </a:cubicBezTo>
                <a:cubicBezTo>
                  <a:pt x="3551" y="1607"/>
                  <a:pt x="3551" y="1607"/>
                  <a:pt x="3551" y="1607"/>
                </a:cubicBezTo>
                <a:cubicBezTo>
                  <a:pt x="3581" y="1601"/>
                  <a:pt x="3581" y="1601"/>
                  <a:pt x="3581" y="1601"/>
                </a:cubicBezTo>
                <a:cubicBezTo>
                  <a:pt x="3629" y="1595"/>
                  <a:pt x="3629" y="1595"/>
                  <a:pt x="3629" y="1595"/>
                </a:cubicBezTo>
                <a:cubicBezTo>
                  <a:pt x="3640" y="1571"/>
                  <a:pt x="3640" y="1571"/>
                  <a:pt x="3640" y="1571"/>
                </a:cubicBezTo>
                <a:cubicBezTo>
                  <a:pt x="3593" y="1542"/>
                  <a:pt x="3593" y="1542"/>
                  <a:pt x="3593" y="1542"/>
                </a:cubicBezTo>
                <a:cubicBezTo>
                  <a:pt x="3498" y="1506"/>
                  <a:pt x="3498" y="1506"/>
                  <a:pt x="3498" y="1506"/>
                </a:cubicBezTo>
                <a:cubicBezTo>
                  <a:pt x="3451" y="1459"/>
                  <a:pt x="3451" y="1459"/>
                  <a:pt x="3451" y="1459"/>
                </a:cubicBezTo>
                <a:cubicBezTo>
                  <a:pt x="3462" y="1411"/>
                  <a:pt x="3462" y="1411"/>
                  <a:pt x="3462" y="1411"/>
                </a:cubicBezTo>
                <a:cubicBezTo>
                  <a:pt x="3415" y="1382"/>
                  <a:pt x="3415" y="1382"/>
                  <a:pt x="3415" y="1382"/>
                </a:cubicBezTo>
                <a:cubicBezTo>
                  <a:pt x="3409" y="1316"/>
                  <a:pt x="3409" y="1316"/>
                  <a:pt x="3409" y="1316"/>
                </a:cubicBezTo>
                <a:cubicBezTo>
                  <a:pt x="3374" y="1269"/>
                  <a:pt x="3374" y="1269"/>
                  <a:pt x="3374" y="1269"/>
                </a:cubicBezTo>
                <a:cubicBezTo>
                  <a:pt x="3314" y="1245"/>
                  <a:pt x="3314" y="1245"/>
                  <a:pt x="3314" y="1245"/>
                </a:cubicBezTo>
                <a:cubicBezTo>
                  <a:pt x="3261" y="1245"/>
                  <a:pt x="3261" y="1245"/>
                  <a:pt x="3261" y="1245"/>
                </a:cubicBezTo>
                <a:cubicBezTo>
                  <a:pt x="3261" y="1293"/>
                  <a:pt x="3261" y="1293"/>
                  <a:pt x="3261" y="1293"/>
                </a:cubicBezTo>
                <a:cubicBezTo>
                  <a:pt x="3267" y="1328"/>
                  <a:pt x="3267" y="1328"/>
                  <a:pt x="3267" y="1328"/>
                </a:cubicBezTo>
                <a:cubicBezTo>
                  <a:pt x="3297" y="1376"/>
                  <a:pt x="3297" y="1376"/>
                  <a:pt x="3297" y="1376"/>
                </a:cubicBezTo>
                <a:cubicBezTo>
                  <a:pt x="3279" y="1393"/>
                  <a:pt x="3279" y="1393"/>
                  <a:pt x="3279" y="1393"/>
                </a:cubicBezTo>
                <a:cubicBezTo>
                  <a:pt x="3255" y="1393"/>
                  <a:pt x="3255" y="1393"/>
                  <a:pt x="3255" y="1393"/>
                </a:cubicBezTo>
                <a:cubicBezTo>
                  <a:pt x="3231" y="1370"/>
                  <a:pt x="3231" y="1370"/>
                  <a:pt x="3231" y="1370"/>
                </a:cubicBezTo>
                <a:cubicBezTo>
                  <a:pt x="3225" y="1340"/>
                  <a:pt x="3225" y="1340"/>
                  <a:pt x="3225" y="1340"/>
                </a:cubicBezTo>
                <a:cubicBezTo>
                  <a:pt x="3213" y="1310"/>
                  <a:pt x="3213" y="1310"/>
                  <a:pt x="3213" y="1310"/>
                </a:cubicBezTo>
                <a:cubicBezTo>
                  <a:pt x="3172" y="1263"/>
                  <a:pt x="3172" y="1263"/>
                  <a:pt x="3172" y="1263"/>
                </a:cubicBezTo>
                <a:cubicBezTo>
                  <a:pt x="3125" y="1263"/>
                  <a:pt x="3125" y="1263"/>
                  <a:pt x="3125" y="1263"/>
                </a:cubicBezTo>
                <a:cubicBezTo>
                  <a:pt x="3136" y="1293"/>
                  <a:pt x="3136" y="1293"/>
                  <a:pt x="3136" y="1293"/>
                </a:cubicBezTo>
                <a:cubicBezTo>
                  <a:pt x="3154" y="1316"/>
                  <a:pt x="3154" y="1316"/>
                  <a:pt x="3154" y="1316"/>
                </a:cubicBezTo>
                <a:cubicBezTo>
                  <a:pt x="3107" y="1316"/>
                  <a:pt x="3107" y="1316"/>
                  <a:pt x="3107" y="1316"/>
                </a:cubicBezTo>
                <a:cubicBezTo>
                  <a:pt x="3107" y="1340"/>
                  <a:pt x="3107" y="1340"/>
                  <a:pt x="3107" y="1340"/>
                </a:cubicBezTo>
                <a:cubicBezTo>
                  <a:pt x="3065" y="1346"/>
                  <a:pt x="3065" y="1346"/>
                  <a:pt x="3065" y="1346"/>
                </a:cubicBezTo>
                <a:cubicBezTo>
                  <a:pt x="3071" y="1322"/>
                  <a:pt x="3071" y="1322"/>
                  <a:pt x="3071" y="1322"/>
                </a:cubicBezTo>
                <a:cubicBezTo>
                  <a:pt x="3083" y="1287"/>
                  <a:pt x="3083" y="1287"/>
                  <a:pt x="3083" y="1287"/>
                </a:cubicBezTo>
                <a:cubicBezTo>
                  <a:pt x="3047" y="1287"/>
                  <a:pt x="3047" y="1287"/>
                  <a:pt x="3047" y="1287"/>
                </a:cubicBezTo>
                <a:cubicBezTo>
                  <a:pt x="3006" y="1269"/>
                  <a:pt x="3006" y="1269"/>
                  <a:pt x="3006" y="1269"/>
                </a:cubicBezTo>
                <a:cubicBezTo>
                  <a:pt x="2965" y="1275"/>
                  <a:pt x="2965" y="1275"/>
                  <a:pt x="2965" y="1275"/>
                </a:cubicBezTo>
                <a:cubicBezTo>
                  <a:pt x="2958" y="1304"/>
                  <a:pt x="2958" y="1304"/>
                  <a:pt x="2958" y="1304"/>
                </a:cubicBezTo>
                <a:cubicBezTo>
                  <a:pt x="2923" y="1299"/>
                  <a:pt x="2923" y="1299"/>
                  <a:pt x="2923" y="1299"/>
                </a:cubicBezTo>
                <a:cubicBezTo>
                  <a:pt x="2935" y="1281"/>
                  <a:pt x="2935" y="1281"/>
                  <a:pt x="2935" y="1281"/>
                </a:cubicBezTo>
                <a:cubicBezTo>
                  <a:pt x="2923" y="1239"/>
                  <a:pt x="2923" y="1239"/>
                  <a:pt x="2923" y="1239"/>
                </a:cubicBezTo>
                <a:cubicBezTo>
                  <a:pt x="2899" y="1233"/>
                  <a:pt x="2899" y="1233"/>
                  <a:pt x="2899" y="1233"/>
                </a:cubicBezTo>
                <a:cubicBezTo>
                  <a:pt x="2852" y="1233"/>
                  <a:pt x="2852" y="1233"/>
                  <a:pt x="2852" y="1233"/>
                </a:cubicBezTo>
                <a:cubicBezTo>
                  <a:pt x="2816" y="1263"/>
                  <a:pt x="2816" y="1263"/>
                  <a:pt x="2816" y="1263"/>
                </a:cubicBezTo>
                <a:cubicBezTo>
                  <a:pt x="2781" y="1275"/>
                  <a:pt x="2781" y="1275"/>
                  <a:pt x="2781" y="1275"/>
                </a:cubicBezTo>
                <a:cubicBezTo>
                  <a:pt x="2733" y="1287"/>
                  <a:pt x="2733" y="1287"/>
                  <a:pt x="2733" y="1287"/>
                </a:cubicBezTo>
                <a:cubicBezTo>
                  <a:pt x="2698" y="1310"/>
                  <a:pt x="2698" y="1310"/>
                  <a:pt x="2698" y="1310"/>
                </a:cubicBezTo>
                <a:cubicBezTo>
                  <a:pt x="2704" y="1352"/>
                  <a:pt x="2704" y="1352"/>
                  <a:pt x="2704" y="1352"/>
                </a:cubicBezTo>
                <a:cubicBezTo>
                  <a:pt x="2656" y="1382"/>
                  <a:pt x="2656" y="1382"/>
                  <a:pt x="2656" y="1382"/>
                </a:cubicBezTo>
                <a:cubicBezTo>
                  <a:pt x="2656" y="1405"/>
                  <a:pt x="2656" y="1405"/>
                  <a:pt x="2656" y="1405"/>
                </a:cubicBezTo>
                <a:cubicBezTo>
                  <a:pt x="2692" y="1405"/>
                  <a:pt x="2692" y="1405"/>
                  <a:pt x="2692" y="1405"/>
                </a:cubicBezTo>
                <a:cubicBezTo>
                  <a:pt x="2715" y="1423"/>
                  <a:pt x="2715" y="1423"/>
                  <a:pt x="2715" y="1423"/>
                </a:cubicBezTo>
                <a:cubicBezTo>
                  <a:pt x="2757" y="1411"/>
                  <a:pt x="2757" y="1411"/>
                  <a:pt x="2757" y="1411"/>
                </a:cubicBezTo>
                <a:cubicBezTo>
                  <a:pt x="2810" y="1405"/>
                  <a:pt x="2810" y="1405"/>
                  <a:pt x="2810" y="1405"/>
                </a:cubicBezTo>
                <a:cubicBezTo>
                  <a:pt x="2846" y="1429"/>
                  <a:pt x="2846" y="1429"/>
                  <a:pt x="2846" y="1429"/>
                </a:cubicBezTo>
                <a:cubicBezTo>
                  <a:pt x="2792" y="1447"/>
                  <a:pt x="2792" y="1447"/>
                  <a:pt x="2792" y="1447"/>
                </a:cubicBezTo>
                <a:cubicBezTo>
                  <a:pt x="2745" y="1459"/>
                  <a:pt x="2745" y="1459"/>
                  <a:pt x="2745" y="1459"/>
                </a:cubicBezTo>
                <a:cubicBezTo>
                  <a:pt x="2721" y="1482"/>
                  <a:pt x="2721" y="1482"/>
                  <a:pt x="2721" y="1482"/>
                </a:cubicBezTo>
                <a:cubicBezTo>
                  <a:pt x="2787" y="1506"/>
                  <a:pt x="2787" y="1506"/>
                  <a:pt x="2787" y="1506"/>
                </a:cubicBezTo>
                <a:cubicBezTo>
                  <a:pt x="2846" y="1506"/>
                  <a:pt x="2846" y="1506"/>
                  <a:pt x="2846" y="1506"/>
                </a:cubicBezTo>
                <a:cubicBezTo>
                  <a:pt x="2917" y="1500"/>
                  <a:pt x="2917" y="1500"/>
                  <a:pt x="2917" y="1500"/>
                </a:cubicBezTo>
                <a:cubicBezTo>
                  <a:pt x="2976" y="1500"/>
                  <a:pt x="2976" y="1500"/>
                  <a:pt x="2976" y="1500"/>
                </a:cubicBezTo>
                <a:cubicBezTo>
                  <a:pt x="2976" y="1500"/>
                  <a:pt x="3012" y="1518"/>
                  <a:pt x="3024" y="1518"/>
                </a:cubicBezTo>
                <a:cubicBezTo>
                  <a:pt x="3036" y="1524"/>
                  <a:pt x="3018" y="1548"/>
                  <a:pt x="3018" y="1548"/>
                </a:cubicBezTo>
                <a:cubicBezTo>
                  <a:pt x="2917" y="1548"/>
                  <a:pt x="2917" y="1548"/>
                  <a:pt x="2917" y="1548"/>
                </a:cubicBezTo>
                <a:cubicBezTo>
                  <a:pt x="2828" y="1548"/>
                  <a:pt x="2828" y="1548"/>
                  <a:pt x="2828" y="1548"/>
                </a:cubicBezTo>
                <a:cubicBezTo>
                  <a:pt x="2763" y="1571"/>
                  <a:pt x="2763" y="1571"/>
                  <a:pt x="2763" y="1571"/>
                </a:cubicBezTo>
                <a:lnTo>
                  <a:pt x="2799" y="1631"/>
                </a:lnTo>
                <a:close/>
                <a:moveTo>
                  <a:pt x="3279" y="1743"/>
                </a:moveTo>
                <a:lnTo>
                  <a:pt x="3279" y="1743"/>
                </a:lnTo>
                <a:cubicBezTo>
                  <a:pt x="3326" y="1720"/>
                  <a:pt x="3326" y="1720"/>
                  <a:pt x="3326" y="1720"/>
                </a:cubicBezTo>
                <a:cubicBezTo>
                  <a:pt x="3368" y="1714"/>
                  <a:pt x="3368" y="1714"/>
                  <a:pt x="3368" y="1714"/>
                </a:cubicBezTo>
                <a:cubicBezTo>
                  <a:pt x="3374" y="1672"/>
                  <a:pt x="3374" y="1672"/>
                  <a:pt x="3374" y="1672"/>
                </a:cubicBezTo>
                <a:cubicBezTo>
                  <a:pt x="3297" y="1696"/>
                  <a:pt x="3297" y="1696"/>
                  <a:pt x="3297" y="1696"/>
                </a:cubicBezTo>
                <a:cubicBezTo>
                  <a:pt x="3219" y="1731"/>
                  <a:pt x="3219" y="1731"/>
                  <a:pt x="3219" y="1731"/>
                </a:cubicBezTo>
                <a:lnTo>
                  <a:pt x="3279" y="1743"/>
                </a:lnTo>
                <a:close/>
                <a:moveTo>
                  <a:pt x="2484" y="1435"/>
                </a:moveTo>
                <a:lnTo>
                  <a:pt x="2484" y="1435"/>
                </a:lnTo>
                <a:cubicBezTo>
                  <a:pt x="2544" y="1435"/>
                  <a:pt x="2544" y="1435"/>
                  <a:pt x="2544" y="1435"/>
                </a:cubicBezTo>
                <a:cubicBezTo>
                  <a:pt x="2579" y="1405"/>
                  <a:pt x="2579" y="1405"/>
                  <a:pt x="2579" y="1405"/>
                </a:cubicBezTo>
                <a:cubicBezTo>
                  <a:pt x="2591" y="1352"/>
                  <a:pt x="2591" y="1352"/>
                  <a:pt x="2591" y="1352"/>
                </a:cubicBezTo>
                <a:cubicBezTo>
                  <a:pt x="2591" y="1352"/>
                  <a:pt x="2644" y="1328"/>
                  <a:pt x="2644" y="1316"/>
                </a:cubicBezTo>
                <a:cubicBezTo>
                  <a:pt x="2650" y="1304"/>
                  <a:pt x="2686" y="1281"/>
                  <a:pt x="2686" y="1281"/>
                </a:cubicBezTo>
                <a:cubicBezTo>
                  <a:pt x="2787" y="1239"/>
                  <a:pt x="2787" y="1239"/>
                  <a:pt x="2787" y="1239"/>
                </a:cubicBezTo>
                <a:cubicBezTo>
                  <a:pt x="2852" y="1221"/>
                  <a:pt x="2852" y="1221"/>
                  <a:pt x="2852" y="1221"/>
                </a:cubicBezTo>
                <a:cubicBezTo>
                  <a:pt x="2846" y="1186"/>
                  <a:pt x="2846" y="1186"/>
                  <a:pt x="2846" y="1186"/>
                </a:cubicBezTo>
                <a:cubicBezTo>
                  <a:pt x="2763" y="1138"/>
                  <a:pt x="2763" y="1138"/>
                  <a:pt x="2763" y="1138"/>
                </a:cubicBezTo>
                <a:cubicBezTo>
                  <a:pt x="2721" y="1132"/>
                  <a:pt x="2721" y="1132"/>
                  <a:pt x="2721" y="1132"/>
                </a:cubicBezTo>
                <a:cubicBezTo>
                  <a:pt x="2662" y="1156"/>
                  <a:pt x="2662" y="1156"/>
                  <a:pt x="2662" y="1156"/>
                </a:cubicBezTo>
                <a:cubicBezTo>
                  <a:pt x="2603" y="1132"/>
                  <a:pt x="2603" y="1132"/>
                  <a:pt x="2603" y="1132"/>
                </a:cubicBezTo>
                <a:cubicBezTo>
                  <a:pt x="2538" y="1109"/>
                  <a:pt x="2538" y="1109"/>
                  <a:pt x="2538" y="1109"/>
                </a:cubicBezTo>
                <a:cubicBezTo>
                  <a:pt x="2460" y="1109"/>
                  <a:pt x="2460" y="1109"/>
                  <a:pt x="2460" y="1109"/>
                </a:cubicBezTo>
                <a:cubicBezTo>
                  <a:pt x="2360" y="1115"/>
                  <a:pt x="2360" y="1115"/>
                  <a:pt x="2360" y="1115"/>
                </a:cubicBezTo>
                <a:cubicBezTo>
                  <a:pt x="2360" y="1144"/>
                  <a:pt x="2360" y="1144"/>
                  <a:pt x="2360" y="1144"/>
                </a:cubicBezTo>
                <a:cubicBezTo>
                  <a:pt x="2378" y="1192"/>
                  <a:pt x="2378" y="1192"/>
                  <a:pt x="2378" y="1192"/>
                </a:cubicBezTo>
                <a:cubicBezTo>
                  <a:pt x="2360" y="1269"/>
                  <a:pt x="2360" y="1269"/>
                  <a:pt x="2360" y="1269"/>
                </a:cubicBezTo>
                <a:cubicBezTo>
                  <a:pt x="2277" y="1370"/>
                  <a:pt x="2277" y="1370"/>
                  <a:pt x="2277" y="1370"/>
                </a:cubicBezTo>
                <a:cubicBezTo>
                  <a:pt x="2378" y="1399"/>
                  <a:pt x="2378" y="1399"/>
                  <a:pt x="2378" y="1399"/>
                </a:cubicBezTo>
                <a:cubicBezTo>
                  <a:pt x="2431" y="1476"/>
                  <a:pt x="2431" y="1476"/>
                  <a:pt x="2431" y="1476"/>
                </a:cubicBezTo>
                <a:lnTo>
                  <a:pt x="2484" y="1435"/>
                </a:lnTo>
                <a:close/>
                <a:moveTo>
                  <a:pt x="107" y="2466"/>
                </a:moveTo>
                <a:lnTo>
                  <a:pt x="107" y="2466"/>
                </a:lnTo>
                <a:cubicBezTo>
                  <a:pt x="89" y="2425"/>
                  <a:pt x="89" y="2425"/>
                  <a:pt x="89" y="2425"/>
                </a:cubicBezTo>
                <a:cubicBezTo>
                  <a:pt x="41" y="2425"/>
                  <a:pt x="41" y="2425"/>
                  <a:pt x="41" y="2425"/>
                </a:cubicBezTo>
                <a:cubicBezTo>
                  <a:pt x="24" y="2443"/>
                  <a:pt x="24" y="2443"/>
                  <a:pt x="24" y="2443"/>
                </a:cubicBezTo>
                <a:cubicBezTo>
                  <a:pt x="30" y="2478"/>
                  <a:pt x="30" y="2478"/>
                  <a:pt x="30" y="2478"/>
                </a:cubicBezTo>
                <a:cubicBezTo>
                  <a:pt x="83" y="2478"/>
                  <a:pt x="83" y="2478"/>
                  <a:pt x="83" y="2478"/>
                </a:cubicBezTo>
                <a:lnTo>
                  <a:pt x="107" y="2466"/>
                </a:lnTo>
                <a:close/>
                <a:moveTo>
                  <a:pt x="1061" y="2407"/>
                </a:moveTo>
                <a:lnTo>
                  <a:pt x="1061" y="2407"/>
                </a:lnTo>
                <a:cubicBezTo>
                  <a:pt x="1061" y="2407"/>
                  <a:pt x="1049" y="2395"/>
                  <a:pt x="1049" y="2384"/>
                </a:cubicBezTo>
                <a:cubicBezTo>
                  <a:pt x="1049" y="2372"/>
                  <a:pt x="1079" y="2372"/>
                  <a:pt x="1079" y="2372"/>
                </a:cubicBezTo>
                <a:cubicBezTo>
                  <a:pt x="1150" y="2378"/>
                  <a:pt x="1150" y="2378"/>
                  <a:pt x="1150" y="2378"/>
                </a:cubicBezTo>
                <a:cubicBezTo>
                  <a:pt x="1210" y="2419"/>
                  <a:pt x="1210" y="2419"/>
                  <a:pt x="1210" y="2419"/>
                </a:cubicBezTo>
                <a:cubicBezTo>
                  <a:pt x="1275" y="2455"/>
                  <a:pt x="1275" y="2455"/>
                  <a:pt x="1275" y="2455"/>
                </a:cubicBezTo>
                <a:cubicBezTo>
                  <a:pt x="1346" y="2473"/>
                  <a:pt x="1346" y="2473"/>
                  <a:pt x="1346" y="2473"/>
                </a:cubicBezTo>
                <a:cubicBezTo>
                  <a:pt x="1405" y="2455"/>
                  <a:pt x="1405" y="2455"/>
                  <a:pt x="1405" y="2455"/>
                </a:cubicBezTo>
                <a:cubicBezTo>
                  <a:pt x="1453" y="2478"/>
                  <a:pt x="1453" y="2478"/>
                  <a:pt x="1453" y="2478"/>
                </a:cubicBezTo>
                <a:cubicBezTo>
                  <a:pt x="1494" y="2478"/>
                  <a:pt x="1494" y="2478"/>
                  <a:pt x="1494" y="2478"/>
                </a:cubicBezTo>
                <a:cubicBezTo>
                  <a:pt x="1542" y="2514"/>
                  <a:pt x="1542" y="2514"/>
                  <a:pt x="1542" y="2514"/>
                </a:cubicBezTo>
                <a:cubicBezTo>
                  <a:pt x="1613" y="2550"/>
                  <a:pt x="1613" y="2550"/>
                  <a:pt x="1613" y="2550"/>
                </a:cubicBezTo>
                <a:cubicBezTo>
                  <a:pt x="1648" y="2585"/>
                  <a:pt x="1648" y="2585"/>
                  <a:pt x="1648" y="2585"/>
                </a:cubicBezTo>
                <a:cubicBezTo>
                  <a:pt x="1648" y="2585"/>
                  <a:pt x="1696" y="2603"/>
                  <a:pt x="1708" y="2603"/>
                </a:cubicBezTo>
                <a:cubicBezTo>
                  <a:pt x="1719" y="2603"/>
                  <a:pt x="1731" y="2591"/>
                  <a:pt x="1731" y="2591"/>
                </a:cubicBezTo>
                <a:cubicBezTo>
                  <a:pt x="1779" y="2615"/>
                  <a:pt x="1779" y="2615"/>
                  <a:pt x="1779" y="2615"/>
                </a:cubicBezTo>
                <a:cubicBezTo>
                  <a:pt x="1802" y="2656"/>
                  <a:pt x="1802" y="2656"/>
                  <a:pt x="1802" y="2656"/>
                </a:cubicBezTo>
                <a:cubicBezTo>
                  <a:pt x="1874" y="2674"/>
                  <a:pt x="1874" y="2674"/>
                  <a:pt x="1874" y="2674"/>
                </a:cubicBezTo>
                <a:cubicBezTo>
                  <a:pt x="1862" y="2710"/>
                  <a:pt x="1862" y="2710"/>
                  <a:pt x="1862" y="2710"/>
                </a:cubicBezTo>
                <a:cubicBezTo>
                  <a:pt x="1921" y="2733"/>
                  <a:pt x="1921" y="2733"/>
                  <a:pt x="1921" y="2733"/>
                </a:cubicBezTo>
                <a:cubicBezTo>
                  <a:pt x="1909" y="2769"/>
                  <a:pt x="1909" y="2769"/>
                  <a:pt x="1909" y="2769"/>
                </a:cubicBezTo>
                <a:cubicBezTo>
                  <a:pt x="1951" y="2787"/>
                  <a:pt x="1951" y="2787"/>
                  <a:pt x="1951" y="2787"/>
                </a:cubicBezTo>
                <a:cubicBezTo>
                  <a:pt x="1992" y="2793"/>
                  <a:pt x="1992" y="2793"/>
                  <a:pt x="1992" y="2793"/>
                </a:cubicBezTo>
                <a:cubicBezTo>
                  <a:pt x="1992" y="2828"/>
                  <a:pt x="1992" y="2828"/>
                  <a:pt x="1992" y="2828"/>
                </a:cubicBezTo>
                <a:cubicBezTo>
                  <a:pt x="2028" y="2876"/>
                  <a:pt x="2028" y="2876"/>
                  <a:pt x="2028" y="2876"/>
                </a:cubicBezTo>
                <a:cubicBezTo>
                  <a:pt x="2034" y="2923"/>
                  <a:pt x="2034" y="2923"/>
                  <a:pt x="2034" y="2923"/>
                </a:cubicBezTo>
                <a:cubicBezTo>
                  <a:pt x="2051" y="2965"/>
                  <a:pt x="2051" y="2965"/>
                  <a:pt x="2051" y="2965"/>
                </a:cubicBezTo>
                <a:cubicBezTo>
                  <a:pt x="2105" y="2971"/>
                  <a:pt x="2105" y="2971"/>
                  <a:pt x="2105" y="2971"/>
                </a:cubicBezTo>
                <a:cubicBezTo>
                  <a:pt x="2117" y="3030"/>
                  <a:pt x="2117" y="3030"/>
                  <a:pt x="2117" y="3030"/>
                </a:cubicBezTo>
                <a:cubicBezTo>
                  <a:pt x="2170" y="3077"/>
                  <a:pt x="2170" y="3077"/>
                  <a:pt x="2170" y="3077"/>
                </a:cubicBezTo>
                <a:cubicBezTo>
                  <a:pt x="2182" y="3113"/>
                  <a:pt x="2182" y="3113"/>
                  <a:pt x="2182" y="3113"/>
                </a:cubicBezTo>
                <a:cubicBezTo>
                  <a:pt x="2241" y="3142"/>
                  <a:pt x="2241" y="3142"/>
                  <a:pt x="2241" y="3142"/>
                </a:cubicBezTo>
                <a:cubicBezTo>
                  <a:pt x="2294" y="3166"/>
                  <a:pt x="2294" y="3166"/>
                  <a:pt x="2294" y="3166"/>
                </a:cubicBezTo>
                <a:cubicBezTo>
                  <a:pt x="2336" y="3178"/>
                  <a:pt x="2336" y="3178"/>
                  <a:pt x="2336" y="3178"/>
                </a:cubicBezTo>
                <a:cubicBezTo>
                  <a:pt x="2348" y="3208"/>
                  <a:pt x="2348" y="3208"/>
                  <a:pt x="2348" y="3208"/>
                </a:cubicBezTo>
                <a:cubicBezTo>
                  <a:pt x="2407" y="3243"/>
                  <a:pt x="2407" y="3243"/>
                  <a:pt x="2407" y="3243"/>
                </a:cubicBezTo>
                <a:cubicBezTo>
                  <a:pt x="2449" y="3273"/>
                  <a:pt x="2449" y="3273"/>
                  <a:pt x="2449" y="3273"/>
                </a:cubicBezTo>
                <a:cubicBezTo>
                  <a:pt x="2472" y="3344"/>
                  <a:pt x="2472" y="3344"/>
                  <a:pt x="2472" y="3344"/>
                </a:cubicBezTo>
                <a:cubicBezTo>
                  <a:pt x="2472" y="3397"/>
                  <a:pt x="2472" y="3397"/>
                  <a:pt x="2472" y="3397"/>
                </a:cubicBezTo>
                <a:cubicBezTo>
                  <a:pt x="2437" y="3362"/>
                  <a:pt x="2437" y="3362"/>
                  <a:pt x="2437" y="3362"/>
                </a:cubicBezTo>
                <a:cubicBezTo>
                  <a:pt x="2401" y="3320"/>
                  <a:pt x="2401" y="3320"/>
                  <a:pt x="2401" y="3320"/>
                </a:cubicBezTo>
                <a:cubicBezTo>
                  <a:pt x="2395" y="3291"/>
                  <a:pt x="2395" y="3291"/>
                  <a:pt x="2395" y="3291"/>
                </a:cubicBezTo>
                <a:cubicBezTo>
                  <a:pt x="2348" y="3261"/>
                  <a:pt x="2348" y="3261"/>
                  <a:pt x="2348" y="3261"/>
                </a:cubicBezTo>
                <a:cubicBezTo>
                  <a:pt x="2318" y="3249"/>
                  <a:pt x="2318" y="3249"/>
                  <a:pt x="2318" y="3249"/>
                </a:cubicBezTo>
                <a:cubicBezTo>
                  <a:pt x="2312" y="3202"/>
                  <a:pt x="2312" y="3202"/>
                  <a:pt x="2312" y="3202"/>
                </a:cubicBezTo>
                <a:cubicBezTo>
                  <a:pt x="2271" y="3202"/>
                  <a:pt x="2271" y="3202"/>
                  <a:pt x="2271" y="3202"/>
                </a:cubicBezTo>
                <a:cubicBezTo>
                  <a:pt x="2241" y="3184"/>
                  <a:pt x="2241" y="3184"/>
                  <a:pt x="2241" y="3184"/>
                </a:cubicBezTo>
                <a:cubicBezTo>
                  <a:pt x="2212" y="3172"/>
                  <a:pt x="2212" y="3172"/>
                  <a:pt x="2212" y="3172"/>
                </a:cubicBezTo>
                <a:cubicBezTo>
                  <a:pt x="2182" y="3160"/>
                  <a:pt x="2182" y="3160"/>
                  <a:pt x="2182" y="3160"/>
                </a:cubicBezTo>
                <a:cubicBezTo>
                  <a:pt x="2152" y="3166"/>
                  <a:pt x="2152" y="3166"/>
                  <a:pt x="2152" y="3166"/>
                </a:cubicBezTo>
                <a:cubicBezTo>
                  <a:pt x="2182" y="3202"/>
                  <a:pt x="2182" y="3202"/>
                  <a:pt x="2182" y="3202"/>
                </a:cubicBezTo>
                <a:cubicBezTo>
                  <a:pt x="2217" y="3225"/>
                  <a:pt x="2217" y="3225"/>
                  <a:pt x="2217" y="3225"/>
                </a:cubicBezTo>
                <a:cubicBezTo>
                  <a:pt x="2253" y="3261"/>
                  <a:pt x="2253" y="3261"/>
                  <a:pt x="2253" y="3261"/>
                </a:cubicBezTo>
                <a:cubicBezTo>
                  <a:pt x="2330" y="3309"/>
                  <a:pt x="2330" y="3309"/>
                  <a:pt x="2330" y="3309"/>
                </a:cubicBezTo>
                <a:cubicBezTo>
                  <a:pt x="2354" y="3362"/>
                  <a:pt x="2354" y="3362"/>
                  <a:pt x="2354" y="3362"/>
                </a:cubicBezTo>
                <a:cubicBezTo>
                  <a:pt x="2383" y="3433"/>
                  <a:pt x="2383" y="3433"/>
                  <a:pt x="2383" y="3433"/>
                </a:cubicBezTo>
                <a:cubicBezTo>
                  <a:pt x="2383" y="3486"/>
                  <a:pt x="2383" y="3486"/>
                  <a:pt x="2383" y="3486"/>
                </a:cubicBezTo>
                <a:cubicBezTo>
                  <a:pt x="2378" y="3563"/>
                  <a:pt x="2378" y="3563"/>
                  <a:pt x="2378" y="3563"/>
                </a:cubicBezTo>
                <a:cubicBezTo>
                  <a:pt x="2378" y="3646"/>
                  <a:pt x="2378" y="3646"/>
                  <a:pt x="2378" y="3646"/>
                </a:cubicBezTo>
                <a:cubicBezTo>
                  <a:pt x="2348" y="3664"/>
                  <a:pt x="2348" y="3664"/>
                  <a:pt x="2348" y="3664"/>
                </a:cubicBezTo>
                <a:cubicBezTo>
                  <a:pt x="2348" y="3718"/>
                  <a:pt x="2348" y="3718"/>
                  <a:pt x="2348" y="3718"/>
                </a:cubicBezTo>
                <a:cubicBezTo>
                  <a:pt x="2383" y="3777"/>
                  <a:pt x="2383" y="3777"/>
                  <a:pt x="2383" y="3777"/>
                </a:cubicBezTo>
                <a:cubicBezTo>
                  <a:pt x="2372" y="3830"/>
                  <a:pt x="2372" y="3830"/>
                  <a:pt x="2372" y="3830"/>
                </a:cubicBezTo>
                <a:cubicBezTo>
                  <a:pt x="2378" y="3872"/>
                  <a:pt x="2378" y="3872"/>
                  <a:pt x="2378" y="3872"/>
                </a:cubicBezTo>
                <a:cubicBezTo>
                  <a:pt x="2401" y="3907"/>
                  <a:pt x="2401" y="3907"/>
                  <a:pt x="2401" y="3907"/>
                </a:cubicBezTo>
                <a:cubicBezTo>
                  <a:pt x="2401" y="3961"/>
                  <a:pt x="2401" y="3961"/>
                  <a:pt x="2401" y="3961"/>
                </a:cubicBezTo>
                <a:cubicBezTo>
                  <a:pt x="2431" y="4008"/>
                  <a:pt x="2431" y="4008"/>
                  <a:pt x="2431" y="4008"/>
                </a:cubicBezTo>
                <a:cubicBezTo>
                  <a:pt x="2472" y="4044"/>
                  <a:pt x="2472" y="4044"/>
                  <a:pt x="2472" y="4044"/>
                </a:cubicBezTo>
                <a:cubicBezTo>
                  <a:pt x="2496" y="4121"/>
                  <a:pt x="2496" y="4121"/>
                  <a:pt x="2496" y="4121"/>
                </a:cubicBezTo>
                <a:cubicBezTo>
                  <a:pt x="2538" y="4156"/>
                  <a:pt x="2538" y="4156"/>
                  <a:pt x="2538" y="4156"/>
                </a:cubicBezTo>
                <a:cubicBezTo>
                  <a:pt x="2544" y="4192"/>
                  <a:pt x="2544" y="4192"/>
                  <a:pt x="2544" y="4192"/>
                </a:cubicBezTo>
                <a:cubicBezTo>
                  <a:pt x="2579" y="4239"/>
                  <a:pt x="2579" y="4239"/>
                  <a:pt x="2579" y="4239"/>
                </a:cubicBezTo>
                <a:cubicBezTo>
                  <a:pt x="2633" y="4239"/>
                  <a:pt x="2633" y="4239"/>
                  <a:pt x="2633" y="4239"/>
                </a:cubicBezTo>
                <a:cubicBezTo>
                  <a:pt x="2668" y="4269"/>
                  <a:pt x="2668" y="4269"/>
                  <a:pt x="2668" y="4269"/>
                </a:cubicBezTo>
                <a:cubicBezTo>
                  <a:pt x="2721" y="4299"/>
                  <a:pt x="2721" y="4299"/>
                  <a:pt x="2721" y="4299"/>
                </a:cubicBezTo>
                <a:cubicBezTo>
                  <a:pt x="2763" y="4340"/>
                  <a:pt x="2763" y="4340"/>
                  <a:pt x="2763" y="4340"/>
                </a:cubicBezTo>
                <a:cubicBezTo>
                  <a:pt x="2775" y="4387"/>
                  <a:pt x="2775" y="4387"/>
                  <a:pt x="2775" y="4387"/>
                </a:cubicBezTo>
                <a:cubicBezTo>
                  <a:pt x="2799" y="4435"/>
                  <a:pt x="2799" y="4435"/>
                  <a:pt x="2799" y="4435"/>
                </a:cubicBezTo>
                <a:cubicBezTo>
                  <a:pt x="2822" y="4512"/>
                  <a:pt x="2822" y="4512"/>
                  <a:pt x="2822" y="4512"/>
                </a:cubicBezTo>
                <a:cubicBezTo>
                  <a:pt x="2858" y="4548"/>
                  <a:pt x="2858" y="4548"/>
                  <a:pt x="2858" y="4548"/>
                </a:cubicBezTo>
                <a:cubicBezTo>
                  <a:pt x="2899" y="4589"/>
                  <a:pt x="2899" y="4589"/>
                  <a:pt x="2899" y="4589"/>
                </a:cubicBezTo>
                <a:cubicBezTo>
                  <a:pt x="2911" y="4619"/>
                  <a:pt x="2911" y="4619"/>
                  <a:pt x="2911" y="4619"/>
                </a:cubicBezTo>
                <a:cubicBezTo>
                  <a:pt x="2876" y="4642"/>
                  <a:pt x="2876" y="4642"/>
                  <a:pt x="2876" y="4642"/>
                </a:cubicBezTo>
                <a:cubicBezTo>
                  <a:pt x="2899" y="4672"/>
                  <a:pt x="2899" y="4672"/>
                  <a:pt x="2899" y="4672"/>
                </a:cubicBezTo>
                <a:cubicBezTo>
                  <a:pt x="2941" y="4708"/>
                  <a:pt x="2941" y="4708"/>
                  <a:pt x="2941" y="4708"/>
                </a:cubicBezTo>
                <a:cubicBezTo>
                  <a:pt x="2994" y="4737"/>
                  <a:pt x="2994" y="4737"/>
                  <a:pt x="2994" y="4737"/>
                </a:cubicBezTo>
                <a:cubicBezTo>
                  <a:pt x="3030" y="4779"/>
                  <a:pt x="3030" y="4779"/>
                  <a:pt x="3030" y="4779"/>
                </a:cubicBezTo>
                <a:cubicBezTo>
                  <a:pt x="3024" y="4809"/>
                  <a:pt x="3024" y="4809"/>
                  <a:pt x="3024" y="4809"/>
                </a:cubicBezTo>
                <a:cubicBezTo>
                  <a:pt x="3030" y="4832"/>
                  <a:pt x="3030" y="4832"/>
                  <a:pt x="3030" y="4832"/>
                </a:cubicBezTo>
                <a:cubicBezTo>
                  <a:pt x="3077" y="4850"/>
                  <a:pt x="3077" y="4850"/>
                  <a:pt x="3077" y="4850"/>
                </a:cubicBezTo>
                <a:cubicBezTo>
                  <a:pt x="3113" y="4886"/>
                  <a:pt x="3113" y="4886"/>
                  <a:pt x="3113" y="4886"/>
                </a:cubicBezTo>
                <a:cubicBezTo>
                  <a:pt x="3142" y="4915"/>
                  <a:pt x="3142" y="4915"/>
                  <a:pt x="3142" y="4915"/>
                </a:cubicBezTo>
                <a:cubicBezTo>
                  <a:pt x="3148" y="4951"/>
                  <a:pt x="3148" y="4951"/>
                  <a:pt x="3148" y="4951"/>
                </a:cubicBezTo>
                <a:cubicBezTo>
                  <a:pt x="3172" y="4939"/>
                  <a:pt x="3172" y="4939"/>
                  <a:pt x="3172" y="4939"/>
                </a:cubicBezTo>
                <a:cubicBezTo>
                  <a:pt x="3178" y="4897"/>
                  <a:pt x="3178" y="4897"/>
                  <a:pt x="3178" y="4897"/>
                </a:cubicBezTo>
                <a:cubicBezTo>
                  <a:pt x="3160" y="4856"/>
                  <a:pt x="3160" y="4856"/>
                  <a:pt x="3160" y="4856"/>
                </a:cubicBezTo>
                <a:cubicBezTo>
                  <a:pt x="3119" y="4838"/>
                  <a:pt x="3119" y="4838"/>
                  <a:pt x="3119" y="4838"/>
                </a:cubicBezTo>
                <a:cubicBezTo>
                  <a:pt x="3113" y="4803"/>
                  <a:pt x="3113" y="4803"/>
                  <a:pt x="3113" y="4803"/>
                </a:cubicBezTo>
                <a:cubicBezTo>
                  <a:pt x="3071" y="4773"/>
                  <a:pt x="3071" y="4773"/>
                  <a:pt x="3071" y="4773"/>
                </a:cubicBezTo>
                <a:cubicBezTo>
                  <a:pt x="3053" y="4726"/>
                  <a:pt x="3053" y="4726"/>
                  <a:pt x="3053" y="4726"/>
                </a:cubicBezTo>
                <a:cubicBezTo>
                  <a:pt x="3036" y="4678"/>
                  <a:pt x="3036" y="4678"/>
                  <a:pt x="3036" y="4678"/>
                </a:cubicBezTo>
                <a:cubicBezTo>
                  <a:pt x="3000" y="4642"/>
                  <a:pt x="3000" y="4642"/>
                  <a:pt x="3000" y="4642"/>
                </a:cubicBezTo>
                <a:cubicBezTo>
                  <a:pt x="2988" y="4595"/>
                  <a:pt x="2988" y="4595"/>
                  <a:pt x="2988" y="4595"/>
                </a:cubicBezTo>
                <a:cubicBezTo>
                  <a:pt x="2953" y="4583"/>
                  <a:pt x="2953" y="4583"/>
                  <a:pt x="2953" y="4583"/>
                </a:cubicBezTo>
                <a:cubicBezTo>
                  <a:pt x="2929" y="4524"/>
                  <a:pt x="2929" y="4524"/>
                  <a:pt x="2929" y="4524"/>
                </a:cubicBezTo>
                <a:cubicBezTo>
                  <a:pt x="2887" y="4476"/>
                  <a:pt x="2887" y="4476"/>
                  <a:pt x="2887" y="4476"/>
                </a:cubicBezTo>
                <a:cubicBezTo>
                  <a:pt x="2881" y="4417"/>
                  <a:pt x="2881" y="4417"/>
                  <a:pt x="2881" y="4417"/>
                </a:cubicBezTo>
                <a:cubicBezTo>
                  <a:pt x="2917" y="4411"/>
                  <a:pt x="2917" y="4411"/>
                  <a:pt x="2917" y="4411"/>
                </a:cubicBezTo>
                <a:cubicBezTo>
                  <a:pt x="2965" y="4429"/>
                  <a:pt x="2965" y="4429"/>
                  <a:pt x="2965" y="4429"/>
                </a:cubicBezTo>
                <a:cubicBezTo>
                  <a:pt x="2994" y="4465"/>
                  <a:pt x="2994" y="4465"/>
                  <a:pt x="2994" y="4465"/>
                </a:cubicBezTo>
                <a:cubicBezTo>
                  <a:pt x="2994" y="4518"/>
                  <a:pt x="2994" y="4518"/>
                  <a:pt x="2994" y="4518"/>
                </a:cubicBezTo>
                <a:cubicBezTo>
                  <a:pt x="3047" y="4589"/>
                  <a:pt x="3047" y="4589"/>
                  <a:pt x="3047" y="4589"/>
                </a:cubicBezTo>
                <a:cubicBezTo>
                  <a:pt x="3101" y="4648"/>
                  <a:pt x="3101" y="4648"/>
                  <a:pt x="3101" y="4648"/>
                </a:cubicBezTo>
                <a:cubicBezTo>
                  <a:pt x="3148" y="4690"/>
                  <a:pt x="3148" y="4690"/>
                  <a:pt x="3148" y="4690"/>
                </a:cubicBezTo>
                <a:cubicBezTo>
                  <a:pt x="3184" y="4731"/>
                  <a:pt x="3184" y="4731"/>
                  <a:pt x="3184" y="4731"/>
                </a:cubicBezTo>
                <a:cubicBezTo>
                  <a:pt x="3190" y="4773"/>
                  <a:pt x="3190" y="4773"/>
                  <a:pt x="3190" y="4773"/>
                </a:cubicBezTo>
                <a:cubicBezTo>
                  <a:pt x="3243" y="4803"/>
                  <a:pt x="3243" y="4803"/>
                  <a:pt x="3243" y="4803"/>
                </a:cubicBezTo>
                <a:cubicBezTo>
                  <a:pt x="3279" y="4844"/>
                  <a:pt x="3279" y="4844"/>
                  <a:pt x="3279" y="4844"/>
                </a:cubicBezTo>
                <a:cubicBezTo>
                  <a:pt x="3308" y="4892"/>
                  <a:pt x="3308" y="4892"/>
                  <a:pt x="3308" y="4892"/>
                </a:cubicBezTo>
                <a:cubicBezTo>
                  <a:pt x="3368" y="4957"/>
                  <a:pt x="3368" y="4957"/>
                  <a:pt x="3368" y="4957"/>
                </a:cubicBezTo>
                <a:cubicBezTo>
                  <a:pt x="3391" y="5010"/>
                  <a:pt x="3391" y="5010"/>
                  <a:pt x="3391" y="5010"/>
                </a:cubicBezTo>
                <a:cubicBezTo>
                  <a:pt x="3421" y="5034"/>
                  <a:pt x="3421" y="5034"/>
                  <a:pt x="3421" y="5034"/>
                </a:cubicBezTo>
                <a:cubicBezTo>
                  <a:pt x="3391" y="5052"/>
                  <a:pt x="3391" y="5052"/>
                  <a:pt x="3391" y="5052"/>
                </a:cubicBezTo>
                <a:cubicBezTo>
                  <a:pt x="3385" y="5087"/>
                  <a:pt x="3385" y="5087"/>
                  <a:pt x="3385" y="5087"/>
                </a:cubicBezTo>
                <a:cubicBezTo>
                  <a:pt x="3451" y="5141"/>
                  <a:pt x="3451" y="5141"/>
                  <a:pt x="3451" y="5141"/>
                </a:cubicBezTo>
                <a:cubicBezTo>
                  <a:pt x="3504" y="5182"/>
                  <a:pt x="3504" y="5182"/>
                  <a:pt x="3504" y="5182"/>
                </a:cubicBezTo>
                <a:cubicBezTo>
                  <a:pt x="3569" y="5200"/>
                  <a:pt x="3569" y="5200"/>
                  <a:pt x="3569" y="5200"/>
                </a:cubicBezTo>
                <a:cubicBezTo>
                  <a:pt x="3640" y="5241"/>
                  <a:pt x="3640" y="5241"/>
                  <a:pt x="3640" y="5241"/>
                </a:cubicBezTo>
                <a:cubicBezTo>
                  <a:pt x="3717" y="5277"/>
                  <a:pt x="3717" y="5277"/>
                  <a:pt x="3717" y="5277"/>
                </a:cubicBezTo>
                <a:cubicBezTo>
                  <a:pt x="3806" y="5318"/>
                  <a:pt x="3806" y="5318"/>
                  <a:pt x="3806" y="5318"/>
                </a:cubicBezTo>
                <a:cubicBezTo>
                  <a:pt x="3878" y="5342"/>
                  <a:pt x="3878" y="5342"/>
                  <a:pt x="3878" y="5342"/>
                </a:cubicBezTo>
                <a:cubicBezTo>
                  <a:pt x="3925" y="5336"/>
                  <a:pt x="3925" y="5336"/>
                  <a:pt x="3925" y="5336"/>
                </a:cubicBezTo>
                <a:cubicBezTo>
                  <a:pt x="3937" y="5312"/>
                  <a:pt x="3937" y="5312"/>
                  <a:pt x="3937" y="5312"/>
                </a:cubicBezTo>
                <a:cubicBezTo>
                  <a:pt x="3990" y="5307"/>
                  <a:pt x="3990" y="5307"/>
                  <a:pt x="3990" y="5307"/>
                </a:cubicBezTo>
                <a:cubicBezTo>
                  <a:pt x="4044" y="5336"/>
                  <a:pt x="4044" y="5336"/>
                  <a:pt x="4044" y="5336"/>
                </a:cubicBezTo>
                <a:cubicBezTo>
                  <a:pt x="4109" y="5384"/>
                  <a:pt x="4109" y="5384"/>
                  <a:pt x="4109" y="5384"/>
                </a:cubicBezTo>
                <a:cubicBezTo>
                  <a:pt x="4144" y="5425"/>
                  <a:pt x="4144" y="5425"/>
                  <a:pt x="4144" y="5425"/>
                </a:cubicBezTo>
                <a:cubicBezTo>
                  <a:pt x="4192" y="5425"/>
                  <a:pt x="4192" y="5425"/>
                  <a:pt x="4192" y="5425"/>
                </a:cubicBezTo>
                <a:cubicBezTo>
                  <a:pt x="4215" y="5425"/>
                  <a:pt x="4215" y="5425"/>
                  <a:pt x="4215" y="5425"/>
                </a:cubicBezTo>
                <a:cubicBezTo>
                  <a:pt x="4245" y="5437"/>
                  <a:pt x="4245" y="5437"/>
                  <a:pt x="4245" y="5437"/>
                </a:cubicBezTo>
                <a:cubicBezTo>
                  <a:pt x="4275" y="5478"/>
                  <a:pt x="4275" y="5478"/>
                  <a:pt x="4275" y="5478"/>
                </a:cubicBezTo>
                <a:cubicBezTo>
                  <a:pt x="4340" y="5496"/>
                  <a:pt x="4340" y="5496"/>
                  <a:pt x="4340" y="5496"/>
                </a:cubicBezTo>
                <a:cubicBezTo>
                  <a:pt x="4340" y="5473"/>
                  <a:pt x="4340" y="5473"/>
                  <a:pt x="4340" y="5473"/>
                </a:cubicBezTo>
                <a:cubicBezTo>
                  <a:pt x="4376" y="5490"/>
                  <a:pt x="4376" y="5490"/>
                  <a:pt x="4376" y="5490"/>
                </a:cubicBezTo>
                <a:cubicBezTo>
                  <a:pt x="4411" y="5538"/>
                  <a:pt x="4411" y="5538"/>
                  <a:pt x="4411" y="5538"/>
                </a:cubicBezTo>
                <a:cubicBezTo>
                  <a:pt x="4411" y="5538"/>
                  <a:pt x="4459" y="5591"/>
                  <a:pt x="4470" y="5603"/>
                </a:cubicBezTo>
                <a:cubicBezTo>
                  <a:pt x="4482" y="5609"/>
                  <a:pt x="4465" y="5651"/>
                  <a:pt x="4465" y="5651"/>
                </a:cubicBezTo>
                <a:cubicBezTo>
                  <a:pt x="4488" y="5674"/>
                  <a:pt x="4488" y="5674"/>
                  <a:pt x="4488" y="5674"/>
                </a:cubicBezTo>
                <a:cubicBezTo>
                  <a:pt x="4512" y="5662"/>
                  <a:pt x="4512" y="5662"/>
                  <a:pt x="4512" y="5662"/>
                </a:cubicBezTo>
                <a:cubicBezTo>
                  <a:pt x="4547" y="5680"/>
                  <a:pt x="4547" y="5680"/>
                  <a:pt x="4547" y="5680"/>
                </a:cubicBezTo>
                <a:cubicBezTo>
                  <a:pt x="4595" y="5728"/>
                  <a:pt x="4595" y="5728"/>
                  <a:pt x="4595" y="5728"/>
                </a:cubicBezTo>
                <a:cubicBezTo>
                  <a:pt x="4595" y="5728"/>
                  <a:pt x="4631" y="5757"/>
                  <a:pt x="4648" y="5739"/>
                </a:cubicBezTo>
                <a:cubicBezTo>
                  <a:pt x="4731" y="5787"/>
                  <a:pt x="4731" y="5787"/>
                  <a:pt x="4731" y="5787"/>
                </a:cubicBezTo>
                <a:cubicBezTo>
                  <a:pt x="4779" y="5805"/>
                  <a:pt x="4779" y="5805"/>
                  <a:pt x="4779" y="5805"/>
                </a:cubicBezTo>
                <a:cubicBezTo>
                  <a:pt x="4773" y="5757"/>
                  <a:pt x="4773" y="5757"/>
                  <a:pt x="4773" y="5757"/>
                </a:cubicBezTo>
                <a:cubicBezTo>
                  <a:pt x="4797" y="5728"/>
                  <a:pt x="4797" y="5728"/>
                  <a:pt x="4797" y="5728"/>
                </a:cubicBezTo>
                <a:cubicBezTo>
                  <a:pt x="4880" y="5733"/>
                  <a:pt x="4880" y="5733"/>
                  <a:pt x="4880" y="5733"/>
                </a:cubicBezTo>
                <a:cubicBezTo>
                  <a:pt x="4886" y="5763"/>
                  <a:pt x="4886" y="5763"/>
                  <a:pt x="4886" y="5763"/>
                </a:cubicBezTo>
                <a:cubicBezTo>
                  <a:pt x="4909" y="5763"/>
                  <a:pt x="4909" y="5763"/>
                  <a:pt x="4909" y="5763"/>
                </a:cubicBezTo>
                <a:cubicBezTo>
                  <a:pt x="4927" y="5728"/>
                  <a:pt x="4927" y="5728"/>
                  <a:pt x="4927" y="5728"/>
                </a:cubicBezTo>
                <a:cubicBezTo>
                  <a:pt x="4897" y="5692"/>
                  <a:pt x="4897" y="5692"/>
                  <a:pt x="4897" y="5692"/>
                </a:cubicBezTo>
                <a:cubicBezTo>
                  <a:pt x="4814" y="5692"/>
                  <a:pt x="4814" y="5692"/>
                  <a:pt x="4814" y="5692"/>
                </a:cubicBezTo>
                <a:cubicBezTo>
                  <a:pt x="4761" y="5686"/>
                  <a:pt x="4761" y="5686"/>
                  <a:pt x="4761" y="5686"/>
                </a:cubicBezTo>
                <a:cubicBezTo>
                  <a:pt x="4678" y="5680"/>
                  <a:pt x="4678" y="5680"/>
                  <a:pt x="4678" y="5680"/>
                </a:cubicBezTo>
                <a:cubicBezTo>
                  <a:pt x="4642" y="5656"/>
                  <a:pt x="4642" y="5656"/>
                  <a:pt x="4642" y="5656"/>
                </a:cubicBezTo>
                <a:cubicBezTo>
                  <a:pt x="4589" y="5603"/>
                  <a:pt x="4589" y="5603"/>
                  <a:pt x="4589" y="5603"/>
                </a:cubicBezTo>
                <a:cubicBezTo>
                  <a:pt x="4595" y="5562"/>
                  <a:pt x="4595" y="5562"/>
                  <a:pt x="4595" y="5562"/>
                </a:cubicBezTo>
                <a:cubicBezTo>
                  <a:pt x="4595" y="5502"/>
                  <a:pt x="4595" y="5502"/>
                  <a:pt x="4595" y="5502"/>
                </a:cubicBezTo>
                <a:cubicBezTo>
                  <a:pt x="4613" y="5431"/>
                  <a:pt x="4613" y="5431"/>
                  <a:pt x="4613" y="5431"/>
                </a:cubicBezTo>
                <a:cubicBezTo>
                  <a:pt x="4613" y="5384"/>
                  <a:pt x="4613" y="5384"/>
                  <a:pt x="4613" y="5384"/>
                </a:cubicBezTo>
                <a:cubicBezTo>
                  <a:pt x="4583" y="5342"/>
                  <a:pt x="4583" y="5342"/>
                  <a:pt x="4583" y="5342"/>
                </a:cubicBezTo>
                <a:cubicBezTo>
                  <a:pt x="4536" y="5318"/>
                  <a:pt x="4536" y="5318"/>
                  <a:pt x="4536" y="5318"/>
                </a:cubicBezTo>
                <a:cubicBezTo>
                  <a:pt x="4459" y="5324"/>
                  <a:pt x="4459" y="5324"/>
                  <a:pt x="4459" y="5324"/>
                </a:cubicBezTo>
                <a:cubicBezTo>
                  <a:pt x="4405" y="5312"/>
                  <a:pt x="4405" y="5312"/>
                  <a:pt x="4405" y="5312"/>
                </a:cubicBezTo>
                <a:cubicBezTo>
                  <a:pt x="4340" y="5336"/>
                  <a:pt x="4340" y="5336"/>
                  <a:pt x="4340" y="5336"/>
                </a:cubicBezTo>
                <a:cubicBezTo>
                  <a:pt x="4304" y="5312"/>
                  <a:pt x="4304" y="5312"/>
                  <a:pt x="4304" y="5312"/>
                </a:cubicBezTo>
                <a:cubicBezTo>
                  <a:pt x="4340" y="5283"/>
                  <a:pt x="4340" y="5283"/>
                  <a:pt x="4340" y="5283"/>
                </a:cubicBezTo>
                <a:cubicBezTo>
                  <a:pt x="4340" y="5230"/>
                  <a:pt x="4340" y="5230"/>
                  <a:pt x="4340" y="5230"/>
                </a:cubicBezTo>
                <a:cubicBezTo>
                  <a:pt x="4352" y="5200"/>
                  <a:pt x="4352" y="5200"/>
                  <a:pt x="4352" y="5200"/>
                </a:cubicBezTo>
                <a:cubicBezTo>
                  <a:pt x="4376" y="5146"/>
                  <a:pt x="4376" y="5146"/>
                  <a:pt x="4376" y="5146"/>
                </a:cubicBezTo>
                <a:cubicBezTo>
                  <a:pt x="4376" y="5093"/>
                  <a:pt x="4376" y="5093"/>
                  <a:pt x="4376" y="5093"/>
                </a:cubicBezTo>
                <a:cubicBezTo>
                  <a:pt x="4411" y="5069"/>
                  <a:pt x="4411" y="5069"/>
                  <a:pt x="4411" y="5069"/>
                </a:cubicBezTo>
                <a:cubicBezTo>
                  <a:pt x="4417" y="5028"/>
                  <a:pt x="4417" y="5028"/>
                  <a:pt x="4417" y="5028"/>
                </a:cubicBezTo>
                <a:cubicBezTo>
                  <a:pt x="4388" y="5010"/>
                  <a:pt x="4388" y="5010"/>
                  <a:pt x="4388" y="5010"/>
                </a:cubicBezTo>
                <a:cubicBezTo>
                  <a:pt x="4304" y="5016"/>
                  <a:pt x="4304" y="5016"/>
                  <a:pt x="4304" y="5016"/>
                </a:cubicBezTo>
                <a:cubicBezTo>
                  <a:pt x="4251" y="5022"/>
                  <a:pt x="4251" y="5022"/>
                  <a:pt x="4251" y="5022"/>
                </a:cubicBezTo>
                <a:cubicBezTo>
                  <a:pt x="4227" y="5063"/>
                  <a:pt x="4227" y="5063"/>
                  <a:pt x="4227" y="5063"/>
                </a:cubicBezTo>
                <a:cubicBezTo>
                  <a:pt x="4204" y="5123"/>
                  <a:pt x="4204" y="5123"/>
                  <a:pt x="4204" y="5123"/>
                </a:cubicBezTo>
                <a:cubicBezTo>
                  <a:pt x="4180" y="5176"/>
                  <a:pt x="4180" y="5176"/>
                  <a:pt x="4180" y="5176"/>
                </a:cubicBezTo>
                <a:cubicBezTo>
                  <a:pt x="4133" y="5182"/>
                  <a:pt x="4133" y="5182"/>
                  <a:pt x="4133" y="5182"/>
                </a:cubicBezTo>
                <a:cubicBezTo>
                  <a:pt x="4067" y="5200"/>
                  <a:pt x="4067" y="5200"/>
                  <a:pt x="4067" y="5200"/>
                </a:cubicBezTo>
                <a:cubicBezTo>
                  <a:pt x="3996" y="5206"/>
                  <a:pt x="3996" y="5206"/>
                  <a:pt x="3996" y="5206"/>
                </a:cubicBezTo>
                <a:cubicBezTo>
                  <a:pt x="3967" y="5170"/>
                  <a:pt x="3967" y="5170"/>
                  <a:pt x="3967" y="5170"/>
                </a:cubicBezTo>
                <a:cubicBezTo>
                  <a:pt x="3907" y="5141"/>
                  <a:pt x="3907" y="5141"/>
                  <a:pt x="3907" y="5141"/>
                </a:cubicBezTo>
                <a:cubicBezTo>
                  <a:pt x="3890" y="5093"/>
                  <a:pt x="3890" y="5093"/>
                  <a:pt x="3890" y="5093"/>
                </a:cubicBezTo>
                <a:cubicBezTo>
                  <a:pt x="3848" y="5034"/>
                  <a:pt x="3848" y="5034"/>
                  <a:pt x="3848" y="5034"/>
                </a:cubicBezTo>
                <a:cubicBezTo>
                  <a:pt x="3824" y="4933"/>
                  <a:pt x="3824" y="4933"/>
                  <a:pt x="3824" y="4933"/>
                </a:cubicBezTo>
                <a:cubicBezTo>
                  <a:pt x="3818" y="4856"/>
                  <a:pt x="3818" y="4856"/>
                  <a:pt x="3818" y="4856"/>
                </a:cubicBezTo>
                <a:cubicBezTo>
                  <a:pt x="3848" y="4803"/>
                  <a:pt x="3848" y="4803"/>
                  <a:pt x="3848" y="4803"/>
                </a:cubicBezTo>
                <a:cubicBezTo>
                  <a:pt x="3860" y="4731"/>
                  <a:pt x="3860" y="4731"/>
                  <a:pt x="3860" y="4731"/>
                </a:cubicBezTo>
                <a:cubicBezTo>
                  <a:pt x="3830" y="4666"/>
                  <a:pt x="3830" y="4666"/>
                  <a:pt x="3830" y="4666"/>
                </a:cubicBezTo>
                <a:cubicBezTo>
                  <a:pt x="3883" y="4601"/>
                  <a:pt x="3883" y="4601"/>
                  <a:pt x="3883" y="4601"/>
                </a:cubicBezTo>
                <a:cubicBezTo>
                  <a:pt x="3925" y="4595"/>
                  <a:pt x="3925" y="4595"/>
                  <a:pt x="3925" y="4595"/>
                </a:cubicBezTo>
                <a:cubicBezTo>
                  <a:pt x="3967" y="4565"/>
                  <a:pt x="3967" y="4565"/>
                  <a:pt x="3967" y="4565"/>
                </a:cubicBezTo>
                <a:cubicBezTo>
                  <a:pt x="4014" y="4524"/>
                  <a:pt x="4014" y="4524"/>
                  <a:pt x="4014" y="4524"/>
                </a:cubicBezTo>
                <a:cubicBezTo>
                  <a:pt x="4073" y="4530"/>
                  <a:pt x="4073" y="4530"/>
                  <a:pt x="4073" y="4530"/>
                </a:cubicBezTo>
                <a:cubicBezTo>
                  <a:pt x="4115" y="4548"/>
                  <a:pt x="4115" y="4548"/>
                  <a:pt x="4115" y="4548"/>
                </a:cubicBezTo>
                <a:cubicBezTo>
                  <a:pt x="4150" y="4530"/>
                  <a:pt x="4150" y="4530"/>
                  <a:pt x="4150" y="4530"/>
                </a:cubicBezTo>
                <a:cubicBezTo>
                  <a:pt x="4180" y="4571"/>
                  <a:pt x="4180" y="4571"/>
                  <a:pt x="4180" y="4571"/>
                </a:cubicBezTo>
                <a:cubicBezTo>
                  <a:pt x="4227" y="4571"/>
                  <a:pt x="4227" y="4571"/>
                  <a:pt x="4227" y="4571"/>
                </a:cubicBezTo>
                <a:cubicBezTo>
                  <a:pt x="4269" y="4565"/>
                  <a:pt x="4269" y="4565"/>
                  <a:pt x="4269" y="4565"/>
                </a:cubicBezTo>
                <a:cubicBezTo>
                  <a:pt x="4263" y="4536"/>
                  <a:pt x="4263" y="4536"/>
                  <a:pt x="4263" y="4536"/>
                </a:cubicBezTo>
                <a:cubicBezTo>
                  <a:pt x="4275" y="4494"/>
                  <a:pt x="4275" y="4494"/>
                  <a:pt x="4275" y="4494"/>
                </a:cubicBezTo>
                <a:cubicBezTo>
                  <a:pt x="4340" y="4488"/>
                  <a:pt x="4340" y="4488"/>
                  <a:pt x="4340" y="4488"/>
                </a:cubicBezTo>
                <a:cubicBezTo>
                  <a:pt x="4381" y="4482"/>
                  <a:pt x="4381" y="4482"/>
                  <a:pt x="4381" y="4482"/>
                </a:cubicBezTo>
                <a:cubicBezTo>
                  <a:pt x="4459" y="4494"/>
                  <a:pt x="4459" y="4494"/>
                  <a:pt x="4459" y="4494"/>
                </a:cubicBezTo>
                <a:cubicBezTo>
                  <a:pt x="4494" y="4530"/>
                  <a:pt x="4494" y="4530"/>
                  <a:pt x="4494" y="4530"/>
                </a:cubicBezTo>
                <a:cubicBezTo>
                  <a:pt x="4518" y="4530"/>
                  <a:pt x="4518" y="4530"/>
                  <a:pt x="4518" y="4530"/>
                </a:cubicBezTo>
                <a:cubicBezTo>
                  <a:pt x="4536" y="4506"/>
                  <a:pt x="4536" y="4506"/>
                  <a:pt x="4536" y="4506"/>
                </a:cubicBezTo>
                <a:cubicBezTo>
                  <a:pt x="4559" y="4500"/>
                  <a:pt x="4559" y="4500"/>
                  <a:pt x="4559" y="4500"/>
                </a:cubicBezTo>
                <a:cubicBezTo>
                  <a:pt x="4595" y="4536"/>
                  <a:pt x="4595" y="4536"/>
                  <a:pt x="4595" y="4536"/>
                </a:cubicBezTo>
                <a:cubicBezTo>
                  <a:pt x="4631" y="4577"/>
                  <a:pt x="4631" y="4577"/>
                  <a:pt x="4631" y="4577"/>
                </a:cubicBezTo>
                <a:cubicBezTo>
                  <a:pt x="4631" y="4631"/>
                  <a:pt x="4631" y="4631"/>
                  <a:pt x="4631" y="4631"/>
                </a:cubicBezTo>
                <a:cubicBezTo>
                  <a:pt x="4648" y="4654"/>
                  <a:pt x="4648" y="4654"/>
                  <a:pt x="4648" y="4654"/>
                </a:cubicBezTo>
                <a:cubicBezTo>
                  <a:pt x="4654" y="4690"/>
                  <a:pt x="4654" y="4690"/>
                  <a:pt x="4654" y="4690"/>
                </a:cubicBezTo>
                <a:cubicBezTo>
                  <a:pt x="4684" y="4714"/>
                  <a:pt x="4684" y="4714"/>
                  <a:pt x="4684" y="4714"/>
                </a:cubicBezTo>
                <a:cubicBezTo>
                  <a:pt x="4696" y="4743"/>
                  <a:pt x="4696" y="4743"/>
                  <a:pt x="4696" y="4743"/>
                </a:cubicBezTo>
                <a:cubicBezTo>
                  <a:pt x="4725" y="4761"/>
                  <a:pt x="4725" y="4761"/>
                  <a:pt x="4725" y="4761"/>
                </a:cubicBezTo>
                <a:cubicBezTo>
                  <a:pt x="4731" y="4803"/>
                  <a:pt x="4731" y="4803"/>
                  <a:pt x="4731" y="4803"/>
                </a:cubicBezTo>
                <a:cubicBezTo>
                  <a:pt x="4761" y="4809"/>
                  <a:pt x="4761" y="4809"/>
                  <a:pt x="4761" y="4809"/>
                </a:cubicBezTo>
                <a:cubicBezTo>
                  <a:pt x="4779" y="4785"/>
                  <a:pt x="4779" y="4785"/>
                  <a:pt x="4779" y="4785"/>
                </a:cubicBezTo>
                <a:cubicBezTo>
                  <a:pt x="4791" y="4743"/>
                  <a:pt x="4791" y="4743"/>
                  <a:pt x="4791" y="4743"/>
                </a:cubicBezTo>
                <a:cubicBezTo>
                  <a:pt x="4773" y="4696"/>
                  <a:pt x="4773" y="4696"/>
                  <a:pt x="4773" y="4696"/>
                </a:cubicBezTo>
                <a:cubicBezTo>
                  <a:pt x="4755" y="4619"/>
                  <a:pt x="4755" y="4619"/>
                  <a:pt x="4755" y="4619"/>
                </a:cubicBezTo>
                <a:cubicBezTo>
                  <a:pt x="4720" y="4554"/>
                  <a:pt x="4720" y="4554"/>
                  <a:pt x="4720" y="4554"/>
                </a:cubicBezTo>
                <a:cubicBezTo>
                  <a:pt x="4720" y="4471"/>
                  <a:pt x="4720" y="4471"/>
                  <a:pt x="4720" y="4471"/>
                </a:cubicBezTo>
                <a:cubicBezTo>
                  <a:pt x="4720" y="4459"/>
                  <a:pt x="4737" y="4411"/>
                  <a:pt x="4737" y="4411"/>
                </a:cubicBezTo>
                <a:cubicBezTo>
                  <a:pt x="4773" y="4346"/>
                  <a:pt x="4773" y="4346"/>
                  <a:pt x="4773" y="4346"/>
                </a:cubicBezTo>
                <a:cubicBezTo>
                  <a:pt x="4820" y="4328"/>
                  <a:pt x="4820" y="4328"/>
                  <a:pt x="4820" y="4328"/>
                </a:cubicBezTo>
                <a:cubicBezTo>
                  <a:pt x="4880" y="4275"/>
                  <a:pt x="4880" y="4275"/>
                  <a:pt x="4880" y="4275"/>
                </a:cubicBezTo>
                <a:cubicBezTo>
                  <a:pt x="4933" y="4239"/>
                  <a:pt x="4933" y="4239"/>
                  <a:pt x="4933" y="4239"/>
                </a:cubicBezTo>
                <a:cubicBezTo>
                  <a:pt x="4980" y="4221"/>
                  <a:pt x="4980" y="4221"/>
                  <a:pt x="4980" y="4221"/>
                </a:cubicBezTo>
                <a:cubicBezTo>
                  <a:pt x="4992" y="4186"/>
                  <a:pt x="4992" y="4186"/>
                  <a:pt x="4992" y="4186"/>
                </a:cubicBezTo>
                <a:cubicBezTo>
                  <a:pt x="5034" y="4162"/>
                  <a:pt x="5034" y="4162"/>
                  <a:pt x="5034" y="4162"/>
                </a:cubicBezTo>
                <a:cubicBezTo>
                  <a:pt x="4998" y="4097"/>
                  <a:pt x="4998" y="4097"/>
                  <a:pt x="4998" y="4097"/>
                </a:cubicBezTo>
                <a:cubicBezTo>
                  <a:pt x="4969" y="4067"/>
                  <a:pt x="4969" y="4067"/>
                  <a:pt x="4969" y="4067"/>
                </a:cubicBezTo>
                <a:cubicBezTo>
                  <a:pt x="4980" y="4038"/>
                  <a:pt x="4980" y="4038"/>
                  <a:pt x="4980" y="4038"/>
                </a:cubicBezTo>
                <a:cubicBezTo>
                  <a:pt x="4957" y="4002"/>
                  <a:pt x="4957" y="4002"/>
                  <a:pt x="4957" y="4002"/>
                </a:cubicBezTo>
                <a:cubicBezTo>
                  <a:pt x="4998" y="3984"/>
                  <a:pt x="4998" y="3984"/>
                  <a:pt x="4998" y="3984"/>
                </a:cubicBezTo>
                <a:cubicBezTo>
                  <a:pt x="5034" y="4032"/>
                  <a:pt x="5034" y="4032"/>
                  <a:pt x="5034" y="4032"/>
                </a:cubicBezTo>
                <a:cubicBezTo>
                  <a:pt x="5052" y="3984"/>
                  <a:pt x="5052" y="3984"/>
                  <a:pt x="5052" y="3984"/>
                </a:cubicBezTo>
                <a:cubicBezTo>
                  <a:pt x="5075" y="3943"/>
                  <a:pt x="5075" y="3943"/>
                  <a:pt x="5075" y="3943"/>
                </a:cubicBezTo>
                <a:cubicBezTo>
                  <a:pt x="5105" y="3919"/>
                  <a:pt x="5105" y="3919"/>
                  <a:pt x="5105" y="3919"/>
                </a:cubicBezTo>
                <a:cubicBezTo>
                  <a:pt x="5129" y="3830"/>
                  <a:pt x="5129" y="3830"/>
                  <a:pt x="5129" y="3830"/>
                </a:cubicBezTo>
                <a:cubicBezTo>
                  <a:pt x="5206" y="3830"/>
                  <a:pt x="5206" y="3830"/>
                  <a:pt x="5206" y="3830"/>
                </a:cubicBezTo>
                <a:cubicBezTo>
                  <a:pt x="5253" y="3807"/>
                  <a:pt x="5253" y="3807"/>
                  <a:pt x="5253" y="3807"/>
                </a:cubicBezTo>
                <a:cubicBezTo>
                  <a:pt x="5312" y="3801"/>
                  <a:pt x="5312" y="3801"/>
                  <a:pt x="5312" y="3801"/>
                </a:cubicBezTo>
                <a:cubicBezTo>
                  <a:pt x="5295" y="3765"/>
                  <a:pt x="5295" y="3765"/>
                  <a:pt x="5295" y="3765"/>
                </a:cubicBezTo>
                <a:cubicBezTo>
                  <a:pt x="5295" y="3694"/>
                  <a:pt x="5295" y="3694"/>
                  <a:pt x="5295" y="3694"/>
                </a:cubicBezTo>
                <a:cubicBezTo>
                  <a:pt x="5336" y="3641"/>
                  <a:pt x="5336" y="3641"/>
                  <a:pt x="5336" y="3641"/>
                </a:cubicBezTo>
                <a:cubicBezTo>
                  <a:pt x="5378" y="3641"/>
                  <a:pt x="5378" y="3641"/>
                  <a:pt x="5378" y="3641"/>
                </a:cubicBezTo>
                <a:cubicBezTo>
                  <a:pt x="5395" y="3605"/>
                  <a:pt x="5395" y="3605"/>
                  <a:pt x="5395" y="3605"/>
                </a:cubicBezTo>
                <a:cubicBezTo>
                  <a:pt x="5455" y="3611"/>
                  <a:pt x="5455" y="3611"/>
                  <a:pt x="5455" y="3611"/>
                </a:cubicBezTo>
                <a:cubicBezTo>
                  <a:pt x="5508" y="3575"/>
                  <a:pt x="5508" y="3575"/>
                  <a:pt x="5508" y="3575"/>
                </a:cubicBezTo>
                <a:cubicBezTo>
                  <a:pt x="5544" y="3534"/>
                  <a:pt x="5544" y="3534"/>
                  <a:pt x="5544" y="3534"/>
                </a:cubicBezTo>
                <a:cubicBezTo>
                  <a:pt x="5609" y="3528"/>
                  <a:pt x="5609" y="3528"/>
                  <a:pt x="5609" y="3528"/>
                </a:cubicBezTo>
                <a:cubicBezTo>
                  <a:pt x="5609" y="3528"/>
                  <a:pt x="5668" y="3540"/>
                  <a:pt x="5680" y="3546"/>
                </a:cubicBezTo>
                <a:cubicBezTo>
                  <a:pt x="5692" y="3546"/>
                  <a:pt x="5662" y="3569"/>
                  <a:pt x="5662" y="3569"/>
                </a:cubicBezTo>
                <a:cubicBezTo>
                  <a:pt x="5585" y="3569"/>
                  <a:pt x="5585" y="3569"/>
                  <a:pt x="5585" y="3569"/>
                </a:cubicBezTo>
                <a:cubicBezTo>
                  <a:pt x="5585" y="3569"/>
                  <a:pt x="5561" y="3587"/>
                  <a:pt x="5550" y="3593"/>
                </a:cubicBezTo>
                <a:cubicBezTo>
                  <a:pt x="5538" y="3599"/>
                  <a:pt x="5550" y="3646"/>
                  <a:pt x="5550" y="3646"/>
                </a:cubicBezTo>
                <a:cubicBezTo>
                  <a:pt x="5579" y="3658"/>
                  <a:pt x="5579" y="3658"/>
                  <a:pt x="5579" y="3658"/>
                </a:cubicBezTo>
                <a:cubicBezTo>
                  <a:pt x="5615" y="3629"/>
                  <a:pt x="5615" y="3629"/>
                  <a:pt x="5615" y="3629"/>
                </a:cubicBezTo>
                <a:cubicBezTo>
                  <a:pt x="5638" y="3611"/>
                  <a:pt x="5638" y="3611"/>
                  <a:pt x="5638" y="3611"/>
                </a:cubicBezTo>
                <a:cubicBezTo>
                  <a:pt x="5686" y="3599"/>
                  <a:pt x="5686" y="3599"/>
                  <a:pt x="5686" y="3599"/>
                </a:cubicBezTo>
                <a:cubicBezTo>
                  <a:pt x="5739" y="3575"/>
                  <a:pt x="5739" y="3575"/>
                  <a:pt x="5739" y="3575"/>
                </a:cubicBezTo>
                <a:cubicBezTo>
                  <a:pt x="5793" y="3563"/>
                  <a:pt x="5793" y="3563"/>
                  <a:pt x="5793" y="3563"/>
                </a:cubicBezTo>
                <a:cubicBezTo>
                  <a:pt x="5828" y="3510"/>
                  <a:pt x="5828" y="3510"/>
                  <a:pt x="5828" y="3510"/>
                </a:cubicBezTo>
                <a:cubicBezTo>
                  <a:pt x="5870" y="3480"/>
                  <a:pt x="5870" y="3480"/>
                  <a:pt x="5870" y="3480"/>
                </a:cubicBezTo>
                <a:cubicBezTo>
                  <a:pt x="5876" y="3439"/>
                  <a:pt x="5876" y="3439"/>
                  <a:pt x="5876" y="3439"/>
                </a:cubicBezTo>
                <a:cubicBezTo>
                  <a:pt x="5822" y="3451"/>
                  <a:pt x="5822" y="3451"/>
                  <a:pt x="5822" y="3451"/>
                </a:cubicBezTo>
                <a:cubicBezTo>
                  <a:pt x="5787" y="3510"/>
                  <a:pt x="5787" y="3510"/>
                  <a:pt x="5787" y="3510"/>
                </a:cubicBezTo>
                <a:cubicBezTo>
                  <a:pt x="5722" y="3516"/>
                  <a:pt x="5722" y="3516"/>
                  <a:pt x="5722" y="3516"/>
                </a:cubicBezTo>
                <a:cubicBezTo>
                  <a:pt x="5668" y="3492"/>
                  <a:pt x="5668" y="3492"/>
                  <a:pt x="5668" y="3492"/>
                </a:cubicBezTo>
                <a:cubicBezTo>
                  <a:pt x="5615" y="3445"/>
                  <a:pt x="5615" y="3445"/>
                  <a:pt x="5615" y="3445"/>
                </a:cubicBezTo>
                <a:cubicBezTo>
                  <a:pt x="5585" y="3374"/>
                  <a:pt x="5585" y="3374"/>
                  <a:pt x="5585" y="3374"/>
                </a:cubicBezTo>
                <a:cubicBezTo>
                  <a:pt x="5638" y="3338"/>
                  <a:pt x="5638" y="3338"/>
                  <a:pt x="5638" y="3338"/>
                </a:cubicBezTo>
                <a:cubicBezTo>
                  <a:pt x="5633" y="3273"/>
                  <a:pt x="5633" y="3273"/>
                  <a:pt x="5633" y="3273"/>
                </a:cubicBezTo>
                <a:cubicBezTo>
                  <a:pt x="5561" y="3267"/>
                  <a:pt x="5561" y="3267"/>
                  <a:pt x="5561" y="3267"/>
                </a:cubicBezTo>
                <a:cubicBezTo>
                  <a:pt x="5484" y="3291"/>
                  <a:pt x="5484" y="3291"/>
                  <a:pt x="5484" y="3291"/>
                </a:cubicBezTo>
                <a:cubicBezTo>
                  <a:pt x="5401" y="3344"/>
                  <a:pt x="5401" y="3344"/>
                  <a:pt x="5401" y="3344"/>
                </a:cubicBezTo>
                <a:cubicBezTo>
                  <a:pt x="5318" y="3421"/>
                  <a:pt x="5318" y="3421"/>
                  <a:pt x="5318" y="3421"/>
                </a:cubicBezTo>
                <a:cubicBezTo>
                  <a:pt x="5253" y="3468"/>
                  <a:pt x="5253" y="3468"/>
                  <a:pt x="5253" y="3468"/>
                </a:cubicBezTo>
                <a:cubicBezTo>
                  <a:pt x="5277" y="3421"/>
                  <a:pt x="5277" y="3421"/>
                  <a:pt x="5277" y="3421"/>
                </a:cubicBezTo>
                <a:cubicBezTo>
                  <a:pt x="5318" y="3380"/>
                  <a:pt x="5318" y="3380"/>
                  <a:pt x="5318" y="3380"/>
                </a:cubicBezTo>
                <a:cubicBezTo>
                  <a:pt x="5342" y="3356"/>
                  <a:pt x="5342" y="3356"/>
                  <a:pt x="5342" y="3356"/>
                </a:cubicBezTo>
                <a:cubicBezTo>
                  <a:pt x="5277" y="3338"/>
                  <a:pt x="5277" y="3338"/>
                  <a:pt x="5277" y="3338"/>
                </a:cubicBezTo>
                <a:cubicBezTo>
                  <a:pt x="5360" y="3338"/>
                  <a:pt x="5360" y="3338"/>
                  <a:pt x="5360" y="3338"/>
                </a:cubicBezTo>
                <a:cubicBezTo>
                  <a:pt x="5378" y="3297"/>
                  <a:pt x="5378" y="3297"/>
                  <a:pt x="5378" y="3297"/>
                </a:cubicBezTo>
                <a:cubicBezTo>
                  <a:pt x="5425" y="3261"/>
                  <a:pt x="5425" y="3261"/>
                  <a:pt x="5425" y="3261"/>
                </a:cubicBezTo>
                <a:cubicBezTo>
                  <a:pt x="5479" y="3261"/>
                  <a:pt x="5479" y="3261"/>
                  <a:pt x="5479" y="3261"/>
                </a:cubicBezTo>
                <a:cubicBezTo>
                  <a:pt x="5502" y="3214"/>
                  <a:pt x="5502" y="3214"/>
                  <a:pt x="5502" y="3214"/>
                </a:cubicBezTo>
                <a:cubicBezTo>
                  <a:pt x="5550" y="3196"/>
                  <a:pt x="5550" y="3196"/>
                  <a:pt x="5550" y="3196"/>
                </a:cubicBezTo>
                <a:cubicBezTo>
                  <a:pt x="5621" y="3196"/>
                  <a:pt x="5621" y="3196"/>
                  <a:pt x="5621" y="3196"/>
                </a:cubicBezTo>
                <a:cubicBezTo>
                  <a:pt x="5745" y="3190"/>
                  <a:pt x="5745" y="3190"/>
                  <a:pt x="5745" y="3190"/>
                </a:cubicBezTo>
                <a:cubicBezTo>
                  <a:pt x="5811" y="3202"/>
                  <a:pt x="5811" y="3202"/>
                  <a:pt x="5811" y="3202"/>
                </a:cubicBezTo>
                <a:cubicBezTo>
                  <a:pt x="5864" y="3202"/>
                  <a:pt x="5864" y="3202"/>
                  <a:pt x="5864" y="3202"/>
                </a:cubicBezTo>
                <a:cubicBezTo>
                  <a:pt x="5917" y="3166"/>
                  <a:pt x="5917" y="3166"/>
                  <a:pt x="5917" y="3166"/>
                </a:cubicBezTo>
                <a:cubicBezTo>
                  <a:pt x="5959" y="3113"/>
                  <a:pt x="5959" y="3113"/>
                  <a:pt x="5959" y="3113"/>
                </a:cubicBezTo>
                <a:cubicBezTo>
                  <a:pt x="6042" y="3107"/>
                  <a:pt x="6042" y="3107"/>
                  <a:pt x="6042" y="3107"/>
                </a:cubicBezTo>
                <a:cubicBezTo>
                  <a:pt x="6089" y="3089"/>
                  <a:pt x="6089" y="3089"/>
                  <a:pt x="6089" y="3089"/>
                </a:cubicBezTo>
                <a:cubicBezTo>
                  <a:pt x="6113" y="3065"/>
                  <a:pt x="6113" y="3065"/>
                  <a:pt x="6113" y="3065"/>
                </a:cubicBezTo>
                <a:cubicBezTo>
                  <a:pt x="6083" y="3042"/>
                  <a:pt x="6083" y="3042"/>
                  <a:pt x="6083" y="3042"/>
                </a:cubicBezTo>
                <a:cubicBezTo>
                  <a:pt x="6101" y="3018"/>
                  <a:pt x="6101" y="3018"/>
                  <a:pt x="6101" y="3018"/>
                </a:cubicBezTo>
                <a:cubicBezTo>
                  <a:pt x="6107" y="2971"/>
                  <a:pt x="6107" y="2971"/>
                  <a:pt x="6107" y="2971"/>
                </a:cubicBezTo>
                <a:cubicBezTo>
                  <a:pt x="6042" y="2959"/>
                  <a:pt x="6042" y="2959"/>
                  <a:pt x="6042" y="2959"/>
                </a:cubicBezTo>
                <a:cubicBezTo>
                  <a:pt x="6036" y="2935"/>
                  <a:pt x="6036" y="2935"/>
                  <a:pt x="6036" y="2935"/>
                </a:cubicBezTo>
                <a:cubicBezTo>
                  <a:pt x="5965" y="2935"/>
                  <a:pt x="5965" y="2935"/>
                  <a:pt x="5965" y="2935"/>
                </a:cubicBezTo>
                <a:cubicBezTo>
                  <a:pt x="5917" y="2959"/>
                  <a:pt x="5917" y="2959"/>
                  <a:pt x="5917" y="2959"/>
                </a:cubicBezTo>
                <a:cubicBezTo>
                  <a:pt x="5882" y="2982"/>
                  <a:pt x="5882" y="2982"/>
                  <a:pt x="5882" y="2982"/>
                </a:cubicBezTo>
                <a:cubicBezTo>
                  <a:pt x="5852" y="2971"/>
                  <a:pt x="5852" y="2971"/>
                  <a:pt x="5852" y="2971"/>
                </a:cubicBezTo>
                <a:cubicBezTo>
                  <a:pt x="5864" y="2941"/>
                  <a:pt x="5864" y="2941"/>
                  <a:pt x="5864" y="2941"/>
                </a:cubicBezTo>
                <a:cubicBezTo>
                  <a:pt x="5923" y="2917"/>
                  <a:pt x="5923" y="2917"/>
                  <a:pt x="5923" y="2917"/>
                </a:cubicBezTo>
                <a:cubicBezTo>
                  <a:pt x="5994" y="2899"/>
                  <a:pt x="5994" y="2899"/>
                  <a:pt x="5994" y="2899"/>
                </a:cubicBezTo>
                <a:cubicBezTo>
                  <a:pt x="6030" y="2876"/>
                  <a:pt x="6030" y="2876"/>
                  <a:pt x="6030" y="2876"/>
                </a:cubicBezTo>
                <a:cubicBezTo>
                  <a:pt x="5982" y="2870"/>
                  <a:pt x="5982" y="2870"/>
                  <a:pt x="5982" y="2870"/>
                </a:cubicBezTo>
                <a:cubicBezTo>
                  <a:pt x="5935" y="2846"/>
                  <a:pt x="5935" y="2846"/>
                  <a:pt x="5935" y="2846"/>
                </a:cubicBezTo>
                <a:cubicBezTo>
                  <a:pt x="5876" y="2828"/>
                  <a:pt x="5876" y="2828"/>
                  <a:pt x="5876" y="2828"/>
                </a:cubicBezTo>
                <a:cubicBezTo>
                  <a:pt x="5840" y="2799"/>
                  <a:pt x="5840" y="2799"/>
                  <a:pt x="5840" y="2799"/>
                </a:cubicBezTo>
                <a:cubicBezTo>
                  <a:pt x="5799" y="2763"/>
                  <a:pt x="5799" y="2763"/>
                  <a:pt x="5799" y="2763"/>
                </a:cubicBezTo>
                <a:cubicBezTo>
                  <a:pt x="5781" y="2727"/>
                  <a:pt x="5781" y="2727"/>
                  <a:pt x="5781" y="2727"/>
                </a:cubicBezTo>
                <a:cubicBezTo>
                  <a:pt x="5804" y="2727"/>
                  <a:pt x="5804" y="2727"/>
                  <a:pt x="5804" y="2727"/>
                </a:cubicBezTo>
                <a:cubicBezTo>
                  <a:pt x="5811" y="2704"/>
                  <a:pt x="5811" y="2704"/>
                  <a:pt x="5811" y="2704"/>
                </a:cubicBezTo>
                <a:cubicBezTo>
                  <a:pt x="5775" y="2650"/>
                  <a:pt x="5775" y="2650"/>
                  <a:pt x="5775" y="2650"/>
                </a:cubicBezTo>
                <a:cubicBezTo>
                  <a:pt x="5727" y="2585"/>
                  <a:pt x="5727" y="2585"/>
                  <a:pt x="5727" y="2585"/>
                </a:cubicBezTo>
                <a:cubicBezTo>
                  <a:pt x="5656" y="2484"/>
                  <a:pt x="5656" y="2484"/>
                  <a:pt x="5656" y="2484"/>
                </a:cubicBezTo>
                <a:cubicBezTo>
                  <a:pt x="5633" y="2431"/>
                  <a:pt x="5633" y="2431"/>
                  <a:pt x="5633" y="2431"/>
                </a:cubicBezTo>
                <a:cubicBezTo>
                  <a:pt x="5579" y="2496"/>
                  <a:pt x="5579" y="2496"/>
                  <a:pt x="5579" y="2496"/>
                </a:cubicBezTo>
                <a:cubicBezTo>
                  <a:pt x="5579" y="2550"/>
                  <a:pt x="5579" y="2550"/>
                  <a:pt x="5579" y="2550"/>
                </a:cubicBezTo>
                <a:cubicBezTo>
                  <a:pt x="5526" y="2573"/>
                  <a:pt x="5526" y="2573"/>
                  <a:pt x="5526" y="2573"/>
                </a:cubicBezTo>
                <a:cubicBezTo>
                  <a:pt x="5496" y="2609"/>
                  <a:pt x="5496" y="2609"/>
                  <a:pt x="5496" y="2609"/>
                </a:cubicBezTo>
                <a:cubicBezTo>
                  <a:pt x="5443" y="2603"/>
                  <a:pt x="5443" y="2603"/>
                  <a:pt x="5443" y="2603"/>
                </a:cubicBezTo>
                <a:cubicBezTo>
                  <a:pt x="5431" y="2573"/>
                  <a:pt x="5431" y="2573"/>
                  <a:pt x="5431" y="2573"/>
                </a:cubicBezTo>
                <a:cubicBezTo>
                  <a:pt x="5395" y="2544"/>
                  <a:pt x="5395" y="2544"/>
                  <a:pt x="5395" y="2544"/>
                </a:cubicBezTo>
                <a:cubicBezTo>
                  <a:pt x="5342" y="2555"/>
                  <a:pt x="5342" y="2555"/>
                  <a:pt x="5342" y="2555"/>
                </a:cubicBezTo>
                <a:cubicBezTo>
                  <a:pt x="5360" y="2496"/>
                  <a:pt x="5360" y="2496"/>
                  <a:pt x="5360" y="2496"/>
                </a:cubicBezTo>
                <a:cubicBezTo>
                  <a:pt x="5360" y="2419"/>
                  <a:pt x="5360" y="2419"/>
                  <a:pt x="5360" y="2419"/>
                </a:cubicBezTo>
                <a:cubicBezTo>
                  <a:pt x="5354" y="2372"/>
                  <a:pt x="5354" y="2372"/>
                  <a:pt x="5354" y="2372"/>
                </a:cubicBezTo>
                <a:cubicBezTo>
                  <a:pt x="5295" y="2372"/>
                  <a:pt x="5295" y="2372"/>
                  <a:pt x="5295" y="2372"/>
                </a:cubicBezTo>
                <a:cubicBezTo>
                  <a:pt x="5247" y="2342"/>
                  <a:pt x="5247" y="2342"/>
                  <a:pt x="5247" y="2342"/>
                </a:cubicBezTo>
                <a:cubicBezTo>
                  <a:pt x="5200" y="2295"/>
                  <a:pt x="5200" y="2295"/>
                  <a:pt x="5200" y="2295"/>
                </a:cubicBezTo>
                <a:cubicBezTo>
                  <a:pt x="5117" y="2247"/>
                  <a:pt x="5117" y="2247"/>
                  <a:pt x="5117" y="2247"/>
                </a:cubicBezTo>
                <a:cubicBezTo>
                  <a:pt x="5093" y="2265"/>
                  <a:pt x="5093" y="2265"/>
                  <a:pt x="5093" y="2265"/>
                </a:cubicBezTo>
                <a:cubicBezTo>
                  <a:pt x="5022" y="2265"/>
                  <a:pt x="5022" y="2265"/>
                  <a:pt x="5022" y="2265"/>
                </a:cubicBezTo>
                <a:cubicBezTo>
                  <a:pt x="4992" y="2247"/>
                  <a:pt x="4992" y="2247"/>
                  <a:pt x="4992" y="2247"/>
                </a:cubicBezTo>
                <a:cubicBezTo>
                  <a:pt x="4915" y="2247"/>
                  <a:pt x="4915" y="2247"/>
                  <a:pt x="4915" y="2247"/>
                </a:cubicBezTo>
                <a:cubicBezTo>
                  <a:pt x="4886" y="2277"/>
                  <a:pt x="4886" y="2277"/>
                  <a:pt x="4886" y="2277"/>
                </a:cubicBezTo>
                <a:cubicBezTo>
                  <a:pt x="4915" y="2324"/>
                  <a:pt x="4915" y="2324"/>
                  <a:pt x="4915" y="2324"/>
                </a:cubicBezTo>
                <a:cubicBezTo>
                  <a:pt x="4903" y="2384"/>
                  <a:pt x="4903" y="2384"/>
                  <a:pt x="4903" y="2384"/>
                </a:cubicBezTo>
                <a:cubicBezTo>
                  <a:pt x="4909" y="2425"/>
                  <a:pt x="4909" y="2425"/>
                  <a:pt x="4909" y="2425"/>
                </a:cubicBezTo>
                <a:cubicBezTo>
                  <a:pt x="4939" y="2478"/>
                  <a:pt x="4939" y="2478"/>
                  <a:pt x="4939" y="2478"/>
                </a:cubicBezTo>
                <a:cubicBezTo>
                  <a:pt x="4897" y="2478"/>
                  <a:pt x="4897" y="2478"/>
                  <a:pt x="4897" y="2478"/>
                </a:cubicBezTo>
                <a:cubicBezTo>
                  <a:pt x="4897" y="2532"/>
                  <a:pt x="4897" y="2532"/>
                  <a:pt x="4897" y="2532"/>
                </a:cubicBezTo>
                <a:cubicBezTo>
                  <a:pt x="4874" y="2561"/>
                  <a:pt x="4874" y="2561"/>
                  <a:pt x="4874" y="2561"/>
                </a:cubicBezTo>
                <a:cubicBezTo>
                  <a:pt x="4909" y="2579"/>
                  <a:pt x="4909" y="2579"/>
                  <a:pt x="4909" y="2579"/>
                </a:cubicBezTo>
                <a:cubicBezTo>
                  <a:pt x="4957" y="2621"/>
                  <a:pt x="4957" y="2621"/>
                  <a:pt x="4957" y="2621"/>
                </a:cubicBezTo>
                <a:cubicBezTo>
                  <a:pt x="4974" y="2686"/>
                  <a:pt x="4974" y="2686"/>
                  <a:pt x="4974" y="2686"/>
                </a:cubicBezTo>
                <a:cubicBezTo>
                  <a:pt x="4974" y="2757"/>
                  <a:pt x="4974" y="2757"/>
                  <a:pt x="4974" y="2757"/>
                </a:cubicBezTo>
                <a:cubicBezTo>
                  <a:pt x="4939" y="2810"/>
                  <a:pt x="4939" y="2810"/>
                  <a:pt x="4939" y="2810"/>
                </a:cubicBezTo>
                <a:cubicBezTo>
                  <a:pt x="4886" y="2852"/>
                  <a:pt x="4886" y="2852"/>
                  <a:pt x="4886" y="2852"/>
                </a:cubicBezTo>
                <a:cubicBezTo>
                  <a:pt x="4814" y="2858"/>
                  <a:pt x="4814" y="2858"/>
                  <a:pt x="4814" y="2858"/>
                </a:cubicBezTo>
                <a:cubicBezTo>
                  <a:pt x="4856" y="2923"/>
                  <a:pt x="4856" y="2923"/>
                  <a:pt x="4856" y="2923"/>
                </a:cubicBezTo>
                <a:cubicBezTo>
                  <a:pt x="4856" y="3000"/>
                  <a:pt x="4856" y="3000"/>
                  <a:pt x="4856" y="3000"/>
                </a:cubicBezTo>
                <a:cubicBezTo>
                  <a:pt x="4874" y="3048"/>
                  <a:pt x="4874" y="3048"/>
                  <a:pt x="4874" y="3048"/>
                </a:cubicBezTo>
                <a:cubicBezTo>
                  <a:pt x="4862" y="3083"/>
                  <a:pt x="4862" y="3083"/>
                  <a:pt x="4862" y="3083"/>
                </a:cubicBezTo>
                <a:cubicBezTo>
                  <a:pt x="4832" y="3131"/>
                  <a:pt x="4832" y="3131"/>
                  <a:pt x="4832" y="3131"/>
                </a:cubicBezTo>
                <a:cubicBezTo>
                  <a:pt x="4761" y="3137"/>
                  <a:pt x="4761" y="3137"/>
                  <a:pt x="4761" y="3137"/>
                </a:cubicBezTo>
                <a:cubicBezTo>
                  <a:pt x="4725" y="3071"/>
                  <a:pt x="4725" y="3071"/>
                  <a:pt x="4725" y="3071"/>
                </a:cubicBezTo>
                <a:cubicBezTo>
                  <a:pt x="4672" y="3018"/>
                  <a:pt x="4672" y="3018"/>
                  <a:pt x="4672" y="3018"/>
                </a:cubicBezTo>
                <a:cubicBezTo>
                  <a:pt x="4672" y="2965"/>
                  <a:pt x="4672" y="2965"/>
                  <a:pt x="4672" y="2965"/>
                </a:cubicBezTo>
                <a:cubicBezTo>
                  <a:pt x="4660" y="2899"/>
                  <a:pt x="4660" y="2899"/>
                  <a:pt x="4660" y="2899"/>
                </a:cubicBezTo>
                <a:cubicBezTo>
                  <a:pt x="4666" y="2840"/>
                  <a:pt x="4666" y="2840"/>
                  <a:pt x="4666" y="2840"/>
                </a:cubicBezTo>
                <a:cubicBezTo>
                  <a:pt x="4577" y="2828"/>
                  <a:pt x="4577" y="2828"/>
                  <a:pt x="4577" y="2828"/>
                </a:cubicBezTo>
                <a:cubicBezTo>
                  <a:pt x="4512" y="2828"/>
                  <a:pt x="4512" y="2828"/>
                  <a:pt x="4512" y="2828"/>
                </a:cubicBezTo>
                <a:cubicBezTo>
                  <a:pt x="4482" y="2805"/>
                  <a:pt x="4482" y="2805"/>
                  <a:pt x="4482" y="2805"/>
                </a:cubicBezTo>
                <a:cubicBezTo>
                  <a:pt x="4399" y="2787"/>
                  <a:pt x="4399" y="2787"/>
                  <a:pt x="4399" y="2787"/>
                </a:cubicBezTo>
                <a:cubicBezTo>
                  <a:pt x="4364" y="2751"/>
                  <a:pt x="4364" y="2751"/>
                  <a:pt x="4364" y="2751"/>
                </a:cubicBezTo>
                <a:cubicBezTo>
                  <a:pt x="4293" y="2716"/>
                  <a:pt x="4293" y="2716"/>
                  <a:pt x="4293" y="2716"/>
                </a:cubicBezTo>
                <a:cubicBezTo>
                  <a:pt x="4222" y="2674"/>
                  <a:pt x="4222" y="2674"/>
                  <a:pt x="4222" y="2674"/>
                </a:cubicBezTo>
                <a:cubicBezTo>
                  <a:pt x="4121" y="2698"/>
                  <a:pt x="4121" y="2698"/>
                  <a:pt x="4121" y="2698"/>
                </a:cubicBezTo>
                <a:cubicBezTo>
                  <a:pt x="4103" y="2662"/>
                  <a:pt x="4103" y="2662"/>
                  <a:pt x="4103" y="2662"/>
                </a:cubicBezTo>
                <a:cubicBezTo>
                  <a:pt x="4061" y="2573"/>
                  <a:pt x="4061" y="2573"/>
                  <a:pt x="4061" y="2573"/>
                </a:cubicBezTo>
                <a:cubicBezTo>
                  <a:pt x="4014" y="2555"/>
                  <a:pt x="4014" y="2555"/>
                  <a:pt x="4014" y="2555"/>
                </a:cubicBezTo>
                <a:cubicBezTo>
                  <a:pt x="3978" y="2520"/>
                  <a:pt x="3978" y="2520"/>
                  <a:pt x="3978" y="2520"/>
                </a:cubicBezTo>
                <a:cubicBezTo>
                  <a:pt x="3990" y="2413"/>
                  <a:pt x="3990" y="2413"/>
                  <a:pt x="3990" y="2413"/>
                </a:cubicBezTo>
                <a:cubicBezTo>
                  <a:pt x="4038" y="2336"/>
                  <a:pt x="4038" y="2336"/>
                  <a:pt x="4038" y="2336"/>
                </a:cubicBezTo>
                <a:cubicBezTo>
                  <a:pt x="4091" y="2265"/>
                  <a:pt x="4091" y="2265"/>
                  <a:pt x="4091" y="2265"/>
                </a:cubicBezTo>
                <a:cubicBezTo>
                  <a:pt x="4150" y="2235"/>
                  <a:pt x="4150" y="2235"/>
                  <a:pt x="4150" y="2235"/>
                </a:cubicBezTo>
                <a:cubicBezTo>
                  <a:pt x="4198" y="2200"/>
                  <a:pt x="4198" y="2200"/>
                  <a:pt x="4198" y="2200"/>
                </a:cubicBezTo>
                <a:cubicBezTo>
                  <a:pt x="4180" y="2158"/>
                  <a:pt x="4180" y="2158"/>
                  <a:pt x="4180" y="2158"/>
                </a:cubicBezTo>
                <a:cubicBezTo>
                  <a:pt x="4103" y="2141"/>
                  <a:pt x="4103" y="2141"/>
                  <a:pt x="4103" y="2141"/>
                </a:cubicBezTo>
                <a:cubicBezTo>
                  <a:pt x="4014" y="2111"/>
                  <a:pt x="4014" y="2111"/>
                  <a:pt x="4014" y="2111"/>
                </a:cubicBezTo>
                <a:cubicBezTo>
                  <a:pt x="4115" y="2129"/>
                  <a:pt x="4115" y="2129"/>
                  <a:pt x="4115" y="2129"/>
                </a:cubicBezTo>
                <a:cubicBezTo>
                  <a:pt x="4198" y="2146"/>
                  <a:pt x="4198" y="2146"/>
                  <a:pt x="4198" y="2146"/>
                </a:cubicBezTo>
                <a:cubicBezTo>
                  <a:pt x="4239" y="2141"/>
                  <a:pt x="4239" y="2141"/>
                  <a:pt x="4239" y="2141"/>
                </a:cubicBezTo>
                <a:cubicBezTo>
                  <a:pt x="4245" y="2099"/>
                  <a:pt x="4245" y="2099"/>
                  <a:pt x="4245" y="2099"/>
                </a:cubicBezTo>
                <a:cubicBezTo>
                  <a:pt x="4316" y="2117"/>
                  <a:pt x="4316" y="2117"/>
                  <a:pt x="4316" y="2117"/>
                </a:cubicBezTo>
                <a:cubicBezTo>
                  <a:pt x="4352" y="2111"/>
                  <a:pt x="4352" y="2111"/>
                  <a:pt x="4352" y="2111"/>
                </a:cubicBezTo>
                <a:cubicBezTo>
                  <a:pt x="4358" y="2075"/>
                  <a:pt x="4358" y="2075"/>
                  <a:pt x="4358" y="2075"/>
                </a:cubicBezTo>
                <a:cubicBezTo>
                  <a:pt x="4381" y="2063"/>
                  <a:pt x="4381" y="2063"/>
                  <a:pt x="4381" y="2063"/>
                </a:cubicBezTo>
                <a:cubicBezTo>
                  <a:pt x="4399" y="2016"/>
                  <a:pt x="4399" y="2016"/>
                  <a:pt x="4399" y="2016"/>
                </a:cubicBezTo>
                <a:cubicBezTo>
                  <a:pt x="4346" y="2010"/>
                  <a:pt x="4346" y="2010"/>
                  <a:pt x="4346" y="2010"/>
                </a:cubicBezTo>
                <a:cubicBezTo>
                  <a:pt x="4287" y="2004"/>
                  <a:pt x="4287" y="2004"/>
                  <a:pt x="4287" y="2004"/>
                </a:cubicBezTo>
                <a:cubicBezTo>
                  <a:pt x="4263" y="1980"/>
                  <a:pt x="4263" y="1980"/>
                  <a:pt x="4263" y="1980"/>
                </a:cubicBezTo>
                <a:cubicBezTo>
                  <a:pt x="4192" y="1951"/>
                  <a:pt x="4192" y="1951"/>
                  <a:pt x="4192" y="1951"/>
                </a:cubicBezTo>
                <a:cubicBezTo>
                  <a:pt x="4239" y="1957"/>
                  <a:pt x="4239" y="1957"/>
                  <a:pt x="4239" y="1957"/>
                </a:cubicBezTo>
                <a:cubicBezTo>
                  <a:pt x="4316" y="1975"/>
                  <a:pt x="4316" y="1975"/>
                  <a:pt x="4316" y="1975"/>
                </a:cubicBezTo>
                <a:cubicBezTo>
                  <a:pt x="4370" y="1992"/>
                  <a:pt x="4370" y="1992"/>
                  <a:pt x="4370" y="1992"/>
                </a:cubicBezTo>
                <a:cubicBezTo>
                  <a:pt x="4417" y="1975"/>
                  <a:pt x="4417" y="1975"/>
                  <a:pt x="4417" y="1975"/>
                </a:cubicBezTo>
                <a:cubicBezTo>
                  <a:pt x="4453" y="1933"/>
                  <a:pt x="4453" y="1933"/>
                  <a:pt x="4453" y="1933"/>
                </a:cubicBezTo>
                <a:cubicBezTo>
                  <a:pt x="4417" y="1897"/>
                  <a:pt x="4417" y="1897"/>
                  <a:pt x="4417" y="1897"/>
                </a:cubicBezTo>
                <a:cubicBezTo>
                  <a:pt x="4470" y="1897"/>
                  <a:pt x="4470" y="1897"/>
                  <a:pt x="4470" y="1897"/>
                </a:cubicBezTo>
                <a:cubicBezTo>
                  <a:pt x="4500" y="1927"/>
                  <a:pt x="4500" y="1927"/>
                  <a:pt x="4500" y="1927"/>
                </a:cubicBezTo>
                <a:cubicBezTo>
                  <a:pt x="4476" y="1963"/>
                  <a:pt x="4476" y="1963"/>
                  <a:pt x="4476" y="1963"/>
                </a:cubicBezTo>
                <a:cubicBezTo>
                  <a:pt x="4453" y="2028"/>
                  <a:pt x="4453" y="2028"/>
                  <a:pt x="4453" y="2028"/>
                </a:cubicBezTo>
                <a:cubicBezTo>
                  <a:pt x="4453" y="2105"/>
                  <a:pt x="4453" y="2105"/>
                  <a:pt x="4453" y="2105"/>
                </a:cubicBezTo>
                <a:cubicBezTo>
                  <a:pt x="4399" y="2117"/>
                  <a:pt x="4399" y="2117"/>
                  <a:pt x="4399" y="2117"/>
                </a:cubicBezTo>
                <a:cubicBezTo>
                  <a:pt x="4417" y="2152"/>
                  <a:pt x="4417" y="2152"/>
                  <a:pt x="4417" y="2152"/>
                </a:cubicBezTo>
                <a:cubicBezTo>
                  <a:pt x="4470" y="2158"/>
                  <a:pt x="4470" y="2158"/>
                  <a:pt x="4470" y="2158"/>
                </a:cubicBezTo>
                <a:cubicBezTo>
                  <a:pt x="4470" y="2188"/>
                  <a:pt x="4470" y="2188"/>
                  <a:pt x="4470" y="2188"/>
                </a:cubicBezTo>
                <a:cubicBezTo>
                  <a:pt x="4470" y="2188"/>
                  <a:pt x="4524" y="2200"/>
                  <a:pt x="4542" y="2182"/>
                </a:cubicBezTo>
                <a:cubicBezTo>
                  <a:pt x="4559" y="2141"/>
                  <a:pt x="4559" y="2141"/>
                  <a:pt x="4559" y="2141"/>
                </a:cubicBezTo>
                <a:cubicBezTo>
                  <a:pt x="4631" y="2146"/>
                  <a:pt x="4631" y="2146"/>
                  <a:pt x="4631" y="2146"/>
                </a:cubicBezTo>
                <a:cubicBezTo>
                  <a:pt x="4666" y="2152"/>
                  <a:pt x="4666" y="2152"/>
                  <a:pt x="4666" y="2152"/>
                </a:cubicBezTo>
                <a:cubicBezTo>
                  <a:pt x="4702" y="2170"/>
                  <a:pt x="4702" y="2170"/>
                  <a:pt x="4702" y="2170"/>
                </a:cubicBezTo>
                <a:cubicBezTo>
                  <a:pt x="4755" y="2170"/>
                  <a:pt x="4755" y="2170"/>
                  <a:pt x="4755" y="2170"/>
                </a:cubicBezTo>
                <a:cubicBezTo>
                  <a:pt x="4761" y="2123"/>
                  <a:pt x="4761" y="2123"/>
                  <a:pt x="4761" y="2123"/>
                </a:cubicBezTo>
                <a:cubicBezTo>
                  <a:pt x="4708" y="2111"/>
                  <a:pt x="4708" y="2111"/>
                  <a:pt x="4708" y="2111"/>
                </a:cubicBezTo>
                <a:cubicBezTo>
                  <a:pt x="4684" y="2057"/>
                  <a:pt x="4684" y="2057"/>
                  <a:pt x="4684" y="2057"/>
                </a:cubicBezTo>
                <a:cubicBezTo>
                  <a:pt x="4619" y="2052"/>
                  <a:pt x="4619" y="2052"/>
                  <a:pt x="4619" y="2052"/>
                </a:cubicBezTo>
                <a:cubicBezTo>
                  <a:pt x="4565" y="2010"/>
                  <a:pt x="4565" y="2010"/>
                  <a:pt x="4565" y="2010"/>
                </a:cubicBezTo>
                <a:cubicBezTo>
                  <a:pt x="4518" y="1998"/>
                  <a:pt x="4518" y="1998"/>
                  <a:pt x="4518" y="1998"/>
                </a:cubicBezTo>
                <a:cubicBezTo>
                  <a:pt x="4518" y="1968"/>
                  <a:pt x="4518" y="1968"/>
                  <a:pt x="4518" y="1968"/>
                </a:cubicBezTo>
                <a:cubicBezTo>
                  <a:pt x="4565" y="1975"/>
                  <a:pt x="4565" y="1975"/>
                  <a:pt x="4565" y="1975"/>
                </a:cubicBezTo>
                <a:cubicBezTo>
                  <a:pt x="4583" y="1957"/>
                  <a:pt x="4583" y="1957"/>
                  <a:pt x="4583" y="1957"/>
                </a:cubicBezTo>
                <a:cubicBezTo>
                  <a:pt x="4577" y="1927"/>
                  <a:pt x="4577" y="1927"/>
                  <a:pt x="4577" y="1927"/>
                </a:cubicBezTo>
                <a:cubicBezTo>
                  <a:pt x="4631" y="1927"/>
                  <a:pt x="4631" y="1927"/>
                  <a:pt x="4631" y="1927"/>
                </a:cubicBezTo>
                <a:cubicBezTo>
                  <a:pt x="4648" y="1891"/>
                  <a:pt x="4648" y="1891"/>
                  <a:pt x="4648" y="1891"/>
                </a:cubicBezTo>
                <a:cubicBezTo>
                  <a:pt x="4702" y="1856"/>
                  <a:pt x="4702" y="1856"/>
                  <a:pt x="4702" y="1856"/>
                </a:cubicBezTo>
                <a:cubicBezTo>
                  <a:pt x="4720" y="1820"/>
                  <a:pt x="4720" y="1820"/>
                  <a:pt x="4720" y="1820"/>
                </a:cubicBezTo>
                <a:cubicBezTo>
                  <a:pt x="4690" y="1791"/>
                  <a:pt x="4690" y="1791"/>
                  <a:pt x="4690" y="1791"/>
                </a:cubicBezTo>
                <a:cubicBezTo>
                  <a:pt x="4666" y="1731"/>
                  <a:pt x="4666" y="1731"/>
                  <a:pt x="4666" y="1731"/>
                </a:cubicBezTo>
                <a:cubicBezTo>
                  <a:pt x="4714" y="1725"/>
                  <a:pt x="4714" y="1725"/>
                  <a:pt x="4714" y="1725"/>
                </a:cubicBezTo>
                <a:cubicBezTo>
                  <a:pt x="4725" y="1678"/>
                  <a:pt x="4725" y="1678"/>
                  <a:pt x="4725" y="1678"/>
                </a:cubicBezTo>
                <a:cubicBezTo>
                  <a:pt x="4690" y="1636"/>
                  <a:pt x="4690" y="1636"/>
                  <a:pt x="4690" y="1636"/>
                </a:cubicBezTo>
                <a:cubicBezTo>
                  <a:pt x="4642" y="1613"/>
                  <a:pt x="4642" y="1613"/>
                  <a:pt x="4642" y="1613"/>
                </a:cubicBezTo>
                <a:cubicBezTo>
                  <a:pt x="4571" y="1577"/>
                  <a:pt x="4571" y="1577"/>
                  <a:pt x="4571" y="1577"/>
                </a:cubicBezTo>
                <a:cubicBezTo>
                  <a:pt x="4648" y="1577"/>
                  <a:pt x="4648" y="1577"/>
                  <a:pt x="4648" y="1577"/>
                </a:cubicBezTo>
                <a:cubicBezTo>
                  <a:pt x="4654" y="1559"/>
                  <a:pt x="4654" y="1559"/>
                  <a:pt x="4654" y="1559"/>
                </a:cubicBezTo>
                <a:cubicBezTo>
                  <a:pt x="4714" y="1565"/>
                  <a:pt x="4714" y="1565"/>
                  <a:pt x="4714" y="1565"/>
                </a:cubicBezTo>
                <a:cubicBezTo>
                  <a:pt x="4755" y="1589"/>
                  <a:pt x="4755" y="1589"/>
                  <a:pt x="4755" y="1589"/>
                </a:cubicBezTo>
                <a:cubicBezTo>
                  <a:pt x="4814" y="1583"/>
                  <a:pt x="4814" y="1583"/>
                  <a:pt x="4814" y="1583"/>
                </a:cubicBezTo>
                <a:cubicBezTo>
                  <a:pt x="4868" y="1571"/>
                  <a:pt x="4868" y="1571"/>
                  <a:pt x="4868" y="1571"/>
                </a:cubicBezTo>
                <a:cubicBezTo>
                  <a:pt x="4820" y="1530"/>
                  <a:pt x="4820" y="1530"/>
                  <a:pt x="4820" y="1530"/>
                </a:cubicBezTo>
                <a:cubicBezTo>
                  <a:pt x="4856" y="1524"/>
                  <a:pt x="4856" y="1524"/>
                  <a:pt x="4856" y="1524"/>
                </a:cubicBezTo>
                <a:cubicBezTo>
                  <a:pt x="4903" y="1571"/>
                  <a:pt x="4903" y="1571"/>
                  <a:pt x="4903" y="1571"/>
                </a:cubicBezTo>
                <a:cubicBezTo>
                  <a:pt x="4957" y="1577"/>
                  <a:pt x="4957" y="1577"/>
                  <a:pt x="4957" y="1577"/>
                </a:cubicBezTo>
                <a:cubicBezTo>
                  <a:pt x="4980" y="1625"/>
                  <a:pt x="4980" y="1625"/>
                  <a:pt x="4980" y="1625"/>
                </a:cubicBezTo>
                <a:cubicBezTo>
                  <a:pt x="5022" y="1631"/>
                  <a:pt x="5022" y="1631"/>
                  <a:pt x="5022" y="1631"/>
                </a:cubicBezTo>
                <a:cubicBezTo>
                  <a:pt x="5040" y="1666"/>
                  <a:pt x="5040" y="1666"/>
                  <a:pt x="5040" y="1666"/>
                </a:cubicBezTo>
                <a:cubicBezTo>
                  <a:pt x="5087" y="1684"/>
                  <a:pt x="5087" y="1684"/>
                  <a:pt x="5087" y="1684"/>
                </a:cubicBezTo>
                <a:cubicBezTo>
                  <a:pt x="5111" y="1725"/>
                  <a:pt x="5111" y="1725"/>
                  <a:pt x="5111" y="1725"/>
                </a:cubicBezTo>
                <a:cubicBezTo>
                  <a:pt x="5158" y="1743"/>
                  <a:pt x="5158" y="1743"/>
                  <a:pt x="5158" y="1743"/>
                </a:cubicBezTo>
                <a:cubicBezTo>
                  <a:pt x="5194" y="1785"/>
                  <a:pt x="5194" y="1785"/>
                  <a:pt x="5194" y="1785"/>
                </a:cubicBezTo>
                <a:cubicBezTo>
                  <a:pt x="5206" y="1838"/>
                  <a:pt x="5206" y="1838"/>
                  <a:pt x="5206" y="1838"/>
                </a:cubicBezTo>
                <a:cubicBezTo>
                  <a:pt x="5146" y="1891"/>
                  <a:pt x="5146" y="1891"/>
                  <a:pt x="5146" y="1891"/>
                </a:cubicBezTo>
                <a:cubicBezTo>
                  <a:pt x="5099" y="1945"/>
                  <a:pt x="5099" y="1945"/>
                  <a:pt x="5099" y="1945"/>
                </a:cubicBezTo>
                <a:cubicBezTo>
                  <a:pt x="5123" y="1998"/>
                  <a:pt x="5123" y="1998"/>
                  <a:pt x="5123" y="1998"/>
                </a:cubicBezTo>
                <a:cubicBezTo>
                  <a:pt x="5040" y="2010"/>
                  <a:pt x="5040" y="2010"/>
                  <a:pt x="5040" y="2010"/>
                </a:cubicBezTo>
                <a:cubicBezTo>
                  <a:pt x="4992" y="1998"/>
                  <a:pt x="4992" y="1998"/>
                  <a:pt x="4992" y="1998"/>
                </a:cubicBezTo>
                <a:cubicBezTo>
                  <a:pt x="4945" y="1998"/>
                  <a:pt x="4945" y="1998"/>
                  <a:pt x="4945" y="1998"/>
                </a:cubicBezTo>
                <a:cubicBezTo>
                  <a:pt x="4886" y="2040"/>
                  <a:pt x="4886" y="2040"/>
                  <a:pt x="4886" y="2040"/>
                </a:cubicBezTo>
                <a:cubicBezTo>
                  <a:pt x="4886" y="2087"/>
                  <a:pt x="4886" y="2087"/>
                  <a:pt x="4886" y="2087"/>
                </a:cubicBezTo>
                <a:cubicBezTo>
                  <a:pt x="4957" y="2099"/>
                  <a:pt x="4957" y="2099"/>
                  <a:pt x="4957" y="2099"/>
                </a:cubicBezTo>
                <a:cubicBezTo>
                  <a:pt x="5016" y="2093"/>
                  <a:pt x="5016" y="2093"/>
                  <a:pt x="5016" y="2093"/>
                </a:cubicBezTo>
                <a:cubicBezTo>
                  <a:pt x="5028" y="2069"/>
                  <a:pt x="5028" y="2069"/>
                  <a:pt x="5028" y="2069"/>
                </a:cubicBezTo>
                <a:cubicBezTo>
                  <a:pt x="5052" y="2052"/>
                  <a:pt x="5052" y="2052"/>
                  <a:pt x="5052" y="2052"/>
                </a:cubicBezTo>
                <a:cubicBezTo>
                  <a:pt x="5093" y="2063"/>
                  <a:pt x="5093" y="2063"/>
                  <a:pt x="5093" y="2063"/>
                </a:cubicBezTo>
                <a:cubicBezTo>
                  <a:pt x="5158" y="2081"/>
                  <a:pt x="5158" y="2081"/>
                  <a:pt x="5158" y="2081"/>
                </a:cubicBezTo>
                <a:cubicBezTo>
                  <a:pt x="5224" y="2146"/>
                  <a:pt x="5224" y="2146"/>
                  <a:pt x="5224" y="2146"/>
                </a:cubicBezTo>
                <a:cubicBezTo>
                  <a:pt x="5241" y="2182"/>
                  <a:pt x="5241" y="2182"/>
                  <a:pt x="5241" y="2182"/>
                </a:cubicBezTo>
                <a:cubicBezTo>
                  <a:pt x="5277" y="2223"/>
                  <a:pt x="5277" y="2223"/>
                  <a:pt x="5277" y="2223"/>
                </a:cubicBezTo>
                <a:cubicBezTo>
                  <a:pt x="5336" y="2223"/>
                  <a:pt x="5336" y="2223"/>
                  <a:pt x="5336" y="2223"/>
                </a:cubicBezTo>
                <a:cubicBezTo>
                  <a:pt x="5395" y="2277"/>
                  <a:pt x="5395" y="2277"/>
                  <a:pt x="5395" y="2277"/>
                </a:cubicBezTo>
                <a:cubicBezTo>
                  <a:pt x="5484" y="2283"/>
                  <a:pt x="5484" y="2283"/>
                  <a:pt x="5484" y="2283"/>
                </a:cubicBezTo>
                <a:cubicBezTo>
                  <a:pt x="5544" y="2307"/>
                  <a:pt x="5544" y="2307"/>
                  <a:pt x="5544" y="2307"/>
                </a:cubicBezTo>
                <a:cubicBezTo>
                  <a:pt x="5550" y="2271"/>
                  <a:pt x="5550" y="2271"/>
                  <a:pt x="5550" y="2271"/>
                </a:cubicBezTo>
                <a:cubicBezTo>
                  <a:pt x="5455" y="2200"/>
                  <a:pt x="5455" y="2200"/>
                  <a:pt x="5455" y="2200"/>
                </a:cubicBezTo>
                <a:cubicBezTo>
                  <a:pt x="5413" y="2170"/>
                  <a:pt x="5413" y="2170"/>
                  <a:pt x="5413" y="2170"/>
                </a:cubicBezTo>
                <a:cubicBezTo>
                  <a:pt x="5395" y="2134"/>
                  <a:pt x="5395" y="2134"/>
                  <a:pt x="5395" y="2134"/>
                </a:cubicBezTo>
                <a:cubicBezTo>
                  <a:pt x="5455" y="2170"/>
                  <a:pt x="5455" y="2170"/>
                  <a:pt x="5455" y="2170"/>
                </a:cubicBezTo>
                <a:cubicBezTo>
                  <a:pt x="5561" y="2223"/>
                  <a:pt x="5561" y="2223"/>
                  <a:pt x="5561" y="2223"/>
                </a:cubicBezTo>
                <a:cubicBezTo>
                  <a:pt x="5615" y="2253"/>
                  <a:pt x="5615" y="2253"/>
                  <a:pt x="5615" y="2253"/>
                </a:cubicBezTo>
                <a:cubicBezTo>
                  <a:pt x="5615" y="2200"/>
                  <a:pt x="5615" y="2200"/>
                  <a:pt x="5615" y="2200"/>
                </a:cubicBezTo>
                <a:cubicBezTo>
                  <a:pt x="5650" y="2158"/>
                  <a:pt x="5650" y="2158"/>
                  <a:pt x="5650" y="2158"/>
                </a:cubicBezTo>
                <a:cubicBezTo>
                  <a:pt x="5597" y="2129"/>
                  <a:pt x="5597" y="2129"/>
                  <a:pt x="5597" y="2129"/>
                </a:cubicBezTo>
                <a:cubicBezTo>
                  <a:pt x="5585" y="2057"/>
                  <a:pt x="5585" y="2057"/>
                  <a:pt x="5585" y="2057"/>
                </a:cubicBezTo>
                <a:cubicBezTo>
                  <a:pt x="5514" y="2034"/>
                  <a:pt x="5514" y="2034"/>
                  <a:pt x="5514" y="2034"/>
                </a:cubicBezTo>
                <a:cubicBezTo>
                  <a:pt x="5425" y="1939"/>
                  <a:pt x="5425" y="1939"/>
                  <a:pt x="5425" y="1939"/>
                </a:cubicBezTo>
                <a:cubicBezTo>
                  <a:pt x="5455" y="1915"/>
                  <a:pt x="5455" y="1915"/>
                  <a:pt x="5455" y="1915"/>
                </a:cubicBezTo>
                <a:cubicBezTo>
                  <a:pt x="5484" y="1891"/>
                  <a:pt x="5484" y="1891"/>
                  <a:pt x="5484" y="1891"/>
                </a:cubicBezTo>
                <a:cubicBezTo>
                  <a:pt x="5597" y="1975"/>
                  <a:pt x="5597" y="1975"/>
                  <a:pt x="5597" y="1975"/>
                </a:cubicBezTo>
                <a:cubicBezTo>
                  <a:pt x="5638" y="2034"/>
                  <a:pt x="5638" y="2034"/>
                  <a:pt x="5638" y="2034"/>
                </a:cubicBezTo>
                <a:cubicBezTo>
                  <a:pt x="5686" y="2040"/>
                  <a:pt x="5686" y="2040"/>
                  <a:pt x="5686" y="2040"/>
                </a:cubicBezTo>
                <a:cubicBezTo>
                  <a:pt x="5704" y="1975"/>
                  <a:pt x="5704" y="1975"/>
                  <a:pt x="5704" y="1975"/>
                </a:cubicBezTo>
                <a:cubicBezTo>
                  <a:pt x="5763" y="1957"/>
                  <a:pt x="5763" y="1957"/>
                  <a:pt x="5763" y="1957"/>
                </a:cubicBezTo>
                <a:cubicBezTo>
                  <a:pt x="5769" y="1927"/>
                  <a:pt x="5769" y="1927"/>
                  <a:pt x="5769" y="1927"/>
                </a:cubicBezTo>
                <a:cubicBezTo>
                  <a:pt x="5811" y="1927"/>
                  <a:pt x="5811" y="1927"/>
                  <a:pt x="5811" y="1927"/>
                </a:cubicBezTo>
                <a:cubicBezTo>
                  <a:pt x="5828" y="1897"/>
                  <a:pt x="5828" y="1897"/>
                  <a:pt x="5828" y="1897"/>
                </a:cubicBezTo>
                <a:cubicBezTo>
                  <a:pt x="5822" y="1856"/>
                  <a:pt x="5822" y="1856"/>
                  <a:pt x="5822" y="1856"/>
                </a:cubicBezTo>
                <a:cubicBezTo>
                  <a:pt x="5745" y="1856"/>
                  <a:pt x="5745" y="1856"/>
                  <a:pt x="5745" y="1856"/>
                </a:cubicBezTo>
                <a:cubicBezTo>
                  <a:pt x="5745" y="1832"/>
                  <a:pt x="5745" y="1832"/>
                  <a:pt x="5745" y="1832"/>
                </a:cubicBezTo>
                <a:cubicBezTo>
                  <a:pt x="5698" y="1797"/>
                  <a:pt x="5698" y="1797"/>
                  <a:pt x="5698" y="1797"/>
                </a:cubicBezTo>
                <a:cubicBezTo>
                  <a:pt x="5662" y="1791"/>
                  <a:pt x="5662" y="1791"/>
                  <a:pt x="5662" y="1791"/>
                </a:cubicBezTo>
                <a:cubicBezTo>
                  <a:pt x="5609" y="1767"/>
                  <a:pt x="5609" y="1767"/>
                  <a:pt x="5609" y="1767"/>
                </a:cubicBezTo>
                <a:cubicBezTo>
                  <a:pt x="5573" y="1767"/>
                  <a:pt x="5573" y="1767"/>
                  <a:pt x="5573" y="1767"/>
                </a:cubicBezTo>
                <a:cubicBezTo>
                  <a:pt x="5561" y="1737"/>
                  <a:pt x="5561" y="1737"/>
                  <a:pt x="5561" y="1737"/>
                </a:cubicBezTo>
                <a:cubicBezTo>
                  <a:pt x="5544" y="1708"/>
                  <a:pt x="5544" y="1708"/>
                  <a:pt x="5544" y="1708"/>
                </a:cubicBezTo>
                <a:cubicBezTo>
                  <a:pt x="5479" y="1708"/>
                  <a:pt x="5479" y="1708"/>
                  <a:pt x="5479" y="1708"/>
                </a:cubicBezTo>
                <a:cubicBezTo>
                  <a:pt x="5449" y="1708"/>
                  <a:pt x="5449" y="1708"/>
                  <a:pt x="5449" y="1708"/>
                </a:cubicBezTo>
                <a:cubicBezTo>
                  <a:pt x="5449" y="1654"/>
                  <a:pt x="5449" y="1654"/>
                  <a:pt x="5449" y="1654"/>
                </a:cubicBezTo>
                <a:cubicBezTo>
                  <a:pt x="5496" y="1654"/>
                  <a:pt x="5496" y="1654"/>
                  <a:pt x="5496" y="1654"/>
                </a:cubicBezTo>
                <a:cubicBezTo>
                  <a:pt x="5520" y="1636"/>
                  <a:pt x="5520" y="1636"/>
                  <a:pt x="5520" y="1636"/>
                </a:cubicBezTo>
                <a:cubicBezTo>
                  <a:pt x="5455" y="1619"/>
                  <a:pt x="5455" y="1619"/>
                  <a:pt x="5455" y="1619"/>
                </a:cubicBezTo>
                <a:cubicBezTo>
                  <a:pt x="5467" y="1595"/>
                  <a:pt x="5467" y="1595"/>
                  <a:pt x="5467" y="1595"/>
                </a:cubicBezTo>
                <a:cubicBezTo>
                  <a:pt x="5496" y="1589"/>
                  <a:pt x="5496" y="1589"/>
                  <a:pt x="5496" y="1589"/>
                </a:cubicBezTo>
                <a:cubicBezTo>
                  <a:pt x="5461" y="1559"/>
                  <a:pt x="5461" y="1559"/>
                  <a:pt x="5461" y="1559"/>
                </a:cubicBezTo>
                <a:cubicBezTo>
                  <a:pt x="5407" y="1542"/>
                  <a:pt x="5407" y="1542"/>
                  <a:pt x="5407" y="1542"/>
                </a:cubicBezTo>
                <a:cubicBezTo>
                  <a:pt x="5425" y="1512"/>
                  <a:pt x="5425" y="1512"/>
                  <a:pt x="5425" y="1512"/>
                </a:cubicBezTo>
                <a:cubicBezTo>
                  <a:pt x="5372" y="1488"/>
                  <a:pt x="5372" y="1488"/>
                  <a:pt x="5372" y="1488"/>
                </a:cubicBezTo>
                <a:cubicBezTo>
                  <a:pt x="5312" y="1494"/>
                  <a:pt x="5312" y="1494"/>
                  <a:pt x="5312" y="1494"/>
                </a:cubicBezTo>
                <a:cubicBezTo>
                  <a:pt x="5306" y="1465"/>
                  <a:pt x="5306" y="1465"/>
                  <a:pt x="5306" y="1465"/>
                </a:cubicBezTo>
                <a:cubicBezTo>
                  <a:pt x="5259" y="1465"/>
                  <a:pt x="5259" y="1465"/>
                  <a:pt x="5259" y="1465"/>
                </a:cubicBezTo>
                <a:cubicBezTo>
                  <a:pt x="5235" y="1459"/>
                  <a:pt x="5235" y="1459"/>
                  <a:pt x="5235" y="1459"/>
                </a:cubicBezTo>
                <a:cubicBezTo>
                  <a:pt x="5277" y="1429"/>
                  <a:pt x="5277" y="1429"/>
                  <a:pt x="5277" y="1429"/>
                </a:cubicBezTo>
                <a:cubicBezTo>
                  <a:pt x="5224" y="1417"/>
                  <a:pt x="5224" y="1417"/>
                  <a:pt x="5224" y="1417"/>
                </a:cubicBezTo>
                <a:cubicBezTo>
                  <a:pt x="5152" y="1429"/>
                  <a:pt x="5152" y="1429"/>
                  <a:pt x="5152" y="1429"/>
                </a:cubicBezTo>
                <a:cubicBezTo>
                  <a:pt x="5111" y="1387"/>
                  <a:pt x="5111" y="1387"/>
                  <a:pt x="5111" y="1387"/>
                </a:cubicBezTo>
                <a:cubicBezTo>
                  <a:pt x="5105" y="1358"/>
                  <a:pt x="5105" y="1358"/>
                  <a:pt x="5105" y="1358"/>
                </a:cubicBezTo>
                <a:cubicBezTo>
                  <a:pt x="5057" y="1358"/>
                  <a:pt x="5057" y="1358"/>
                  <a:pt x="5057" y="1358"/>
                </a:cubicBezTo>
                <a:cubicBezTo>
                  <a:pt x="5057" y="1328"/>
                  <a:pt x="5057" y="1328"/>
                  <a:pt x="5057" y="1328"/>
                </a:cubicBezTo>
                <a:cubicBezTo>
                  <a:pt x="4986" y="1304"/>
                  <a:pt x="4986" y="1304"/>
                  <a:pt x="4986" y="1304"/>
                </a:cubicBezTo>
                <a:cubicBezTo>
                  <a:pt x="4897" y="1304"/>
                  <a:pt x="4897" y="1304"/>
                  <a:pt x="4897" y="1304"/>
                </a:cubicBezTo>
                <a:cubicBezTo>
                  <a:pt x="4886" y="1328"/>
                  <a:pt x="4886" y="1328"/>
                  <a:pt x="4886" y="1328"/>
                </a:cubicBezTo>
                <a:cubicBezTo>
                  <a:pt x="4844" y="1334"/>
                  <a:pt x="4844" y="1334"/>
                  <a:pt x="4844" y="1334"/>
                </a:cubicBezTo>
                <a:cubicBezTo>
                  <a:pt x="4802" y="1328"/>
                  <a:pt x="4802" y="1328"/>
                  <a:pt x="4802" y="1328"/>
                </a:cubicBezTo>
                <a:cubicBezTo>
                  <a:pt x="4785" y="1358"/>
                  <a:pt x="4785" y="1358"/>
                  <a:pt x="4785" y="1358"/>
                </a:cubicBezTo>
                <a:cubicBezTo>
                  <a:pt x="4743" y="1358"/>
                  <a:pt x="4743" y="1358"/>
                  <a:pt x="4743" y="1358"/>
                </a:cubicBezTo>
                <a:cubicBezTo>
                  <a:pt x="4737" y="1322"/>
                  <a:pt x="4737" y="1322"/>
                  <a:pt x="4737" y="1322"/>
                </a:cubicBezTo>
                <a:cubicBezTo>
                  <a:pt x="4767" y="1281"/>
                  <a:pt x="4767" y="1281"/>
                  <a:pt x="4767" y="1281"/>
                </a:cubicBezTo>
                <a:cubicBezTo>
                  <a:pt x="4725" y="1233"/>
                  <a:pt x="4725" y="1233"/>
                  <a:pt x="4725" y="1233"/>
                </a:cubicBezTo>
                <a:cubicBezTo>
                  <a:pt x="4702" y="1186"/>
                  <a:pt x="4702" y="1186"/>
                  <a:pt x="4702" y="1186"/>
                </a:cubicBezTo>
                <a:cubicBezTo>
                  <a:pt x="4625" y="1186"/>
                  <a:pt x="4625" y="1186"/>
                  <a:pt x="4625" y="1186"/>
                </a:cubicBezTo>
                <a:cubicBezTo>
                  <a:pt x="4583" y="1221"/>
                  <a:pt x="4583" y="1221"/>
                  <a:pt x="4583" y="1221"/>
                </a:cubicBezTo>
                <a:cubicBezTo>
                  <a:pt x="4530" y="1221"/>
                  <a:pt x="4530" y="1221"/>
                  <a:pt x="4530" y="1221"/>
                </a:cubicBezTo>
                <a:cubicBezTo>
                  <a:pt x="4494" y="1245"/>
                  <a:pt x="4494" y="1245"/>
                  <a:pt x="4494" y="1245"/>
                </a:cubicBezTo>
                <a:cubicBezTo>
                  <a:pt x="4488" y="1293"/>
                  <a:pt x="4488" y="1293"/>
                  <a:pt x="4488" y="1293"/>
                </a:cubicBezTo>
                <a:cubicBezTo>
                  <a:pt x="4518" y="1340"/>
                  <a:pt x="4518" y="1340"/>
                  <a:pt x="4518" y="1340"/>
                </a:cubicBezTo>
                <a:cubicBezTo>
                  <a:pt x="4494" y="1370"/>
                  <a:pt x="4494" y="1370"/>
                  <a:pt x="4494" y="1370"/>
                </a:cubicBezTo>
                <a:cubicBezTo>
                  <a:pt x="4542" y="1429"/>
                  <a:pt x="4542" y="1429"/>
                  <a:pt x="4542" y="1429"/>
                </a:cubicBezTo>
                <a:cubicBezTo>
                  <a:pt x="4506" y="1435"/>
                  <a:pt x="4506" y="1435"/>
                  <a:pt x="4506" y="1435"/>
                </a:cubicBezTo>
                <a:cubicBezTo>
                  <a:pt x="4453" y="1387"/>
                  <a:pt x="4453" y="1387"/>
                  <a:pt x="4453" y="1387"/>
                </a:cubicBezTo>
                <a:cubicBezTo>
                  <a:pt x="4435" y="1316"/>
                  <a:pt x="4435" y="1316"/>
                  <a:pt x="4435" y="1316"/>
                </a:cubicBezTo>
                <a:cubicBezTo>
                  <a:pt x="4429" y="1269"/>
                  <a:pt x="4429" y="1269"/>
                  <a:pt x="4429" y="1269"/>
                </a:cubicBezTo>
                <a:cubicBezTo>
                  <a:pt x="4470" y="1221"/>
                  <a:pt x="4470" y="1221"/>
                  <a:pt x="4470" y="1221"/>
                </a:cubicBezTo>
                <a:cubicBezTo>
                  <a:pt x="4524" y="1186"/>
                  <a:pt x="4524" y="1186"/>
                  <a:pt x="4524" y="1186"/>
                </a:cubicBezTo>
                <a:cubicBezTo>
                  <a:pt x="4447" y="1186"/>
                  <a:pt x="4447" y="1186"/>
                  <a:pt x="4447" y="1186"/>
                </a:cubicBezTo>
                <a:cubicBezTo>
                  <a:pt x="4370" y="1192"/>
                  <a:pt x="4370" y="1192"/>
                  <a:pt x="4370" y="1192"/>
                </a:cubicBezTo>
                <a:cubicBezTo>
                  <a:pt x="4299" y="1251"/>
                  <a:pt x="4299" y="1251"/>
                  <a:pt x="4299" y="1251"/>
                </a:cubicBezTo>
                <a:cubicBezTo>
                  <a:pt x="4257" y="1328"/>
                  <a:pt x="4257" y="1328"/>
                  <a:pt x="4257" y="1328"/>
                </a:cubicBezTo>
                <a:cubicBezTo>
                  <a:pt x="4251" y="1429"/>
                  <a:pt x="4251" y="1429"/>
                  <a:pt x="4251" y="1429"/>
                </a:cubicBezTo>
                <a:cubicBezTo>
                  <a:pt x="4316" y="1441"/>
                  <a:pt x="4316" y="1441"/>
                  <a:pt x="4316" y="1441"/>
                </a:cubicBezTo>
                <a:cubicBezTo>
                  <a:pt x="4364" y="1441"/>
                  <a:pt x="4364" y="1441"/>
                  <a:pt x="4364" y="1441"/>
                </a:cubicBezTo>
                <a:cubicBezTo>
                  <a:pt x="4381" y="1482"/>
                  <a:pt x="4381" y="1482"/>
                  <a:pt x="4381" y="1482"/>
                </a:cubicBezTo>
                <a:cubicBezTo>
                  <a:pt x="4334" y="1470"/>
                  <a:pt x="4334" y="1470"/>
                  <a:pt x="4334" y="1470"/>
                </a:cubicBezTo>
                <a:cubicBezTo>
                  <a:pt x="4275" y="1488"/>
                  <a:pt x="4275" y="1488"/>
                  <a:pt x="4275" y="1488"/>
                </a:cubicBezTo>
                <a:cubicBezTo>
                  <a:pt x="4322" y="1530"/>
                  <a:pt x="4322" y="1530"/>
                  <a:pt x="4322" y="1530"/>
                </a:cubicBezTo>
                <a:cubicBezTo>
                  <a:pt x="4388" y="1530"/>
                  <a:pt x="4388" y="1530"/>
                  <a:pt x="4388" y="1530"/>
                </a:cubicBezTo>
                <a:cubicBezTo>
                  <a:pt x="4417" y="1518"/>
                  <a:pt x="4417" y="1518"/>
                  <a:pt x="4417" y="1518"/>
                </a:cubicBezTo>
                <a:cubicBezTo>
                  <a:pt x="4459" y="1548"/>
                  <a:pt x="4459" y="1548"/>
                  <a:pt x="4459" y="1548"/>
                </a:cubicBezTo>
                <a:cubicBezTo>
                  <a:pt x="4542" y="1571"/>
                  <a:pt x="4542" y="1571"/>
                  <a:pt x="4542" y="1571"/>
                </a:cubicBezTo>
                <a:cubicBezTo>
                  <a:pt x="4494" y="1589"/>
                  <a:pt x="4494" y="1589"/>
                  <a:pt x="4494" y="1589"/>
                </a:cubicBezTo>
                <a:cubicBezTo>
                  <a:pt x="4488" y="1631"/>
                  <a:pt x="4488" y="1631"/>
                  <a:pt x="4488" y="1631"/>
                </a:cubicBezTo>
                <a:cubicBezTo>
                  <a:pt x="4524" y="1654"/>
                  <a:pt x="4524" y="1654"/>
                  <a:pt x="4524" y="1654"/>
                </a:cubicBezTo>
                <a:cubicBezTo>
                  <a:pt x="4470" y="1731"/>
                  <a:pt x="4470" y="1731"/>
                  <a:pt x="4470" y="1731"/>
                </a:cubicBezTo>
                <a:cubicBezTo>
                  <a:pt x="4441" y="1791"/>
                  <a:pt x="4441" y="1791"/>
                  <a:pt x="4441" y="1791"/>
                </a:cubicBezTo>
                <a:cubicBezTo>
                  <a:pt x="4405" y="1832"/>
                  <a:pt x="4405" y="1832"/>
                  <a:pt x="4405" y="1832"/>
                </a:cubicBezTo>
                <a:cubicBezTo>
                  <a:pt x="4364" y="1814"/>
                  <a:pt x="4364" y="1814"/>
                  <a:pt x="4364" y="1814"/>
                </a:cubicBezTo>
                <a:cubicBezTo>
                  <a:pt x="4340" y="1749"/>
                  <a:pt x="4340" y="1749"/>
                  <a:pt x="4340" y="1749"/>
                </a:cubicBezTo>
                <a:cubicBezTo>
                  <a:pt x="4364" y="1708"/>
                  <a:pt x="4364" y="1708"/>
                  <a:pt x="4364" y="1708"/>
                </a:cubicBezTo>
                <a:cubicBezTo>
                  <a:pt x="4293" y="1648"/>
                  <a:pt x="4293" y="1648"/>
                  <a:pt x="4293" y="1648"/>
                </a:cubicBezTo>
                <a:cubicBezTo>
                  <a:pt x="4239" y="1696"/>
                  <a:pt x="4239" y="1696"/>
                  <a:pt x="4239" y="1696"/>
                </a:cubicBezTo>
                <a:cubicBezTo>
                  <a:pt x="4156" y="1607"/>
                  <a:pt x="4156" y="1607"/>
                  <a:pt x="4156" y="1607"/>
                </a:cubicBezTo>
                <a:cubicBezTo>
                  <a:pt x="4127" y="1595"/>
                  <a:pt x="4127" y="1595"/>
                  <a:pt x="4127" y="1595"/>
                </a:cubicBezTo>
                <a:cubicBezTo>
                  <a:pt x="4133" y="1548"/>
                  <a:pt x="4133" y="1548"/>
                  <a:pt x="4133" y="1548"/>
                </a:cubicBezTo>
                <a:cubicBezTo>
                  <a:pt x="4121" y="1494"/>
                  <a:pt x="4121" y="1494"/>
                  <a:pt x="4121" y="1494"/>
                </a:cubicBezTo>
                <a:cubicBezTo>
                  <a:pt x="4085" y="1494"/>
                  <a:pt x="4085" y="1494"/>
                  <a:pt x="4085" y="1494"/>
                </a:cubicBezTo>
                <a:cubicBezTo>
                  <a:pt x="4085" y="1447"/>
                  <a:pt x="4085" y="1447"/>
                  <a:pt x="4085" y="1447"/>
                </a:cubicBezTo>
                <a:cubicBezTo>
                  <a:pt x="4026" y="1399"/>
                  <a:pt x="4026" y="1399"/>
                  <a:pt x="4026" y="1399"/>
                </a:cubicBezTo>
                <a:cubicBezTo>
                  <a:pt x="3955" y="1399"/>
                  <a:pt x="3955" y="1399"/>
                  <a:pt x="3955" y="1399"/>
                </a:cubicBezTo>
                <a:cubicBezTo>
                  <a:pt x="3943" y="1423"/>
                  <a:pt x="3943" y="1423"/>
                  <a:pt x="3943" y="1423"/>
                </a:cubicBezTo>
                <a:cubicBezTo>
                  <a:pt x="3907" y="1429"/>
                  <a:pt x="3907" y="1429"/>
                  <a:pt x="3907" y="1429"/>
                </a:cubicBezTo>
                <a:cubicBezTo>
                  <a:pt x="3878" y="1476"/>
                  <a:pt x="3878" y="1476"/>
                  <a:pt x="3878" y="1476"/>
                </a:cubicBezTo>
                <a:cubicBezTo>
                  <a:pt x="3895" y="1512"/>
                  <a:pt x="3895" y="1512"/>
                  <a:pt x="3895" y="1512"/>
                </a:cubicBezTo>
                <a:cubicBezTo>
                  <a:pt x="3883" y="1542"/>
                  <a:pt x="3883" y="1542"/>
                  <a:pt x="3883" y="1542"/>
                </a:cubicBezTo>
                <a:cubicBezTo>
                  <a:pt x="3943" y="1589"/>
                  <a:pt x="3943" y="1589"/>
                  <a:pt x="3943" y="1589"/>
                </a:cubicBezTo>
                <a:cubicBezTo>
                  <a:pt x="3996" y="1619"/>
                  <a:pt x="3996" y="1619"/>
                  <a:pt x="3996" y="1619"/>
                </a:cubicBezTo>
                <a:cubicBezTo>
                  <a:pt x="3978" y="1660"/>
                  <a:pt x="3978" y="1660"/>
                  <a:pt x="3978" y="1660"/>
                </a:cubicBezTo>
                <a:cubicBezTo>
                  <a:pt x="3919" y="1648"/>
                  <a:pt x="3919" y="1648"/>
                  <a:pt x="3919" y="1648"/>
                </a:cubicBezTo>
                <a:cubicBezTo>
                  <a:pt x="3937" y="1702"/>
                  <a:pt x="3937" y="1702"/>
                  <a:pt x="3937" y="1702"/>
                </a:cubicBezTo>
                <a:cubicBezTo>
                  <a:pt x="3990" y="1696"/>
                  <a:pt x="3990" y="1696"/>
                  <a:pt x="3990" y="1696"/>
                </a:cubicBezTo>
                <a:cubicBezTo>
                  <a:pt x="4044" y="1660"/>
                  <a:pt x="4044" y="1660"/>
                  <a:pt x="4044" y="1660"/>
                </a:cubicBezTo>
                <a:cubicBezTo>
                  <a:pt x="4044" y="1714"/>
                  <a:pt x="4044" y="1714"/>
                  <a:pt x="4044" y="1714"/>
                </a:cubicBezTo>
                <a:cubicBezTo>
                  <a:pt x="3949" y="1767"/>
                  <a:pt x="3949" y="1767"/>
                  <a:pt x="3949" y="1767"/>
                </a:cubicBezTo>
                <a:cubicBezTo>
                  <a:pt x="3955" y="1838"/>
                  <a:pt x="3955" y="1838"/>
                  <a:pt x="3955" y="1838"/>
                </a:cubicBezTo>
                <a:cubicBezTo>
                  <a:pt x="3890" y="1802"/>
                  <a:pt x="3890" y="1802"/>
                  <a:pt x="3890" y="1802"/>
                </a:cubicBezTo>
                <a:cubicBezTo>
                  <a:pt x="3907" y="1749"/>
                  <a:pt x="3907" y="1749"/>
                  <a:pt x="3907" y="1749"/>
                </a:cubicBezTo>
                <a:cubicBezTo>
                  <a:pt x="3872" y="1749"/>
                  <a:pt x="3872" y="1749"/>
                  <a:pt x="3872" y="1749"/>
                </a:cubicBezTo>
                <a:cubicBezTo>
                  <a:pt x="3866" y="1702"/>
                  <a:pt x="3866" y="1702"/>
                  <a:pt x="3866" y="1702"/>
                </a:cubicBezTo>
                <a:cubicBezTo>
                  <a:pt x="3901" y="1702"/>
                  <a:pt x="3901" y="1702"/>
                  <a:pt x="3901" y="1702"/>
                </a:cubicBezTo>
                <a:cubicBezTo>
                  <a:pt x="3890" y="1631"/>
                  <a:pt x="3890" y="1631"/>
                  <a:pt x="3890" y="1631"/>
                </a:cubicBezTo>
                <a:cubicBezTo>
                  <a:pt x="3801" y="1583"/>
                  <a:pt x="3801" y="1583"/>
                  <a:pt x="3801" y="1583"/>
                </a:cubicBezTo>
                <a:cubicBezTo>
                  <a:pt x="3783" y="1636"/>
                  <a:pt x="3783" y="1636"/>
                  <a:pt x="3783" y="1636"/>
                </a:cubicBezTo>
                <a:cubicBezTo>
                  <a:pt x="3729" y="1660"/>
                  <a:pt x="3729" y="1660"/>
                  <a:pt x="3729" y="1660"/>
                </a:cubicBezTo>
                <a:cubicBezTo>
                  <a:pt x="3812" y="1714"/>
                  <a:pt x="3812" y="1714"/>
                  <a:pt x="3812" y="1714"/>
                </a:cubicBezTo>
                <a:cubicBezTo>
                  <a:pt x="3777" y="1743"/>
                  <a:pt x="3777" y="1743"/>
                  <a:pt x="3777" y="1743"/>
                </a:cubicBezTo>
                <a:cubicBezTo>
                  <a:pt x="3759" y="1785"/>
                  <a:pt x="3759" y="1785"/>
                  <a:pt x="3759" y="1785"/>
                </a:cubicBezTo>
                <a:cubicBezTo>
                  <a:pt x="3605" y="1791"/>
                  <a:pt x="3605" y="1791"/>
                  <a:pt x="3605" y="1791"/>
                </a:cubicBezTo>
                <a:cubicBezTo>
                  <a:pt x="3528" y="1761"/>
                  <a:pt x="3528" y="1761"/>
                  <a:pt x="3528" y="1761"/>
                </a:cubicBezTo>
                <a:cubicBezTo>
                  <a:pt x="3474" y="1749"/>
                  <a:pt x="3474" y="1749"/>
                  <a:pt x="3474" y="1749"/>
                </a:cubicBezTo>
                <a:cubicBezTo>
                  <a:pt x="3397" y="1708"/>
                  <a:pt x="3397" y="1708"/>
                  <a:pt x="3397" y="1708"/>
                </a:cubicBezTo>
                <a:cubicBezTo>
                  <a:pt x="3344" y="1737"/>
                  <a:pt x="3344" y="1737"/>
                  <a:pt x="3344" y="1737"/>
                </a:cubicBezTo>
                <a:cubicBezTo>
                  <a:pt x="3267" y="1773"/>
                  <a:pt x="3267" y="1773"/>
                  <a:pt x="3267" y="1773"/>
                </a:cubicBezTo>
                <a:cubicBezTo>
                  <a:pt x="3285" y="1820"/>
                  <a:pt x="3285" y="1820"/>
                  <a:pt x="3285" y="1820"/>
                </a:cubicBezTo>
                <a:cubicBezTo>
                  <a:pt x="3273" y="1897"/>
                  <a:pt x="3273" y="1897"/>
                  <a:pt x="3273" y="1897"/>
                </a:cubicBezTo>
                <a:cubicBezTo>
                  <a:pt x="3225" y="1809"/>
                  <a:pt x="3225" y="1809"/>
                  <a:pt x="3225" y="1809"/>
                </a:cubicBezTo>
                <a:cubicBezTo>
                  <a:pt x="3148" y="1773"/>
                  <a:pt x="3148" y="1773"/>
                  <a:pt x="3148" y="1773"/>
                </a:cubicBezTo>
                <a:cubicBezTo>
                  <a:pt x="3065" y="1791"/>
                  <a:pt x="3065" y="1791"/>
                  <a:pt x="3065" y="1791"/>
                </a:cubicBezTo>
                <a:cubicBezTo>
                  <a:pt x="2876" y="1773"/>
                  <a:pt x="2876" y="1773"/>
                  <a:pt x="2876" y="1773"/>
                </a:cubicBezTo>
                <a:cubicBezTo>
                  <a:pt x="2876" y="1749"/>
                  <a:pt x="2876" y="1749"/>
                  <a:pt x="2876" y="1749"/>
                </a:cubicBezTo>
                <a:cubicBezTo>
                  <a:pt x="2941" y="1725"/>
                  <a:pt x="2941" y="1725"/>
                  <a:pt x="2941" y="1725"/>
                </a:cubicBezTo>
                <a:cubicBezTo>
                  <a:pt x="2846" y="1678"/>
                  <a:pt x="2846" y="1678"/>
                  <a:pt x="2846" y="1678"/>
                </a:cubicBezTo>
                <a:cubicBezTo>
                  <a:pt x="2787" y="1678"/>
                  <a:pt x="2787" y="1678"/>
                  <a:pt x="2787" y="1678"/>
                </a:cubicBezTo>
                <a:cubicBezTo>
                  <a:pt x="2615" y="1631"/>
                  <a:pt x="2615" y="1631"/>
                  <a:pt x="2615" y="1631"/>
                </a:cubicBezTo>
                <a:cubicBezTo>
                  <a:pt x="2573" y="1595"/>
                  <a:pt x="2573" y="1595"/>
                  <a:pt x="2573" y="1595"/>
                </a:cubicBezTo>
                <a:cubicBezTo>
                  <a:pt x="2496" y="1583"/>
                  <a:pt x="2496" y="1583"/>
                  <a:pt x="2496" y="1583"/>
                </a:cubicBezTo>
                <a:cubicBezTo>
                  <a:pt x="2449" y="1589"/>
                  <a:pt x="2449" y="1589"/>
                  <a:pt x="2449" y="1589"/>
                </a:cubicBezTo>
                <a:cubicBezTo>
                  <a:pt x="2431" y="1619"/>
                  <a:pt x="2431" y="1619"/>
                  <a:pt x="2431" y="1619"/>
                </a:cubicBezTo>
                <a:cubicBezTo>
                  <a:pt x="2389" y="1631"/>
                  <a:pt x="2389" y="1631"/>
                  <a:pt x="2389" y="1631"/>
                </a:cubicBezTo>
                <a:cubicBezTo>
                  <a:pt x="2342" y="1559"/>
                  <a:pt x="2342" y="1559"/>
                  <a:pt x="2342" y="1559"/>
                </a:cubicBezTo>
                <a:cubicBezTo>
                  <a:pt x="2318" y="1619"/>
                  <a:pt x="2318" y="1619"/>
                  <a:pt x="2318" y="1619"/>
                </a:cubicBezTo>
                <a:cubicBezTo>
                  <a:pt x="2265" y="1613"/>
                  <a:pt x="2265" y="1613"/>
                  <a:pt x="2265" y="1613"/>
                </a:cubicBezTo>
                <a:cubicBezTo>
                  <a:pt x="2217" y="1530"/>
                  <a:pt x="2217" y="1530"/>
                  <a:pt x="2217" y="1530"/>
                </a:cubicBezTo>
                <a:cubicBezTo>
                  <a:pt x="2158" y="1512"/>
                  <a:pt x="2158" y="1512"/>
                  <a:pt x="2158" y="1512"/>
                </a:cubicBezTo>
                <a:cubicBezTo>
                  <a:pt x="2140" y="1571"/>
                  <a:pt x="2140" y="1571"/>
                  <a:pt x="2140" y="1571"/>
                </a:cubicBezTo>
                <a:cubicBezTo>
                  <a:pt x="2105" y="1601"/>
                  <a:pt x="2105" y="1601"/>
                  <a:pt x="2105" y="1601"/>
                </a:cubicBezTo>
                <a:cubicBezTo>
                  <a:pt x="2045" y="1613"/>
                  <a:pt x="2045" y="1613"/>
                  <a:pt x="2045" y="1613"/>
                </a:cubicBezTo>
                <a:cubicBezTo>
                  <a:pt x="1974" y="1636"/>
                  <a:pt x="1974" y="1636"/>
                  <a:pt x="1974" y="1636"/>
                </a:cubicBezTo>
                <a:cubicBezTo>
                  <a:pt x="1897" y="1672"/>
                  <a:pt x="1897" y="1672"/>
                  <a:pt x="1897" y="1672"/>
                </a:cubicBezTo>
                <a:cubicBezTo>
                  <a:pt x="1957" y="1619"/>
                  <a:pt x="1957" y="1619"/>
                  <a:pt x="1957" y="1619"/>
                </a:cubicBezTo>
                <a:cubicBezTo>
                  <a:pt x="2022" y="1601"/>
                  <a:pt x="2022" y="1601"/>
                  <a:pt x="2022" y="1601"/>
                </a:cubicBezTo>
                <a:cubicBezTo>
                  <a:pt x="2069" y="1583"/>
                  <a:pt x="2069" y="1583"/>
                  <a:pt x="2069" y="1583"/>
                </a:cubicBezTo>
                <a:cubicBezTo>
                  <a:pt x="2087" y="1554"/>
                  <a:pt x="2087" y="1554"/>
                  <a:pt x="2087" y="1554"/>
                </a:cubicBezTo>
                <a:cubicBezTo>
                  <a:pt x="2063" y="1548"/>
                  <a:pt x="2063" y="1548"/>
                  <a:pt x="2063" y="1548"/>
                </a:cubicBezTo>
                <a:cubicBezTo>
                  <a:pt x="1986" y="1571"/>
                  <a:pt x="1986" y="1571"/>
                  <a:pt x="1986" y="1571"/>
                </a:cubicBezTo>
                <a:cubicBezTo>
                  <a:pt x="1897" y="1613"/>
                  <a:pt x="1897" y="1613"/>
                  <a:pt x="1897" y="1613"/>
                </a:cubicBezTo>
                <a:cubicBezTo>
                  <a:pt x="1850" y="1613"/>
                  <a:pt x="1850" y="1613"/>
                  <a:pt x="1850" y="1613"/>
                </a:cubicBezTo>
                <a:cubicBezTo>
                  <a:pt x="1802" y="1613"/>
                  <a:pt x="1802" y="1613"/>
                  <a:pt x="1802" y="1613"/>
                </a:cubicBezTo>
                <a:cubicBezTo>
                  <a:pt x="1713" y="1666"/>
                  <a:pt x="1713" y="1666"/>
                  <a:pt x="1713" y="1666"/>
                </a:cubicBezTo>
                <a:cubicBezTo>
                  <a:pt x="1624" y="1654"/>
                  <a:pt x="1624" y="1654"/>
                  <a:pt x="1624" y="1654"/>
                </a:cubicBezTo>
                <a:cubicBezTo>
                  <a:pt x="1553" y="1601"/>
                  <a:pt x="1553" y="1601"/>
                  <a:pt x="1553" y="1601"/>
                </a:cubicBezTo>
                <a:cubicBezTo>
                  <a:pt x="1423" y="1595"/>
                  <a:pt x="1423" y="1595"/>
                  <a:pt x="1423" y="1595"/>
                </a:cubicBezTo>
                <a:cubicBezTo>
                  <a:pt x="1376" y="1571"/>
                  <a:pt x="1376" y="1571"/>
                  <a:pt x="1376" y="1571"/>
                </a:cubicBezTo>
                <a:cubicBezTo>
                  <a:pt x="1310" y="1559"/>
                  <a:pt x="1310" y="1559"/>
                  <a:pt x="1310" y="1559"/>
                </a:cubicBezTo>
                <a:cubicBezTo>
                  <a:pt x="1233" y="1571"/>
                  <a:pt x="1233" y="1571"/>
                  <a:pt x="1233" y="1571"/>
                </a:cubicBezTo>
                <a:cubicBezTo>
                  <a:pt x="1180" y="1548"/>
                  <a:pt x="1180" y="1548"/>
                  <a:pt x="1180" y="1548"/>
                </a:cubicBezTo>
                <a:cubicBezTo>
                  <a:pt x="1097" y="1548"/>
                  <a:pt x="1097" y="1548"/>
                  <a:pt x="1097" y="1548"/>
                </a:cubicBezTo>
                <a:cubicBezTo>
                  <a:pt x="1008" y="1524"/>
                  <a:pt x="1008" y="1524"/>
                  <a:pt x="1008" y="1524"/>
                </a:cubicBezTo>
                <a:cubicBezTo>
                  <a:pt x="931" y="1524"/>
                  <a:pt x="931" y="1524"/>
                  <a:pt x="931" y="1524"/>
                </a:cubicBezTo>
                <a:cubicBezTo>
                  <a:pt x="866" y="1524"/>
                  <a:pt x="866" y="1524"/>
                  <a:pt x="866" y="1524"/>
                </a:cubicBezTo>
                <a:cubicBezTo>
                  <a:pt x="848" y="1482"/>
                  <a:pt x="848" y="1482"/>
                  <a:pt x="848" y="1482"/>
                </a:cubicBezTo>
                <a:cubicBezTo>
                  <a:pt x="723" y="1476"/>
                  <a:pt x="723" y="1476"/>
                  <a:pt x="723" y="1476"/>
                </a:cubicBezTo>
                <a:cubicBezTo>
                  <a:pt x="670" y="1482"/>
                  <a:pt x="670" y="1482"/>
                  <a:pt x="670" y="1482"/>
                </a:cubicBezTo>
                <a:cubicBezTo>
                  <a:pt x="688" y="1453"/>
                  <a:pt x="688" y="1453"/>
                  <a:pt x="688" y="1453"/>
                </a:cubicBezTo>
                <a:cubicBezTo>
                  <a:pt x="611" y="1447"/>
                  <a:pt x="611" y="1447"/>
                  <a:pt x="611" y="1447"/>
                </a:cubicBezTo>
                <a:cubicBezTo>
                  <a:pt x="545" y="1488"/>
                  <a:pt x="545" y="1488"/>
                  <a:pt x="545" y="1488"/>
                </a:cubicBezTo>
                <a:cubicBezTo>
                  <a:pt x="445" y="1488"/>
                  <a:pt x="445" y="1488"/>
                  <a:pt x="445" y="1488"/>
                </a:cubicBezTo>
                <a:cubicBezTo>
                  <a:pt x="368" y="1542"/>
                  <a:pt x="368" y="1542"/>
                  <a:pt x="368" y="1542"/>
                </a:cubicBezTo>
                <a:cubicBezTo>
                  <a:pt x="308" y="1542"/>
                  <a:pt x="308" y="1542"/>
                  <a:pt x="308" y="1542"/>
                </a:cubicBezTo>
                <a:cubicBezTo>
                  <a:pt x="255" y="1583"/>
                  <a:pt x="255" y="1583"/>
                  <a:pt x="255" y="1583"/>
                </a:cubicBezTo>
                <a:cubicBezTo>
                  <a:pt x="249" y="1636"/>
                  <a:pt x="249" y="1636"/>
                  <a:pt x="249" y="1636"/>
                </a:cubicBezTo>
                <a:cubicBezTo>
                  <a:pt x="184" y="1678"/>
                  <a:pt x="184" y="1678"/>
                  <a:pt x="184" y="1678"/>
                </a:cubicBezTo>
                <a:cubicBezTo>
                  <a:pt x="83" y="1678"/>
                  <a:pt x="83" y="1678"/>
                  <a:pt x="83" y="1678"/>
                </a:cubicBezTo>
                <a:cubicBezTo>
                  <a:pt x="65" y="1737"/>
                  <a:pt x="65" y="1737"/>
                  <a:pt x="65" y="1737"/>
                </a:cubicBezTo>
                <a:cubicBezTo>
                  <a:pt x="184" y="1791"/>
                  <a:pt x="184" y="1791"/>
                  <a:pt x="184" y="1791"/>
                </a:cubicBezTo>
                <a:cubicBezTo>
                  <a:pt x="219" y="1844"/>
                  <a:pt x="219" y="1844"/>
                  <a:pt x="219" y="1844"/>
                </a:cubicBezTo>
                <a:cubicBezTo>
                  <a:pt x="285" y="1868"/>
                  <a:pt x="285" y="1868"/>
                  <a:pt x="285" y="1868"/>
                </a:cubicBezTo>
                <a:cubicBezTo>
                  <a:pt x="332" y="1933"/>
                  <a:pt x="332" y="1933"/>
                  <a:pt x="332" y="1933"/>
                </a:cubicBezTo>
                <a:cubicBezTo>
                  <a:pt x="267" y="1945"/>
                  <a:pt x="267" y="1945"/>
                  <a:pt x="267" y="1945"/>
                </a:cubicBezTo>
                <a:cubicBezTo>
                  <a:pt x="207" y="1933"/>
                  <a:pt x="207" y="1933"/>
                  <a:pt x="207" y="1933"/>
                </a:cubicBezTo>
                <a:cubicBezTo>
                  <a:pt x="201" y="1880"/>
                  <a:pt x="201" y="1880"/>
                  <a:pt x="201" y="1880"/>
                </a:cubicBezTo>
                <a:cubicBezTo>
                  <a:pt x="130" y="1921"/>
                  <a:pt x="130" y="1921"/>
                  <a:pt x="130" y="1921"/>
                </a:cubicBezTo>
                <a:cubicBezTo>
                  <a:pt x="71" y="1927"/>
                  <a:pt x="71" y="1927"/>
                  <a:pt x="71" y="1927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30" y="2004"/>
                  <a:pt x="30" y="2004"/>
                  <a:pt x="30" y="2004"/>
                </a:cubicBezTo>
                <a:cubicBezTo>
                  <a:pt x="71" y="2034"/>
                  <a:pt x="71" y="2034"/>
                  <a:pt x="71" y="2034"/>
                </a:cubicBezTo>
                <a:cubicBezTo>
                  <a:pt x="95" y="2093"/>
                  <a:pt x="95" y="2093"/>
                  <a:pt x="95" y="2093"/>
                </a:cubicBezTo>
                <a:cubicBezTo>
                  <a:pt x="279" y="2075"/>
                  <a:pt x="279" y="2075"/>
                  <a:pt x="279" y="2075"/>
                </a:cubicBezTo>
                <a:cubicBezTo>
                  <a:pt x="326" y="2046"/>
                  <a:pt x="326" y="2046"/>
                  <a:pt x="326" y="2046"/>
                </a:cubicBezTo>
                <a:cubicBezTo>
                  <a:pt x="373" y="2052"/>
                  <a:pt x="373" y="2052"/>
                  <a:pt x="373" y="2052"/>
                </a:cubicBezTo>
                <a:cubicBezTo>
                  <a:pt x="362" y="2105"/>
                  <a:pt x="362" y="2105"/>
                  <a:pt x="362" y="2105"/>
                </a:cubicBezTo>
                <a:cubicBezTo>
                  <a:pt x="362" y="2170"/>
                  <a:pt x="362" y="2170"/>
                  <a:pt x="362" y="2170"/>
                </a:cubicBezTo>
                <a:cubicBezTo>
                  <a:pt x="296" y="2170"/>
                  <a:pt x="296" y="2170"/>
                  <a:pt x="296" y="2170"/>
                </a:cubicBezTo>
                <a:cubicBezTo>
                  <a:pt x="231" y="2194"/>
                  <a:pt x="231" y="2194"/>
                  <a:pt x="231" y="2194"/>
                </a:cubicBezTo>
                <a:cubicBezTo>
                  <a:pt x="172" y="2188"/>
                  <a:pt x="172" y="2188"/>
                  <a:pt x="172" y="2188"/>
                </a:cubicBezTo>
                <a:cubicBezTo>
                  <a:pt x="154" y="2253"/>
                  <a:pt x="154" y="2253"/>
                  <a:pt x="154" y="2253"/>
                </a:cubicBezTo>
                <a:cubicBezTo>
                  <a:pt x="89" y="2312"/>
                  <a:pt x="89" y="2312"/>
                  <a:pt x="89" y="2312"/>
                </a:cubicBezTo>
                <a:cubicBezTo>
                  <a:pt x="101" y="2354"/>
                  <a:pt x="101" y="2354"/>
                  <a:pt x="101" y="2354"/>
                </a:cubicBezTo>
                <a:cubicBezTo>
                  <a:pt x="130" y="2360"/>
                  <a:pt x="130" y="2360"/>
                  <a:pt x="130" y="2360"/>
                </a:cubicBezTo>
                <a:cubicBezTo>
                  <a:pt x="142" y="2395"/>
                  <a:pt x="142" y="2395"/>
                  <a:pt x="142" y="2395"/>
                </a:cubicBezTo>
                <a:cubicBezTo>
                  <a:pt x="172" y="2449"/>
                  <a:pt x="172" y="2449"/>
                  <a:pt x="172" y="2449"/>
                </a:cubicBezTo>
                <a:cubicBezTo>
                  <a:pt x="249" y="2478"/>
                  <a:pt x="249" y="2478"/>
                  <a:pt x="249" y="2478"/>
                </a:cubicBezTo>
                <a:cubicBezTo>
                  <a:pt x="285" y="2431"/>
                  <a:pt x="285" y="2431"/>
                  <a:pt x="285" y="2431"/>
                </a:cubicBezTo>
                <a:cubicBezTo>
                  <a:pt x="326" y="2490"/>
                  <a:pt x="326" y="2490"/>
                  <a:pt x="326" y="2490"/>
                </a:cubicBezTo>
                <a:cubicBezTo>
                  <a:pt x="320" y="2573"/>
                  <a:pt x="320" y="2573"/>
                  <a:pt x="320" y="2573"/>
                </a:cubicBezTo>
                <a:cubicBezTo>
                  <a:pt x="356" y="2573"/>
                  <a:pt x="356" y="2573"/>
                  <a:pt x="356" y="2573"/>
                </a:cubicBezTo>
                <a:cubicBezTo>
                  <a:pt x="385" y="2555"/>
                  <a:pt x="385" y="2555"/>
                  <a:pt x="385" y="2555"/>
                </a:cubicBezTo>
                <a:cubicBezTo>
                  <a:pt x="445" y="2555"/>
                  <a:pt x="445" y="2555"/>
                  <a:pt x="445" y="2555"/>
                </a:cubicBezTo>
                <a:cubicBezTo>
                  <a:pt x="486" y="2573"/>
                  <a:pt x="486" y="2573"/>
                  <a:pt x="486" y="2573"/>
                </a:cubicBezTo>
                <a:cubicBezTo>
                  <a:pt x="504" y="2538"/>
                  <a:pt x="504" y="2538"/>
                  <a:pt x="504" y="2538"/>
                </a:cubicBezTo>
                <a:cubicBezTo>
                  <a:pt x="545" y="2567"/>
                  <a:pt x="545" y="2567"/>
                  <a:pt x="545" y="2567"/>
                </a:cubicBezTo>
                <a:cubicBezTo>
                  <a:pt x="587" y="2544"/>
                  <a:pt x="587" y="2544"/>
                  <a:pt x="587" y="2544"/>
                </a:cubicBezTo>
                <a:cubicBezTo>
                  <a:pt x="587" y="2544"/>
                  <a:pt x="563" y="2597"/>
                  <a:pt x="563" y="2615"/>
                </a:cubicBezTo>
                <a:cubicBezTo>
                  <a:pt x="563" y="2632"/>
                  <a:pt x="528" y="2656"/>
                  <a:pt x="510" y="2662"/>
                </a:cubicBezTo>
                <a:cubicBezTo>
                  <a:pt x="492" y="2674"/>
                  <a:pt x="421" y="2733"/>
                  <a:pt x="421" y="2733"/>
                </a:cubicBezTo>
                <a:cubicBezTo>
                  <a:pt x="391" y="2775"/>
                  <a:pt x="391" y="2775"/>
                  <a:pt x="391" y="2775"/>
                </a:cubicBezTo>
                <a:cubicBezTo>
                  <a:pt x="332" y="2775"/>
                  <a:pt x="332" y="2775"/>
                  <a:pt x="332" y="2775"/>
                </a:cubicBezTo>
                <a:cubicBezTo>
                  <a:pt x="279" y="2816"/>
                  <a:pt x="279" y="2816"/>
                  <a:pt x="279" y="2816"/>
                </a:cubicBezTo>
                <a:cubicBezTo>
                  <a:pt x="201" y="2834"/>
                  <a:pt x="201" y="2834"/>
                  <a:pt x="201" y="2834"/>
                </a:cubicBezTo>
                <a:cubicBezTo>
                  <a:pt x="136" y="2887"/>
                  <a:pt x="136" y="2887"/>
                  <a:pt x="136" y="2887"/>
                </a:cubicBezTo>
                <a:cubicBezTo>
                  <a:pt x="172" y="2905"/>
                  <a:pt x="172" y="2905"/>
                  <a:pt x="172" y="2905"/>
                </a:cubicBezTo>
                <a:cubicBezTo>
                  <a:pt x="237" y="2858"/>
                  <a:pt x="237" y="2858"/>
                  <a:pt x="237" y="2858"/>
                </a:cubicBezTo>
                <a:cubicBezTo>
                  <a:pt x="279" y="2852"/>
                  <a:pt x="279" y="2852"/>
                  <a:pt x="279" y="2852"/>
                </a:cubicBezTo>
                <a:cubicBezTo>
                  <a:pt x="350" y="2816"/>
                  <a:pt x="350" y="2816"/>
                  <a:pt x="350" y="2816"/>
                </a:cubicBezTo>
                <a:cubicBezTo>
                  <a:pt x="433" y="2781"/>
                  <a:pt x="433" y="2781"/>
                  <a:pt x="433" y="2781"/>
                </a:cubicBezTo>
                <a:cubicBezTo>
                  <a:pt x="593" y="2704"/>
                  <a:pt x="593" y="2704"/>
                  <a:pt x="593" y="2704"/>
                </a:cubicBezTo>
                <a:cubicBezTo>
                  <a:pt x="616" y="2656"/>
                  <a:pt x="616" y="2656"/>
                  <a:pt x="616" y="2656"/>
                </a:cubicBezTo>
                <a:cubicBezTo>
                  <a:pt x="789" y="2561"/>
                  <a:pt x="789" y="2561"/>
                  <a:pt x="789" y="2561"/>
                </a:cubicBezTo>
                <a:cubicBezTo>
                  <a:pt x="741" y="2496"/>
                  <a:pt x="741" y="2496"/>
                  <a:pt x="741" y="2496"/>
                </a:cubicBezTo>
                <a:cubicBezTo>
                  <a:pt x="830" y="2449"/>
                  <a:pt x="830" y="2449"/>
                  <a:pt x="830" y="2449"/>
                </a:cubicBezTo>
                <a:cubicBezTo>
                  <a:pt x="871" y="2372"/>
                  <a:pt x="871" y="2372"/>
                  <a:pt x="871" y="2372"/>
                </a:cubicBezTo>
                <a:cubicBezTo>
                  <a:pt x="949" y="2354"/>
                  <a:pt x="949" y="2354"/>
                  <a:pt x="949" y="2354"/>
                </a:cubicBezTo>
                <a:cubicBezTo>
                  <a:pt x="990" y="2378"/>
                  <a:pt x="990" y="2378"/>
                  <a:pt x="990" y="2378"/>
                </a:cubicBezTo>
                <a:cubicBezTo>
                  <a:pt x="901" y="2413"/>
                  <a:pt x="901" y="2413"/>
                  <a:pt x="901" y="2413"/>
                </a:cubicBezTo>
                <a:cubicBezTo>
                  <a:pt x="877" y="2461"/>
                  <a:pt x="877" y="2461"/>
                  <a:pt x="877" y="2461"/>
                </a:cubicBezTo>
                <a:cubicBezTo>
                  <a:pt x="889" y="2508"/>
                  <a:pt x="889" y="2508"/>
                  <a:pt x="889" y="2508"/>
                </a:cubicBezTo>
                <a:cubicBezTo>
                  <a:pt x="1002" y="2455"/>
                  <a:pt x="1002" y="2455"/>
                  <a:pt x="1002" y="2455"/>
                </a:cubicBezTo>
                <a:cubicBezTo>
                  <a:pt x="1079" y="2443"/>
                  <a:pt x="1079" y="2443"/>
                  <a:pt x="1079" y="2443"/>
                </a:cubicBezTo>
                <a:lnTo>
                  <a:pt x="1061" y="2407"/>
                </a:lnTo>
                <a:close/>
                <a:moveTo>
                  <a:pt x="830" y="2639"/>
                </a:moveTo>
                <a:lnTo>
                  <a:pt x="830" y="2639"/>
                </a:lnTo>
                <a:cubicBezTo>
                  <a:pt x="830" y="2585"/>
                  <a:pt x="830" y="2585"/>
                  <a:pt x="830" y="2585"/>
                </a:cubicBezTo>
                <a:cubicBezTo>
                  <a:pt x="789" y="2615"/>
                  <a:pt x="789" y="2615"/>
                  <a:pt x="789" y="2615"/>
                </a:cubicBezTo>
                <a:cubicBezTo>
                  <a:pt x="711" y="2662"/>
                  <a:pt x="711" y="2662"/>
                  <a:pt x="711" y="2662"/>
                </a:cubicBezTo>
                <a:cubicBezTo>
                  <a:pt x="735" y="2716"/>
                  <a:pt x="735" y="2716"/>
                  <a:pt x="735" y="2716"/>
                </a:cubicBezTo>
                <a:cubicBezTo>
                  <a:pt x="789" y="2686"/>
                  <a:pt x="789" y="2686"/>
                  <a:pt x="789" y="2686"/>
                </a:cubicBezTo>
                <a:lnTo>
                  <a:pt x="830" y="26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 dirty="0">
              <a:latin typeface="Roboto Regular" charset="0"/>
            </a:endParaRPr>
          </a:p>
        </p:txBody>
      </p:sp>
      <p:sp>
        <p:nvSpPr>
          <p:cNvPr id="14" name="Freeform 510"/>
          <p:cNvSpPr>
            <a:spLocks noChangeArrowheads="1"/>
          </p:cNvSpPr>
          <p:nvPr/>
        </p:nvSpPr>
        <p:spPr bwMode="auto">
          <a:xfrm>
            <a:off x="5350735" y="1930086"/>
            <a:ext cx="249037" cy="311800"/>
          </a:xfrm>
          <a:custGeom>
            <a:avLst/>
            <a:gdLst>
              <a:gd name="T0" fmla="*/ 569 w 1139"/>
              <a:gd name="T1" fmla="*/ 0 h 1424"/>
              <a:gd name="T2" fmla="*/ 569 w 1139"/>
              <a:gd name="T3" fmla="*/ 0 h 1424"/>
              <a:gd name="T4" fmla="*/ 0 w 1139"/>
              <a:gd name="T5" fmla="*/ 569 h 1424"/>
              <a:gd name="T6" fmla="*/ 569 w 1139"/>
              <a:gd name="T7" fmla="*/ 1423 h 1424"/>
              <a:gd name="T8" fmla="*/ 1138 w 1139"/>
              <a:gd name="T9" fmla="*/ 569 h 1424"/>
              <a:gd name="T10" fmla="*/ 569 w 1139"/>
              <a:gd name="T11" fmla="*/ 0 h 1424"/>
              <a:gd name="T12" fmla="*/ 569 w 1139"/>
              <a:gd name="T13" fmla="*/ 925 h 1424"/>
              <a:gd name="T14" fmla="*/ 569 w 1139"/>
              <a:gd name="T15" fmla="*/ 925 h 1424"/>
              <a:gd name="T16" fmla="*/ 213 w 1139"/>
              <a:gd name="T17" fmla="*/ 569 h 1424"/>
              <a:gd name="T18" fmla="*/ 569 w 1139"/>
              <a:gd name="T19" fmla="*/ 219 h 1424"/>
              <a:gd name="T20" fmla="*/ 925 w 1139"/>
              <a:gd name="T21" fmla="*/ 569 h 1424"/>
              <a:gd name="T22" fmla="*/ 569 w 1139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24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69"/>
                </a:cubicBezTo>
                <a:cubicBezTo>
                  <a:pt x="0" y="889"/>
                  <a:pt x="374" y="1423"/>
                  <a:pt x="569" y="1423"/>
                </a:cubicBezTo>
                <a:cubicBezTo>
                  <a:pt x="765" y="1423"/>
                  <a:pt x="1138" y="889"/>
                  <a:pt x="1138" y="569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4" y="925"/>
                  <a:pt x="213" y="765"/>
                  <a:pt x="213" y="569"/>
                </a:cubicBezTo>
                <a:cubicBezTo>
                  <a:pt x="213" y="373"/>
                  <a:pt x="374" y="219"/>
                  <a:pt x="569" y="219"/>
                </a:cubicBezTo>
                <a:cubicBezTo>
                  <a:pt x="765" y="219"/>
                  <a:pt x="925" y="373"/>
                  <a:pt x="925" y="569"/>
                </a:cubicBezTo>
                <a:cubicBezTo>
                  <a:pt x="925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 dirty="0">
              <a:solidFill>
                <a:schemeClr val="tx2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5" name="Freeform 511"/>
          <p:cNvSpPr>
            <a:spLocks noChangeArrowheads="1"/>
          </p:cNvSpPr>
          <p:nvPr/>
        </p:nvSpPr>
        <p:spPr bwMode="auto">
          <a:xfrm>
            <a:off x="2355598" y="1939231"/>
            <a:ext cx="250968" cy="311798"/>
          </a:xfrm>
          <a:custGeom>
            <a:avLst/>
            <a:gdLst>
              <a:gd name="T0" fmla="*/ 569 w 1145"/>
              <a:gd name="T1" fmla="*/ 0 h 1424"/>
              <a:gd name="T2" fmla="*/ 569 w 1145"/>
              <a:gd name="T3" fmla="*/ 0 h 1424"/>
              <a:gd name="T4" fmla="*/ 0 w 1145"/>
              <a:gd name="T5" fmla="*/ 569 h 1424"/>
              <a:gd name="T6" fmla="*/ 569 w 1145"/>
              <a:gd name="T7" fmla="*/ 1423 h 1424"/>
              <a:gd name="T8" fmla="*/ 1144 w 1145"/>
              <a:gd name="T9" fmla="*/ 569 h 1424"/>
              <a:gd name="T10" fmla="*/ 569 w 1145"/>
              <a:gd name="T11" fmla="*/ 0 h 1424"/>
              <a:gd name="T12" fmla="*/ 569 w 1145"/>
              <a:gd name="T13" fmla="*/ 925 h 1424"/>
              <a:gd name="T14" fmla="*/ 569 w 1145"/>
              <a:gd name="T15" fmla="*/ 925 h 1424"/>
              <a:gd name="T16" fmla="*/ 219 w 1145"/>
              <a:gd name="T17" fmla="*/ 569 h 1424"/>
              <a:gd name="T18" fmla="*/ 569 w 1145"/>
              <a:gd name="T19" fmla="*/ 219 h 1424"/>
              <a:gd name="T20" fmla="*/ 925 w 1145"/>
              <a:gd name="T21" fmla="*/ 569 h 1424"/>
              <a:gd name="T22" fmla="*/ 569 w 1145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45" h="1424">
                <a:moveTo>
                  <a:pt x="569" y="0"/>
                </a:moveTo>
                <a:lnTo>
                  <a:pt x="569" y="0"/>
                </a:lnTo>
                <a:cubicBezTo>
                  <a:pt x="254" y="0"/>
                  <a:pt x="0" y="254"/>
                  <a:pt x="0" y="569"/>
                </a:cubicBezTo>
                <a:cubicBezTo>
                  <a:pt x="0" y="889"/>
                  <a:pt x="373" y="1423"/>
                  <a:pt x="569" y="1423"/>
                </a:cubicBezTo>
                <a:cubicBezTo>
                  <a:pt x="770" y="1423"/>
                  <a:pt x="1144" y="889"/>
                  <a:pt x="1144" y="569"/>
                </a:cubicBezTo>
                <a:cubicBezTo>
                  <a:pt x="1144" y="254"/>
                  <a:pt x="889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9" y="925"/>
                  <a:pt x="219" y="764"/>
                  <a:pt x="219" y="569"/>
                </a:cubicBezTo>
                <a:cubicBezTo>
                  <a:pt x="219" y="379"/>
                  <a:pt x="379" y="219"/>
                  <a:pt x="569" y="219"/>
                </a:cubicBezTo>
                <a:cubicBezTo>
                  <a:pt x="764" y="219"/>
                  <a:pt x="925" y="379"/>
                  <a:pt x="925" y="569"/>
                </a:cubicBezTo>
                <a:cubicBezTo>
                  <a:pt x="925" y="764"/>
                  <a:pt x="764" y="925"/>
                  <a:pt x="569" y="9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 dirty="0">
              <a:solidFill>
                <a:schemeClr val="tx2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6" name="Freeform 513"/>
          <p:cNvSpPr>
            <a:spLocks noChangeArrowheads="1"/>
          </p:cNvSpPr>
          <p:nvPr/>
        </p:nvSpPr>
        <p:spPr bwMode="auto">
          <a:xfrm>
            <a:off x="3227412" y="3155586"/>
            <a:ext cx="249037" cy="312765"/>
          </a:xfrm>
          <a:custGeom>
            <a:avLst/>
            <a:gdLst>
              <a:gd name="T0" fmla="*/ 569 w 1139"/>
              <a:gd name="T1" fmla="*/ 0 h 1430"/>
              <a:gd name="T2" fmla="*/ 569 w 1139"/>
              <a:gd name="T3" fmla="*/ 0 h 1430"/>
              <a:gd name="T4" fmla="*/ 0 w 1139"/>
              <a:gd name="T5" fmla="*/ 576 h 1430"/>
              <a:gd name="T6" fmla="*/ 569 w 1139"/>
              <a:gd name="T7" fmla="*/ 1429 h 1430"/>
              <a:gd name="T8" fmla="*/ 1138 w 1139"/>
              <a:gd name="T9" fmla="*/ 576 h 1430"/>
              <a:gd name="T10" fmla="*/ 569 w 1139"/>
              <a:gd name="T11" fmla="*/ 0 h 1430"/>
              <a:gd name="T12" fmla="*/ 569 w 1139"/>
              <a:gd name="T13" fmla="*/ 925 h 1430"/>
              <a:gd name="T14" fmla="*/ 569 w 1139"/>
              <a:gd name="T15" fmla="*/ 925 h 1430"/>
              <a:gd name="T16" fmla="*/ 213 w 1139"/>
              <a:gd name="T17" fmla="*/ 576 h 1430"/>
              <a:gd name="T18" fmla="*/ 569 w 1139"/>
              <a:gd name="T19" fmla="*/ 220 h 1430"/>
              <a:gd name="T20" fmla="*/ 919 w 1139"/>
              <a:gd name="T21" fmla="*/ 576 h 1430"/>
              <a:gd name="T22" fmla="*/ 569 w 1139"/>
              <a:gd name="T23" fmla="*/ 925 h 1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30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76"/>
                </a:cubicBezTo>
                <a:cubicBezTo>
                  <a:pt x="0" y="890"/>
                  <a:pt x="367" y="1429"/>
                  <a:pt x="569" y="1429"/>
                </a:cubicBezTo>
                <a:cubicBezTo>
                  <a:pt x="765" y="1429"/>
                  <a:pt x="1138" y="890"/>
                  <a:pt x="1138" y="576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3" y="925"/>
                  <a:pt x="213" y="765"/>
                  <a:pt x="213" y="576"/>
                </a:cubicBezTo>
                <a:cubicBezTo>
                  <a:pt x="213" y="380"/>
                  <a:pt x="373" y="220"/>
                  <a:pt x="569" y="220"/>
                </a:cubicBezTo>
                <a:cubicBezTo>
                  <a:pt x="765" y="220"/>
                  <a:pt x="919" y="380"/>
                  <a:pt x="919" y="576"/>
                </a:cubicBezTo>
                <a:cubicBezTo>
                  <a:pt x="919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 dirty="0">
              <a:solidFill>
                <a:schemeClr val="tx2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79748" y="2229448"/>
            <a:ext cx="7843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USA</a:t>
            </a:r>
          </a:p>
          <a:p>
            <a:pPr algn="ctr"/>
            <a:r>
              <a:rPr lang="en-US" sz="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19,450000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37628" y="3400724"/>
            <a:ext cx="122860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BRASIL</a:t>
            </a:r>
          </a:p>
          <a:p>
            <a:pPr algn="ctr"/>
            <a:r>
              <a:rPr lang="en-US" sz="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19,450000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85610" y="2229448"/>
            <a:ext cx="13792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EUROPE</a:t>
            </a:r>
          </a:p>
          <a:p>
            <a:pPr algn="ctr"/>
            <a:r>
              <a:rPr lang="en-US" sz="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19,450000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3161710" y="566915"/>
            <a:ext cx="282058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World Map</a:t>
            </a:r>
          </a:p>
        </p:txBody>
      </p:sp>
    </p:spTree>
    <p:extLst>
      <p:ext uri="{BB962C8B-B14F-4D97-AF65-F5344CB8AC3E}">
        <p14:creationId xmlns:p14="http://schemas.microsoft.com/office/powerpoint/2010/main" val="95255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7D9EFED-A911-584E-B583-4015B8AC6648}"/>
              </a:ext>
            </a:extLst>
          </p:cNvPr>
          <p:cNvGrpSpPr/>
          <p:nvPr/>
        </p:nvGrpSpPr>
        <p:grpSpPr>
          <a:xfrm>
            <a:off x="197" y="41903"/>
            <a:ext cx="8570996" cy="6942058"/>
            <a:chOff x="9587" y="597359"/>
            <a:chExt cx="8570996" cy="6942058"/>
          </a:xfrm>
        </p:grpSpPr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72EE9FB9-45A8-7A47-BBE8-4CC1F431412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0C6768D-D910-4742-9FF5-9BF1625683D8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9" name="Freeform 2">
                <a:extLst>
                  <a:ext uri="{FF2B5EF4-FFF2-40B4-BE49-F238E27FC236}">
                    <a16:creationId xmlns:a16="http://schemas.microsoft.com/office/drawing/2014/main" id="{28D658CF-2DFD-044A-B2E3-F00F914F5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D69B0BC4-137B-694C-9048-55D038A37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8201A1ED-30FB-B244-B95A-65B9046A95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4" name="Freeform 15">
                <a:extLst>
                  <a:ext uri="{FF2B5EF4-FFF2-40B4-BE49-F238E27FC236}">
                    <a16:creationId xmlns:a16="http://schemas.microsoft.com/office/drawing/2014/main" id="{31860A30-61C3-6649-859B-DBBD5FF71F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5" name="Freeform 38">
                <a:extLst>
                  <a:ext uri="{FF2B5EF4-FFF2-40B4-BE49-F238E27FC236}">
                    <a16:creationId xmlns:a16="http://schemas.microsoft.com/office/drawing/2014/main" id="{4F1EDCB3-5AD3-4F48-AEEA-83CA8D4000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6" name="Freeform 39">
                <a:extLst>
                  <a:ext uri="{FF2B5EF4-FFF2-40B4-BE49-F238E27FC236}">
                    <a16:creationId xmlns:a16="http://schemas.microsoft.com/office/drawing/2014/main" id="{1A9C7183-BD00-8F43-AC19-916F511B50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7" name="Freeform 44">
                <a:extLst>
                  <a:ext uri="{FF2B5EF4-FFF2-40B4-BE49-F238E27FC236}">
                    <a16:creationId xmlns:a16="http://schemas.microsoft.com/office/drawing/2014/main" id="{3626B414-12D7-CF4F-B5BB-F1E33EE38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18" name="Freeform 50">
                <a:extLst>
                  <a:ext uri="{FF2B5EF4-FFF2-40B4-BE49-F238E27FC236}">
                    <a16:creationId xmlns:a16="http://schemas.microsoft.com/office/drawing/2014/main" id="{92887A3C-65C7-F640-AACC-19C6B2B67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9" name="Freeform 54">
                <a:extLst>
                  <a:ext uri="{FF2B5EF4-FFF2-40B4-BE49-F238E27FC236}">
                    <a16:creationId xmlns:a16="http://schemas.microsoft.com/office/drawing/2014/main" id="{C8FC0781-8761-DB46-8483-116B69720A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0" name="Freeform 60">
                <a:extLst>
                  <a:ext uri="{FF2B5EF4-FFF2-40B4-BE49-F238E27FC236}">
                    <a16:creationId xmlns:a16="http://schemas.microsoft.com/office/drawing/2014/main" id="{E8E551A7-4225-6547-9A38-82CF229AF9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21" name="Freeform 61">
                <a:extLst>
                  <a:ext uri="{FF2B5EF4-FFF2-40B4-BE49-F238E27FC236}">
                    <a16:creationId xmlns:a16="http://schemas.microsoft.com/office/drawing/2014/main" id="{F5565A02-84D2-8E41-B88C-A8A0D9099F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2" name="Freeform 67">
                <a:extLst>
                  <a:ext uri="{FF2B5EF4-FFF2-40B4-BE49-F238E27FC236}">
                    <a16:creationId xmlns:a16="http://schemas.microsoft.com/office/drawing/2014/main" id="{2013DAE1-2665-104E-9912-A52997A7C7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3" name="Freeform 80">
                <a:extLst>
                  <a:ext uri="{FF2B5EF4-FFF2-40B4-BE49-F238E27FC236}">
                    <a16:creationId xmlns:a16="http://schemas.microsoft.com/office/drawing/2014/main" id="{2F44C0A3-FE1D-3A47-99F7-4236A9B58B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4" name="Freeform 82">
                <a:extLst>
                  <a:ext uri="{FF2B5EF4-FFF2-40B4-BE49-F238E27FC236}">
                    <a16:creationId xmlns:a16="http://schemas.microsoft.com/office/drawing/2014/main" id="{004660C3-51B9-1142-8C25-647084110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 dirty="0"/>
              </a:p>
            </p:txBody>
          </p:sp>
          <p:sp>
            <p:nvSpPr>
              <p:cNvPr id="25" name="Freeform 114">
                <a:extLst>
                  <a:ext uri="{FF2B5EF4-FFF2-40B4-BE49-F238E27FC236}">
                    <a16:creationId xmlns:a16="http://schemas.microsoft.com/office/drawing/2014/main" id="{B71B485F-D229-F84A-A9EC-40B6CB39A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671616" y="2358293"/>
            <a:ext cx="38016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56,790,500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75247" y="3206624"/>
            <a:ext cx="28103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Write here your big numbers</a:t>
            </a:r>
          </a:p>
        </p:txBody>
      </p:sp>
      <p:sp>
        <p:nvSpPr>
          <p:cNvPr id="7" name="Shape 2546"/>
          <p:cNvSpPr/>
          <p:nvPr/>
        </p:nvSpPr>
        <p:spPr>
          <a:xfrm>
            <a:off x="4030589" y="1469225"/>
            <a:ext cx="1065448" cy="871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Roboto Regular" charset="0"/>
              <a:ea typeface="Roboto Regular" charset="0"/>
              <a:cs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ED2835F-1136-204E-B8D5-E02274778BAC}"/>
              </a:ext>
            </a:extLst>
          </p:cNvPr>
          <p:cNvGrpSpPr/>
          <p:nvPr/>
        </p:nvGrpSpPr>
        <p:grpSpPr>
          <a:xfrm>
            <a:off x="-1300" y="1140553"/>
            <a:ext cx="9133081" cy="3401302"/>
            <a:chOff x="-1300" y="1140553"/>
            <a:chExt cx="9133081" cy="3401302"/>
          </a:xfrm>
        </p:grpSpPr>
        <p:sp>
          <p:nvSpPr>
            <p:cNvPr id="161" name="Freeform 231">
              <a:extLst>
                <a:ext uri="{FF2B5EF4-FFF2-40B4-BE49-F238E27FC236}">
                  <a16:creationId xmlns:a16="http://schemas.microsoft.com/office/drawing/2014/main" id="{32B41681-73C7-224F-B219-E94252D1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828" y="2830736"/>
              <a:ext cx="913526" cy="1132147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0" name="Freeform 3">
              <a:extLst>
                <a:ext uri="{FF2B5EF4-FFF2-40B4-BE49-F238E27FC236}">
                  <a16:creationId xmlns:a16="http://schemas.microsoft.com/office/drawing/2014/main" id="{53467273-FF87-134C-9BE6-212BE4E155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11877" y="2830964"/>
              <a:ext cx="913526" cy="1132147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8" name="Freeform 3">
              <a:extLst>
                <a:ext uri="{FF2B5EF4-FFF2-40B4-BE49-F238E27FC236}">
                  <a16:creationId xmlns:a16="http://schemas.microsoft.com/office/drawing/2014/main" id="{253FFEE4-0527-5B46-AF1E-C77609AA29D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8212517" y="2853080"/>
              <a:ext cx="913526" cy="1132147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E18E05C-3B61-994D-972F-A46273170E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00" y="2837918"/>
              <a:ext cx="913526" cy="1128238"/>
            </a:xfrm>
            <a:custGeom>
              <a:avLst/>
              <a:gdLst>
                <a:gd name="T0" fmla="*/ 0 w 1030"/>
                <a:gd name="T1" fmla="*/ 638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8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94C847F-27DC-FF42-9D12-2035BD25A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082" y="3402610"/>
              <a:ext cx="913526" cy="1128242"/>
            </a:xfrm>
            <a:custGeom>
              <a:avLst/>
              <a:gdLst>
                <a:gd name="T0" fmla="*/ 0 w 1032"/>
                <a:gd name="T1" fmla="*/ 636 h 1275"/>
                <a:gd name="T2" fmla="*/ 1031 w 1032"/>
                <a:gd name="T3" fmla="*/ 1274 h 1275"/>
                <a:gd name="T4" fmla="*/ 1031 w 1032"/>
                <a:gd name="T5" fmla="*/ 0 h 1275"/>
                <a:gd name="T6" fmla="*/ 0 w 1032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5">
                  <a:moveTo>
                    <a:pt x="0" y="636"/>
                  </a:moveTo>
                  <a:lnTo>
                    <a:pt x="1031" y="1274"/>
                  </a:lnTo>
                  <a:lnTo>
                    <a:pt x="1031" y="0"/>
                  </a:lnTo>
                  <a:lnTo>
                    <a:pt x="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C404555-E495-FB4C-A300-D2993935A7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082" y="2270464"/>
              <a:ext cx="913526" cy="1132147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774BC43-49E5-F747-8CA6-3C1ED2BF4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142" y="1704393"/>
              <a:ext cx="913526" cy="1132147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1A4345EF-A83F-5B48-AEE2-36B965608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00" y="1705771"/>
              <a:ext cx="913526" cy="1132147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EA53AED2-CCD2-0A4F-9743-BB59F7DDB9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067" y="1142226"/>
              <a:ext cx="913526" cy="1128238"/>
            </a:xfrm>
            <a:custGeom>
              <a:avLst/>
              <a:gdLst>
                <a:gd name="T0" fmla="*/ 0 w 1032"/>
                <a:gd name="T1" fmla="*/ 637 h 1276"/>
                <a:gd name="T2" fmla="*/ 1031 w 1032"/>
                <a:gd name="T3" fmla="*/ 1275 h 1276"/>
                <a:gd name="T4" fmla="*/ 1031 w 1032"/>
                <a:gd name="T5" fmla="*/ 0 h 1276"/>
                <a:gd name="T6" fmla="*/ 0 w 1032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0" y="637"/>
                  </a:moveTo>
                  <a:lnTo>
                    <a:pt x="1031" y="1275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C9100B46-159C-1945-AA1F-60A4871A8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00" y="2271842"/>
              <a:ext cx="913526" cy="1132147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035CA8B1-8CA4-AB4D-A28F-660ADE302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142" y="1141035"/>
              <a:ext cx="913526" cy="1128238"/>
            </a:xfrm>
            <a:custGeom>
              <a:avLst/>
              <a:gdLst>
                <a:gd name="T0" fmla="*/ 1029 w 1030"/>
                <a:gd name="T1" fmla="*/ 637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5DACE53D-E06C-2048-828E-9FDFCEEF9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00" y="3403989"/>
              <a:ext cx="913526" cy="1128242"/>
            </a:xfrm>
            <a:custGeom>
              <a:avLst/>
              <a:gdLst>
                <a:gd name="T0" fmla="*/ 1029 w 1030"/>
                <a:gd name="T1" fmla="*/ 636 h 1275"/>
                <a:gd name="T2" fmla="*/ 0 w 1030"/>
                <a:gd name="T3" fmla="*/ 1274 h 1275"/>
                <a:gd name="T4" fmla="*/ 0 w 1030"/>
                <a:gd name="T5" fmla="*/ 0 h 1275"/>
                <a:gd name="T6" fmla="*/ 1029 w 1030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1029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9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E2A8DE87-F775-2E41-A25E-4798430C43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233" y="1705581"/>
              <a:ext cx="913526" cy="1132147"/>
            </a:xfrm>
            <a:custGeom>
              <a:avLst/>
              <a:gdLst>
                <a:gd name="T0" fmla="*/ 1031 w 1032"/>
                <a:gd name="T1" fmla="*/ 638 h 1278"/>
                <a:gd name="T2" fmla="*/ 0 w 1032"/>
                <a:gd name="T3" fmla="*/ 1277 h 1278"/>
                <a:gd name="T4" fmla="*/ 0 w 1032"/>
                <a:gd name="T5" fmla="*/ 0 h 1278"/>
                <a:gd name="T6" fmla="*/ 1031 w 1032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1031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2BA5E973-520F-454F-8F78-DD55D486D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142" y="3402610"/>
              <a:ext cx="913526" cy="1128242"/>
            </a:xfrm>
            <a:custGeom>
              <a:avLst/>
              <a:gdLst>
                <a:gd name="T0" fmla="*/ 1029 w 1030"/>
                <a:gd name="T1" fmla="*/ 636 h 1275"/>
                <a:gd name="T2" fmla="*/ 0 w 1030"/>
                <a:gd name="T3" fmla="*/ 1274 h 1275"/>
                <a:gd name="T4" fmla="*/ 0 w 1030"/>
                <a:gd name="T5" fmla="*/ 0 h 1275"/>
                <a:gd name="T6" fmla="*/ 1029 w 1030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1029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9" y="63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E3E2D916-4841-544F-8809-E883FBB61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00" y="1143605"/>
              <a:ext cx="913526" cy="1128238"/>
            </a:xfrm>
            <a:custGeom>
              <a:avLst/>
              <a:gdLst>
                <a:gd name="T0" fmla="*/ 1029 w 1030"/>
                <a:gd name="T1" fmla="*/ 637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EC50E06A-9E98-5F4B-BA94-26DBCC4C7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142" y="2270464"/>
              <a:ext cx="913526" cy="1132147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43FCA543-04FE-4C49-9D53-AC3E733AE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9569" y="2849496"/>
              <a:ext cx="909622" cy="1128238"/>
            </a:xfrm>
            <a:custGeom>
              <a:avLst/>
              <a:gdLst>
                <a:gd name="T0" fmla="*/ 0 w 1029"/>
                <a:gd name="T1" fmla="*/ 638 h 1275"/>
                <a:gd name="T2" fmla="*/ 1028 w 1029"/>
                <a:gd name="T3" fmla="*/ 1274 h 1275"/>
                <a:gd name="T4" fmla="*/ 1028 w 1029"/>
                <a:gd name="T5" fmla="*/ 0 h 1275"/>
                <a:gd name="T6" fmla="*/ 0 w 1029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5">
                  <a:moveTo>
                    <a:pt x="0" y="638"/>
                  </a:moveTo>
                  <a:lnTo>
                    <a:pt x="1028" y="1274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0D9F1AB1-4AD5-F440-8E20-5B226A547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6414" y="1140553"/>
              <a:ext cx="913526" cy="1128238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B75F3B5C-7DA8-2643-8F23-378AB2B63D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274" y="1149693"/>
              <a:ext cx="913526" cy="1128238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F3966A46-2459-0244-8BED-940C53F31F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5677" y="2828077"/>
              <a:ext cx="913526" cy="1128238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F25A9F7B-43EF-5F40-8BD4-EE9885ABB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6414" y="3400937"/>
              <a:ext cx="913526" cy="1128242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B4A31C4E-0427-D24D-B2A2-051C4EF36D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145" y="3399664"/>
              <a:ext cx="913526" cy="1128242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17D1C0CA-B0E4-B443-B3C0-A9E03C960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274" y="2267517"/>
              <a:ext cx="913526" cy="1132147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5" name="Freeform 65">
              <a:extLst>
                <a:ext uri="{FF2B5EF4-FFF2-40B4-BE49-F238E27FC236}">
                  <a16:creationId xmlns:a16="http://schemas.microsoft.com/office/drawing/2014/main" id="{7CBAFCFA-4D74-274C-A1E3-28BB839FA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6414" y="1713132"/>
              <a:ext cx="913526" cy="1132147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7" name="Freeform 67">
              <a:extLst>
                <a:ext uri="{FF2B5EF4-FFF2-40B4-BE49-F238E27FC236}">
                  <a16:creationId xmlns:a16="http://schemas.microsoft.com/office/drawing/2014/main" id="{53BEE973-99E9-6C4A-A331-8302CE92B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5677" y="2272414"/>
              <a:ext cx="913526" cy="1132147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CDB2FAAC-3E2C-4140-8088-3265D68D8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9569" y="2283420"/>
              <a:ext cx="909622" cy="1132147"/>
            </a:xfrm>
            <a:custGeom>
              <a:avLst/>
              <a:gdLst>
                <a:gd name="T0" fmla="*/ 1028 w 1029"/>
                <a:gd name="T1" fmla="*/ 639 h 1278"/>
                <a:gd name="T2" fmla="*/ 0 w 1029"/>
                <a:gd name="T3" fmla="*/ 1277 h 1278"/>
                <a:gd name="T4" fmla="*/ 0 w 1029"/>
                <a:gd name="T5" fmla="*/ 0 h 1278"/>
                <a:gd name="T6" fmla="*/ 1028 w 1029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8">
                  <a:moveTo>
                    <a:pt x="1028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8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A00CA546-0206-A046-B255-C7E2CA27B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5134" y="2835347"/>
              <a:ext cx="913526" cy="1128238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82EE20CA-7C1C-3F42-A3F3-20973D955B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9569" y="3405155"/>
              <a:ext cx="909622" cy="1128242"/>
            </a:xfrm>
            <a:custGeom>
              <a:avLst/>
              <a:gdLst>
                <a:gd name="T0" fmla="*/ 1028 w 1029"/>
                <a:gd name="T1" fmla="*/ 636 h 1275"/>
                <a:gd name="T2" fmla="*/ 0 w 1029"/>
                <a:gd name="T3" fmla="*/ 1274 h 1275"/>
                <a:gd name="T4" fmla="*/ 0 w 1029"/>
                <a:gd name="T5" fmla="*/ 0 h 1275"/>
                <a:gd name="T6" fmla="*/ 1028 w 1029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5">
                  <a:moveTo>
                    <a:pt x="1028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28" y="63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2" name="Freeform 80">
              <a:extLst>
                <a:ext uri="{FF2B5EF4-FFF2-40B4-BE49-F238E27FC236}">
                  <a16:creationId xmlns:a16="http://schemas.microsoft.com/office/drawing/2014/main" id="{C31C6C45-01EC-3245-99B8-1ED6BD118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274" y="1711859"/>
              <a:ext cx="913526" cy="1132147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3" name="Freeform 82">
              <a:extLst>
                <a:ext uri="{FF2B5EF4-FFF2-40B4-BE49-F238E27FC236}">
                  <a16:creationId xmlns:a16="http://schemas.microsoft.com/office/drawing/2014/main" id="{F43B42BF-11D2-5043-90A9-EF5BB6DD0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5677" y="1144177"/>
              <a:ext cx="913526" cy="1128238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4" name="Freeform 93">
              <a:extLst>
                <a:ext uri="{FF2B5EF4-FFF2-40B4-BE49-F238E27FC236}">
                  <a16:creationId xmlns:a16="http://schemas.microsoft.com/office/drawing/2014/main" id="{D5F4F3EB-41DA-744C-9714-FF14E8B6DE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9569" y="1141825"/>
              <a:ext cx="909622" cy="1128238"/>
            </a:xfrm>
            <a:custGeom>
              <a:avLst/>
              <a:gdLst>
                <a:gd name="T0" fmla="*/ 1028 w 1029"/>
                <a:gd name="T1" fmla="*/ 637 h 1276"/>
                <a:gd name="T2" fmla="*/ 0 w 1029"/>
                <a:gd name="T3" fmla="*/ 1275 h 1276"/>
                <a:gd name="T4" fmla="*/ 0 w 1029"/>
                <a:gd name="T5" fmla="*/ 0 h 1276"/>
                <a:gd name="T6" fmla="*/ 1028 w 1029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1028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5" name="Freeform 114">
              <a:extLst>
                <a:ext uri="{FF2B5EF4-FFF2-40B4-BE49-F238E27FC236}">
                  <a16:creationId xmlns:a16="http://schemas.microsoft.com/office/drawing/2014/main" id="{07F1B03D-D5F9-1842-B299-0FD5549D68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274" y="2833593"/>
              <a:ext cx="913526" cy="1128238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0" name="Freeform 48">
              <a:extLst>
                <a:ext uri="{FF2B5EF4-FFF2-40B4-BE49-F238E27FC236}">
                  <a16:creationId xmlns:a16="http://schemas.microsoft.com/office/drawing/2014/main" id="{C5100D89-7C42-B242-B570-4AA58D1EE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2152" y="3413613"/>
              <a:ext cx="913526" cy="1128242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1" name="Freeform 52">
              <a:extLst>
                <a:ext uri="{FF2B5EF4-FFF2-40B4-BE49-F238E27FC236}">
                  <a16:creationId xmlns:a16="http://schemas.microsoft.com/office/drawing/2014/main" id="{E645C13D-B4D3-9342-9DF8-4026B38941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4620" y="2847542"/>
              <a:ext cx="913526" cy="1128238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2" name="Freeform 55">
              <a:extLst>
                <a:ext uri="{FF2B5EF4-FFF2-40B4-BE49-F238E27FC236}">
                  <a16:creationId xmlns:a16="http://schemas.microsoft.com/office/drawing/2014/main" id="{1B3940B5-9E35-C44C-963A-6ED3FCF54D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2152" y="2281466"/>
              <a:ext cx="913526" cy="1132147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4" name="Freeform 58">
              <a:extLst>
                <a:ext uri="{FF2B5EF4-FFF2-40B4-BE49-F238E27FC236}">
                  <a16:creationId xmlns:a16="http://schemas.microsoft.com/office/drawing/2014/main" id="{0CD1D165-8AEF-C942-8EB4-762F1E782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4620" y="1715395"/>
              <a:ext cx="913526" cy="1132147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ECB7CC04-FB93-EE4B-8D0C-0EDD2B361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2152" y="1153229"/>
              <a:ext cx="913526" cy="1128238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6" name="Freeform 69">
              <a:extLst>
                <a:ext uri="{FF2B5EF4-FFF2-40B4-BE49-F238E27FC236}">
                  <a16:creationId xmlns:a16="http://schemas.microsoft.com/office/drawing/2014/main" id="{47651DA5-D0B4-5441-8F49-E9A4E39282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4620" y="1153229"/>
              <a:ext cx="913526" cy="1128238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9" name="Freeform 73">
              <a:extLst>
                <a:ext uri="{FF2B5EF4-FFF2-40B4-BE49-F238E27FC236}">
                  <a16:creationId xmlns:a16="http://schemas.microsoft.com/office/drawing/2014/main" id="{AFBE66DB-4FA0-8547-8921-F7B881CDD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2152" y="2847541"/>
              <a:ext cx="913526" cy="1128238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1" name="Freeform 76">
              <a:extLst>
                <a:ext uri="{FF2B5EF4-FFF2-40B4-BE49-F238E27FC236}">
                  <a16:creationId xmlns:a16="http://schemas.microsoft.com/office/drawing/2014/main" id="{36EEA579-AC09-AF46-BD74-A8AAEB200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2152" y="1715395"/>
              <a:ext cx="913526" cy="1132147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D8DACC09-2617-4940-8BCE-8E7F64E034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4620" y="3413613"/>
              <a:ext cx="913526" cy="1128242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4" name="Freeform 94">
              <a:extLst>
                <a:ext uri="{FF2B5EF4-FFF2-40B4-BE49-F238E27FC236}">
                  <a16:creationId xmlns:a16="http://schemas.microsoft.com/office/drawing/2014/main" id="{26EA7F01-527D-0242-82EE-E3B96BF6B0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4620" y="2281466"/>
              <a:ext cx="913526" cy="1132147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96">
              <a:extLst>
                <a:ext uri="{FF2B5EF4-FFF2-40B4-BE49-F238E27FC236}">
                  <a16:creationId xmlns:a16="http://schemas.microsoft.com/office/drawing/2014/main" id="{F862FBFF-8804-1345-AD3F-3FF9EF82A2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255" y="3413613"/>
              <a:ext cx="913526" cy="1128242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97">
              <a:extLst>
                <a:ext uri="{FF2B5EF4-FFF2-40B4-BE49-F238E27FC236}">
                  <a16:creationId xmlns:a16="http://schemas.microsoft.com/office/drawing/2014/main" id="{6868A07A-BE8B-F243-A61E-CCBD53B6FA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255" y="2281466"/>
              <a:ext cx="913526" cy="1132147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99">
              <a:extLst>
                <a:ext uri="{FF2B5EF4-FFF2-40B4-BE49-F238E27FC236}">
                  <a16:creationId xmlns:a16="http://schemas.microsoft.com/office/drawing/2014/main" id="{BF43F974-7BA8-A44D-A46E-AF645417DB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255" y="1153229"/>
              <a:ext cx="913526" cy="1128238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9" name="Freeform 100">
              <a:extLst>
                <a:ext uri="{FF2B5EF4-FFF2-40B4-BE49-F238E27FC236}">
                  <a16:creationId xmlns:a16="http://schemas.microsoft.com/office/drawing/2014/main" id="{C0BF5268-D311-E340-8620-A7B77BB33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255" y="1715395"/>
              <a:ext cx="913526" cy="1132147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7" name="Freeform 238">
              <a:extLst>
                <a:ext uri="{FF2B5EF4-FFF2-40B4-BE49-F238E27FC236}">
                  <a16:creationId xmlns:a16="http://schemas.microsoft.com/office/drawing/2014/main" id="{70F2B156-7783-D94A-95AE-24B2C6BDF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1906" y="2272693"/>
              <a:ext cx="913526" cy="1132147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8" name="Freeform 239">
              <a:extLst>
                <a:ext uri="{FF2B5EF4-FFF2-40B4-BE49-F238E27FC236}">
                  <a16:creationId xmlns:a16="http://schemas.microsoft.com/office/drawing/2014/main" id="{BF7E14BC-1E2B-4C40-8B0B-372D697A0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9670" y="1706955"/>
              <a:ext cx="913526" cy="1132147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37" name="Freeform 3">
              <a:extLst>
                <a:ext uri="{FF2B5EF4-FFF2-40B4-BE49-F238E27FC236}">
                  <a16:creationId xmlns:a16="http://schemas.microsoft.com/office/drawing/2014/main" id="{9D229B0A-EE57-E94F-A02B-9CE8946863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650433" y="3387333"/>
              <a:ext cx="913526" cy="1132147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45" name="Freeform 62">
              <a:extLst>
                <a:ext uri="{FF2B5EF4-FFF2-40B4-BE49-F238E27FC236}">
                  <a16:creationId xmlns:a16="http://schemas.microsoft.com/office/drawing/2014/main" id="{A9B28327-03DD-794A-B669-263B0832AD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8625" y="1711005"/>
              <a:ext cx="913526" cy="1128238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  <p:sp>
        <p:nvSpPr>
          <p:cNvPr id="110" name="TextBox 109"/>
          <p:cNvSpPr txBox="1"/>
          <p:nvPr/>
        </p:nvSpPr>
        <p:spPr>
          <a:xfrm>
            <a:off x="3081146" y="294632"/>
            <a:ext cx="300024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Funny facts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13072" y="2997260"/>
            <a:ext cx="217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Project Achievements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9719" y="2997334"/>
            <a:ext cx="1996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Revenue from sales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28224" y="2997259"/>
            <a:ext cx="22926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Users around the world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2402" y="2301177"/>
            <a:ext cx="12188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130%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66125" y="2278801"/>
            <a:ext cx="25032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56,790,500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31151" y="2301177"/>
            <a:ext cx="25032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56,790,500</a:t>
            </a: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279490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035986" y="3119146"/>
            <a:ext cx="1177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Step 03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10341" y="1119985"/>
            <a:ext cx="306757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The process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89750" y="3119146"/>
            <a:ext cx="1143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Step 01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9434" y="3119146"/>
            <a:ext cx="1186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Step 02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F026408-7B0D-6543-B3CE-6E26D1CC9114}"/>
              </a:ext>
            </a:extLst>
          </p:cNvPr>
          <p:cNvGrpSpPr/>
          <p:nvPr/>
        </p:nvGrpSpPr>
        <p:grpSpPr>
          <a:xfrm rot="4502715">
            <a:off x="-4914940" y="-498977"/>
            <a:ext cx="7582532" cy="6141455"/>
            <a:chOff x="9587" y="597359"/>
            <a:chExt cx="8570996" cy="6942058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25A05CA6-140D-5B4C-A5F5-F745746820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8A8A1B7-7C9E-D94D-A179-A112E79EF9C2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20" name="Freeform 2">
                <a:extLst>
                  <a:ext uri="{FF2B5EF4-FFF2-40B4-BE49-F238E27FC236}">
                    <a16:creationId xmlns:a16="http://schemas.microsoft.com/office/drawing/2014/main" id="{71633A19-F27A-C74F-A814-4DFD17D1D0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864C5D09-1FDD-8B4B-A1F9-A59ED67E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032E2EEB-9942-BF49-8C6C-ED270B3B0C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4" name="Freeform 15">
                <a:extLst>
                  <a:ext uri="{FF2B5EF4-FFF2-40B4-BE49-F238E27FC236}">
                    <a16:creationId xmlns:a16="http://schemas.microsoft.com/office/drawing/2014/main" id="{B85D132A-198D-1C4F-BD92-27A752EC38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CD5BBEEE-53E3-D84D-8BCC-42D82EF33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7988C447-74DA-B44D-ACF7-29539BEB78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7" name="Freeform 44">
                <a:extLst>
                  <a:ext uri="{FF2B5EF4-FFF2-40B4-BE49-F238E27FC236}">
                    <a16:creationId xmlns:a16="http://schemas.microsoft.com/office/drawing/2014/main" id="{02D544EB-34FD-7548-9D03-C63822FCE9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8" name="Freeform 50">
                <a:extLst>
                  <a:ext uri="{FF2B5EF4-FFF2-40B4-BE49-F238E27FC236}">
                    <a16:creationId xmlns:a16="http://schemas.microsoft.com/office/drawing/2014/main" id="{4376B562-7186-D14B-A978-B8691D9A08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29" name="Freeform 54">
                <a:extLst>
                  <a:ext uri="{FF2B5EF4-FFF2-40B4-BE49-F238E27FC236}">
                    <a16:creationId xmlns:a16="http://schemas.microsoft.com/office/drawing/2014/main" id="{2FADDA78-E273-6840-8B57-EF290B353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0" name="Freeform 60">
                <a:extLst>
                  <a:ext uri="{FF2B5EF4-FFF2-40B4-BE49-F238E27FC236}">
                    <a16:creationId xmlns:a16="http://schemas.microsoft.com/office/drawing/2014/main" id="{93801232-33A3-794C-9C37-7153D3F0F5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1" name="Freeform 61">
                <a:extLst>
                  <a:ext uri="{FF2B5EF4-FFF2-40B4-BE49-F238E27FC236}">
                    <a16:creationId xmlns:a16="http://schemas.microsoft.com/office/drawing/2014/main" id="{8F42D3D9-562C-8445-ACAF-B9D976315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2" name="Freeform 67">
                <a:extLst>
                  <a:ext uri="{FF2B5EF4-FFF2-40B4-BE49-F238E27FC236}">
                    <a16:creationId xmlns:a16="http://schemas.microsoft.com/office/drawing/2014/main" id="{6592F664-38F3-404B-B11A-3B2CACD399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3" name="Freeform 80">
                <a:extLst>
                  <a:ext uri="{FF2B5EF4-FFF2-40B4-BE49-F238E27FC236}">
                    <a16:creationId xmlns:a16="http://schemas.microsoft.com/office/drawing/2014/main" id="{2FCBB6FE-6EC8-DB4C-AA5E-CC7ED96E22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4" name="Freeform 82">
                <a:extLst>
                  <a:ext uri="{FF2B5EF4-FFF2-40B4-BE49-F238E27FC236}">
                    <a16:creationId xmlns:a16="http://schemas.microsoft.com/office/drawing/2014/main" id="{284BCC47-899F-374A-8549-15827BE076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5" name="Freeform 114">
                <a:extLst>
                  <a:ext uri="{FF2B5EF4-FFF2-40B4-BE49-F238E27FC236}">
                    <a16:creationId xmlns:a16="http://schemas.microsoft.com/office/drawing/2014/main" id="{52D45055-6168-AF45-A32D-72C7134C12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5899620" y="3844820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99621" y="3494985"/>
            <a:ext cx="1373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95332" y="3844820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95333" y="3494985"/>
            <a:ext cx="13586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C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9620" y="2036878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99621" y="1687043"/>
            <a:ext cx="1363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B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95332" y="2036878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95334" y="1687043"/>
            <a:ext cx="1374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01483" y="3844820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701484" y="3494985"/>
            <a:ext cx="1373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701483" y="2036878"/>
            <a:ext cx="201961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75"/>
              </a:lnSpc>
            </a:pPr>
            <a:r>
              <a:rPr lang="en-US" sz="11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to the information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01484" y="1687043"/>
            <a:ext cx="1363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Content B</a:t>
            </a:r>
          </a:p>
        </p:txBody>
      </p:sp>
      <p:sp>
        <p:nvSpPr>
          <p:cNvPr id="33" name="Shape 2552"/>
          <p:cNvSpPr/>
          <p:nvPr/>
        </p:nvSpPr>
        <p:spPr>
          <a:xfrm>
            <a:off x="3701484" y="1176840"/>
            <a:ext cx="403458" cy="3667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4" name="Shape 2579"/>
          <p:cNvSpPr/>
          <p:nvPr/>
        </p:nvSpPr>
        <p:spPr>
          <a:xfrm>
            <a:off x="1495333" y="1134799"/>
            <a:ext cx="403458" cy="403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5" name="Shape 2587"/>
          <p:cNvSpPr/>
          <p:nvPr/>
        </p:nvSpPr>
        <p:spPr>
          <a:xfrm>
            <a:off x="1495333" y="3036004"/>
            <a:ext cx="403458" cy="403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6" name="Shape 2588"/>
          <p:cNvSpPr/>
          <p:nvPr/>
        </p:nvSpPr>
        <p:spPr>
          <a:xfrm>
            <a:off x="3701484" y="3036004"/>
            <a:ext cx="403458" cy="366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7" name="Shape 2632"/>
          <p:cNvSpPr/>
          <p:nvPr/>
        </p:nvSpPr>
        <p:spPr>
          <a:xfrm>
            <a:off x="5899621" y="1158502"/>
            <a:ext cx="330103" cy="403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8" name="Shape 2633"/>
          <p:cNvSpPr/>
          <p:nvPr/>
        </p:nvSpPr>
        <p:spPr>
          <a:xfrm>
            <a:off x="5899621" y="3036004"/>
            <a:ext cx="403458" cy="403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4" name="TextBox 23"/>
          <p:cNvSpPr txBox="1"/>
          <p:nvPr/>
        </p:nvSpPr>
        <p:spPr>
          <a:xfrm>
            <a:off x="2104209" y="277989"/>
            <a:ext cx="493558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Features with icons</a:t>
            </a:r>
          </a:p>
        </p:txBody>
      </p:sp>
    </p:spTree>
    <p:extLst>
      <p:ext uri="{BB962C8B-B14F-4D97-AF65-F5344CB8AC3E}">
        <p14:creationId xmlns:p14="http://schemas.microsoft.com/office/powerpoint/2010/main" val="1442660961"/>
      </p:ext>
    </p:extLst>
  </p:cSld>
  <p:clrMapOvr>
    <a:masterClrMapping/>
  </p:clrMapOvr>
  <p:transition advClick="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angle 7"/>
          <p:cNvSpPr/>
          <p:nvPr/>
        </p:nvSpPr>
        <p:spPr>
          <a:xfrm>
            <a:off x="854089" y="3151167"/>
            <a:ext cx="1319115" cy="1137168"/>
          </a:xfrm>
          <a:prstGeom prst="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9" name="Triangle 8"/>
          <p:cNvSpPr/>
          <p:nvPr/>
        </p:nvSpPr>
        <p:spPr>
          <a:xfrm>
            <a:off x="1513646" y="2178847"/>
            <a:ext cx="1851343" cy="2109145"/>
          </a:xfrm>
          <a:prstGeom prst="triangl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66419" y="4409173"/>
            <a:ext cx="436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89101" y="4409173"/>
            <a:ext cx="4252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23490" y="4409173"/>
            <a:ext cx="431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47582" y="4409173"/>
            <a:ext cx="402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29160" y="3015552"/>
            <a:ext cx="742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37%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38222" y="2705783"/>
            <a:ext cx="763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50%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74440" y="1818687"/>
            <a:ext cx="757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86%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37719" y="2395970"/>
            <a:ext cx="742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59%</a:t>
            </a:r>
          </a:p>
        </p:txBody>
      </p:sp>
      <p:sp>
        <p:nvSpPr>
          <p:cNvPr id="20" name="Triangle 19"/>
          <p:cNvSpPr/>
          <p:nvPr/>
        </p:nvSpPr>
        <p:spPr>
          <a:xfrm>
            <a:off x="2705432" y="2915419"/>
            <a:ext cx="1592582" cy="1372916"/>
          </a:xfrm>
          <a:prstGeom prst="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1" name="Triangle 20"/>
          <p:cNvSpPr/>
          <p:nvPr/>
        </p:nvSpPr>
        <p:spPr>
          <a:xfrm>
            <a:off x="3681770" y="3421298"/>
            <a:ext cx="1005763" cy="867037"/>
          </a:xfrm>
          <a:prstGeom prst="triangl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8430" y="449856"/>
            <a:ext cx="352622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Use Charts to </a:t>
            </a:r>
          </a:p>
          <a:p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Present data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EDBD514-CD72-244F-9D2A-A95C83383D5F}"/>
              </a:ext>
            </a:extLst>
          </p:cNvPr>
          <p:cNvGrpSpPr/>
          <p:nvPr/>
        </p:nvGrpSpPr>
        <p:grpSpPr>
          <a:xfrm rot="7974419">
            <a:off x="5236254" y="-1348526"/>
            <a:ext cx="7582532" cy="6141455"/>
            <a:chOff x="9587" y="597359"/>
            <a:chExt cx="8570996" cy="6942058"/>
          </a:xfrm>
        </p:grpSpPr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511F1F0D-401A-D04D-976E-9A940D99DD0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6314599">
              <a:off x="6168968" y="1076493"/>
              <a:ext cx="1733224" cy="2148010"/>
            </a:xfrm>
            <a:custGeom>
              <a:avLst/>
              <a:gdLst>
                <a:gd name="T0" fmla="*/ 0 w 1032"/>
                <a:gd name="T1" fmla="*/ 639 h 1278"/>
                <a:gd name="T2" fmla="*/ 1031 w 1032"/>
                <a:gd name="T3" fmla="*/ 1277 h 1278"/>
                <a:gd name="T4" fmla="*/ 1031 w 1032"/>
                <a:gd name="T5" fmla="*/ 0 h 1278"/>
                <a:gd name="T6" fmla="*/ 0 w 1032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8">
                  <a:moveTo>
                    <a:pt x="0" y="639"/>
                  </a:moveTo>
                  <a:lnTo>
                    <a:pt x="1031" y="1277"/>
                  </a:lnTo>
                  <a:lnTo>
                    <a:pt x="1031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E951A79-7C22-CF4D-8943-EF282C129016}"/>
                </a:ext>
              </a:extLst>
            </p:cNvPr>
            <p:cNvGrpSpPr/>
            <p:nvPr/>
          </p:nvGrpSpPr>
          <p:grpSpPr>
            <a:xfrm rot="17114831">
              <a:off x="824056" y="-217110"/>
              <a:ext cx="6942058" cy="8570996"/>
              <a:chOff x="6131178" y="3084988"/>
              <a:chExt cx="1012324" cy="1249863"/>
            </a:xfrm>
          </p:grpSpPr>
          <p:sp>
            <p:nvSpPr>
              <p:cNvPr id="27" name="Freeform 2">
                <a:extLst>
                  <a:ext uri="{FF2B5EF4-FFF2-40B4-BE49-F238E27FC236}">
                    <a16:creationId xmlns:a16="http://schemas.microsoft.com/office/drawing/2014/main" id="{2F3BF77F-B75F-3443-BCDE-DEB0F7751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755" y="308498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ECD407D2-C0CC-D941-9E01-1BF4F81E31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0210" y="3707652"/>
                <a:ext cx="252747" cy="312152"/>
              </a:xfrm>
              <a:custGeom>
                <a:avLst/>
                <a:gdLst>
                  <a:gd name="T0" fmla="*/ 0 w 1030"/>
                  <a:gd name="T1" fmla="*/ 638 h 1275"/>
                  <a:gd name="T2" fmla="*/ 1029 w 1030"/>
                  <a:gd name="T3" fmla="*/ 1274 h 1275"/>
                  <a:gd name="T4" fmla="*/ 1029 w 1030"/>
                  <a:gd name="T5" fmla="*/ 0 h 1275"/>
                  <a:gd name="T6" fmla="*/ 0 w 1030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5">
                    <a:moveTo>
                      <a:pt x="0" y="638"/>
                    </a:moveTo>
                    <a:lnTo>
                      <a:pt x="1029" y="1274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73B3B09E-1199-6945-B664-06ACD4FFF4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1178" y="3552998"/>
                <a:ext cx="252747" cy="313233"/>
              </a:xfrm>
              <a:custGeom>
                <a:avLst/>
                <a:gdLst>
                  <a:gd name="T0" fmla="*/ 0 w 1032"/>
                  <a:gd name="T1" fmla="*/ 639 h 1278"/>
                  <a:gd name="T2" fmla="*/ 1031 w 1032"/>
                  <a:gd name="T3" fmla="*/ 1277 h 1278"/>
                  <a:gd name="T4" fmla="*/ 1031 w 1032"/>
                  <a:gd name="T5" fmla="*/ 0 h 1278"/>
                  <a:gd name="T6" fmla="*/ 0 w 1032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2" h="1278">
                    <a:moveTo>
                      <a:pt x="0" y="639"/>
                    </a:moveTo>
                    <a:lnTo>
                      <a:pt x="1031" y="1277"/>
                    </a:lnTo>
                    <a:lnTo>
                      <a:pt x="1031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0" name="Freeform 15">
                <a:extLst>
                  <a:ext uri="{FF2B5EF4-FFF2-40B4-BE49-F238E27FC236}">
                    <a16:creationId xmlns:a16="http://schemas.microsoft.com/office/drawing/2014/main" id="{A65AAF71-3C00-964C-B1E6-129D4114ED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396382"/>
                <a:ext cx="252747" cy="313233"/>
              </a:xfrm>
              <a:custGeom>
                <a:avLst/>
                <a:gdLst>
                  <a:gd name="T0" fmla="*/ 0 w 1030"/>
                  <a:gd name="T1" fmla="*/ 638 h 1278"/>
                  <a:gd name="T2" fmla="*/ 1029 w 1030"/>
                  <a:gd name="T3" fmla="*/ 1277 h 1278"/>
                  <a:gd name="T4" fmla="*/ 1029 w 1030"/>
                  <a:gd name="T5" fmla="*/ 0 h 1278"/>
                  <a:gd name="T6" fmla="*/ 0 w 1030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0" y="638"/>
                    </a:moveTo>
                    <a:lnTo>
                      <a:pt x="1029" y="1277"/>
                    </a:lnTo>
                    <a:lnTo>
                      <a:pt x="1029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1" name="Freeform 38">
                <a:extLst>
                  <a:ext uri="{FF2B5EF4-FFF2-40B4-BE49-F238E27FC236}">
                    <a16:creationId xmlns:a16="http://schemas.microsoft.com/office/drawing/2014/main" id="{CFAC64BE-54A7-0B47-BA31-9B67A615E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3925" y="3552998"/>
                <a:ext cx="252747" cy="313233"/>
              </a:xfrm>
              <a:custGeom>
                <a:avLst/>
                <a:gdLst>
                  <a:gd name="T0" fmla="*/ 1029 w 1030"/>
                  <a:gd name="T1" fmla="*/ 639 h 1278"/>
                  <a:gd name="T2" fmla="*/ 0 w 1030"/>
                  <a:gd name="T3" fmla="*/ 1277 h 1278"/>
                  <a:gd name="T4" fmla="*/ 0 w 1030"/>
                  <a:gd name="T5" fmla="*/ 0 h 1278"/>
                  <a:gd name="T6" fmla="*/ 1029 w 1030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0" h="1278">
                    <a:moveTo>
                      <a:pt x="1029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29" y="639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2" name="Freeform 39">
                <a:extLst>
                  <a:ext uri="{FF2B5EF4-FFF2-40B4-BE49-F238E27FC236}">
                    <a16:creationId xmlns:a16="http://schemas.microsoft.com/office/drawing/2014/main" id="{40267117-929A-0140-B9CD-A85B0EC9FF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114" y="3397018"/>
                <a:ext cx="252747" cy="313233"/>
              </a:xfrm>
              <a:custGeom>
                <a:avLst/>
                <a:gdLst>
                  <a:gd name="T0" fmla="*/ 0 w 1031"/>
                  <a:gd name="T1" fmla="*/ 638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8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3" name="Freeform 44">
                <a:extLst>
                  <a:ext uri="{FF2B5EF4-FFF2-40B4-BE49-F238E27FC236}">
                    <a16:creationId xmlns:a16="http://schemas.microsoft.com/office/drawing/2014/main" id="{0761C6EF-6919-4B47-9D42-5E1C11A57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297" y="4021618"/>
                <a:ext cx="252747" cy="313233"/>
              </a:xfrm>
              <a:custGeom>
                <a:avLst/>
                <a:gdLst>
                  <a:gd name="T0" fmla="*/ 0 w 1031"/>
                  <a:gd name="T1" fmla="*/ 638 h 1277"/>
                  <a:gd name="T2" fmla="*/ 1030 w 1031"/>
                  <a:gd name="T3" fmla="*/ 1276 h 1277"/>
                  <a:gd name="T4" fmla="*/ 1030 w 1031"/>
                  <a:gd name="T5" fmla="*/ 0 h 1277"/>
                  <a:gd name="T6" fmla="*/ 0 w 1031"/>
                  <a:gd name="T7" fmla="*/ 638 h 1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7">
                    <a:moveTo>
                      <a:pt x="0" y="638"/>
                    </a:moveTo>
                    <a:lnTo>
                      <a:pt x="1030" y="1276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4" name="Freeform 50">
                <a:extLst>
                  <a:ext uri="{FF2B5EF4-FFF2-40B4-BE49-F238E27FC236}">
                    <a16:creationId xmlns:a16="http://schemas.microsoft.com/office/drawing/2014/main" id="{08C1BEA1-9A24-464B-B77F-6C71B6F11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240846"/>
                <a:ext cx="252747" cy="312152"/>
              </a:xfrm>
              <a:custGeom>
                <a:avLst/>
                <a:gdLst>
                  <a:gd name="T0" fmla="*/ 0 w 1031"/>
                  <a:gd name="T1" fmla="*/ 637 h 1276"/>
                  <a:gd name="T2" fmla="*/ 1030 w 1031"/>
                  <a:gd name="T3" fmla="*/ 1275 h 1276"/>
                  <a:gd name="T4" fmla="*/ 1030 w 1031"/>
                  <a:gd name="T5" fmla="*/ 0 h 1276"/>
                  <a:gd name="T6" fmla="*/ 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0" y="637"/>
                    </a:moveTo>
                    <a:lnTo>
                      <a:pt x="1030" y="1275"/>
                    </a:lnTo>
                    <a:lnTo>
                      <a:pt x="1030" y="0"/>
                    </a:lnTo>
                    <a:lnTo>
                      <a:pt x="0" y="63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Freeform 54">
                <a:extLst>
                  <a:ext uri="{FF2B5EF4-FFF2-40B4-BE49-F238E27FC236}">
                    <a16:creationId xmlns:a16="http://schemas.microsoft.com/office/drawing/2014/main" id="{056EC02A-7D83-C04B-8814-CBDC95E49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9011" y="3712604"/>
                <a:ext cx="252747" cy="312152"/>
              </a:xfrm>
              <a:custGeom>
                <a:avLst/>
                <a:gdLst>
                  <a:gd name="T0" fmla="*/ 0 w 1031"/>
                  <a:gd name="T1" fmla="*/ 638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8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8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6" name="Freeform 60">
                <a:extLst>
                  <a:ext uri="{FF2B5EF4-FFF2-40B4-BE49-F238E27FC236}">
                    <a16:creationId xmlns:a16="http://schemas.microsoft.com/office/drawing/2014/main" id="{A49F0744-61F1-144C-91D9-5B2911FA32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2369" y="3865343"/>
                <a:ext cx="252747" cy="312153"/>
              </a:xfrm>
              <a:custGeom>
                <a:avLst/>
                <a:gdLst>
                  <a:gd name="T0" fmla="*/ 0 w 1031"/>
                  <a:gd name="T1" fmla="*/ 636 h 1275"/>
                  <a:gd name="T2" fmla="*/ 1030 w 1031"/>
                  <a:gd name="T3" fmla="*/ 1274 h 1275"/>
                  <a:gd name="T4" fmla="*/ 1030 w 1031"/>
                  <a:gd name="T5" fmla="*/ 0 h 1275"/>
                  <a:gd name="T6" fmla="*/ 0 w 1031"/>
                  <a:gd name="T7" fmla="*/ 636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0" y="636"/>
                    </a:moveTo>
                    <a:lnTo>
                      <a:pt x="1030" y="1274"/>
                    </a:lnTo>
                    <a:lnTo>
                      <a:pt x="1030" y="0"/>
                    </a:lnTo>
                    <a:lnTo>
                      <a:pt x="0" y="636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ECA148C8-30C2-674B-8B1D-5529000148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552998"/>
                <a:ext cx="252747" cy="313233"/>
              </a:xfrm>
              <a:custGeom>
                <a:avLst/>
                <a:gdLst>
                  <a:gd name="T0" fmla="*/ 0 w 1031"/>
                  <a:gd name="T1" fmla="*/ 639 h 1278"/>
                  <a:gd name="T2" fmla="*/ 1030 w 1031"/>
                  <a:gd name="T3" fmla="*/ 1277 h 1278"/>
                  <a:gd name="T4" fmla="*/ 1030 w 1031"/>
                  <a:gd name="T5" fmla="*/ 0 h 1278"/>
                  <a:gd name="T6" fmla="*/ 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0" y="639"/>
                    </a:moveTo>
                    <a:lnTo>
                      <a:pt x="1030" y="1277"/>
                    </a:lnTo>
                    <a:lnTo>
                      <a:pt x="1030" y="0"/>
                    </a:lnTo>
                    <a:lnTo>
                      <a:pt x="0" y="63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8" name="Freeform 67">
                <a:extLst>
                  <a:ext uri="{FF2B5EF4-FFF2-40B4-BE49-F238E27FC236}">
                    <a16:creationId xmlns:a16="http://schemas.microsoft.com/office/drawing/2014/main" id="{99D13D6A-94A9-934F-B097-6179E8DB75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90220" y="3554074"/>
                <a:ext cx="252747" cy="313233"/>
              </a:xfrm>
              <a:custGeom>
                <a:avLst/>
                <a:gdLst>
                  <a:gd name="T0" fmla="*/ 1030 w 1031"/>
                  <a:gd name="T1" fmla="*/ 639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9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9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9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39" name="Freeform 80">
                <a:extLst>
                  <a:ext uri="{FF2B5EF4-FFF2-40B4-BE49-F238E27FC236}">
                    <a16:creationId xmlns:a16="http://schemas.microsoft.com/office/drawing/2014/main" id="{D37FFE02-587A-594B-8752-E1A5C2C53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5592" y="3396382"/>
                <a:ext cx="252747" cy="313233"/>
              </a:xfrm>
              <a:custGeom>
                <a:avLst/>
                <a:gdLst>
                  <a:gd name="T0" fmla="*/ 1030 w 1031"/>
                  <a:gd name="T1" fmla="*/ 638 h 1278"/>
                  <a:gd name="T2" fmla="*/ 0 w 1031"/>
                  <a:gd name="T3" fmla="*/ 1277 h 1278"/>
                  <a:gd name="T4" fmla="*/ 0 w 1031"/>
                  <a:gd name="T5" fmla="*/ 0 h 1278"/>
                  <a:gd name="T6" fmla="*/ 1030 w 1031"/>
                  <a:gd name="T7" fmla="*/ 638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8">
                    <a:moveTo>
                      <a:pt x="1030" y="638"/>
                    </a:moveTo>
                    <a:lnTo>
                      <a:pt x="0" y="1277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40" name="Freeform 82">
                <a:extLst>
                  <a:ext uri="{FF2B5EF4-FFF2-40B4-BE49-F238E27FC236}">
                    <a16:creationId xmlns:a16="http://schemas.microsoft.com/office/drawing/2014/main" id="{6B7A19A4-8D60-B04B-8B88-9AEE0EB7E6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8338" y="3240846"/>
                <a:ext cx="252747" cy="312152"/>
              </a:xfrm>
              <a:custGeom>
                <a:avLst/>
                <a:gdLst>
                  <a:gd name="T0" fmla="*/ 1030 w 1031"/>
                  <a:gd name="T1" fmla="*/ 637 h 1276"/>
                  <a:gd name="T2" fmla="*/ 0 w 1031"/>
                  <a:gd name="T3" fmla="*/ 1275 h 1276"/>
                  <a:gd name="T4" fmla="*/ 0 w 1031"/>
                  <a:gd name="T5" fmla="*/ 0 h 1276"/>
                  <a:gd name="T6" fmla="*/ 1030 w 1031"/>
                  <a:gd name="T7" fmla="*/ 637 h 1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6">
                    <a:moveTo>
                      <a:pt x="1030" y="637"/>
                    </a:moveTo>
                    <a:lnTo>
                      <a:pt x="0" y="1275"/>
                    </a:lnTo>
                    <a:lnTo>
                      <a:pt x="0" y="0"/>
                    </a:lnTo>
                    <a:lnTo>
                      <a:pt x="1030" y="63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  <p:sp>
            <p:nvSpPr>
              <p:cNvPr id="41" name="Freeform 114">
                <a:extLst>
                  <a:ext uri="{FF2B5EF4-FFF2-40B4-BE49-F238E27FC236}">
                    <a16:creationId xmlns:a16="http://schemas.microsoft.com/office/drawing/2014/main" id="{2D9DB2C0-05B9-B646-87A9-77F0214A6E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1892" y="3708875"/>
                <a:ext cx="252747" cy="312152"/>
              </a:xfrm>
              <a:custGeom>
                <a:avLst/>
                <a:gdLst>
                  <a:gd name="T0" fmla="*/ 1030 w 1031"/>
                  <a:gd name="T1" fmla="*/ 638 h 1275"/>
                  <a:gd name="T2" fmla="*/ 0 w 1031"/>
                  <a:gd name="T3" fmla="*/ 1274 h 1275"/>
                  <a:gd name="T4" fmla="*/ 0 w 1031"/>
                  <a:gd name="T5" fmla="*/ 0 h 1275"/>
                  <a:gd name="T6" fmla="*/ 1030 w 1031"/>
                  <a:gd name="T7" fmla="*/ 638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31" h="1275">
                    <a:moveTo>
                      <a:pt x="1030" y="638"/>
                    </a:moveTo>
                    <a:lnTo>
                      <a:pt x="0" y="1274"/>
                    </a:lnTo>
                    <a:lnTo>
                      <a:pt x="0" y="0"/>
                    </a:lnTo>
                    <a:lnTo>
                      <a:pt x="1030" y="638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s-ES_tradnl" sz="919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23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Phone6_mockup_front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0923" y="579352"/>
            <a:ext cx="2662154" cy="41640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127978-52E0-6449-A3EF-BD9408E2D0A0}"/>
              </a:ext>
            </a:extLst>
          </p:cNvPr>
          <p:cNvSpPr txBox="1"/>
          <p:nvPr/>
        </p:nvSpPr>
        <p:spPr>
          <a:xfrm>
            <a:off x="5098052" y="1612115"/>
            <a:ext cx="35539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000"/>
              </a:lnSpc>
            </a:pPr>
            <a:r>
              <a:rPr lang="en-US" sz="3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Mobile</a:t>
            </a:r>
          </a:p>
          <a:p>
            <a:pPr algn="r">
              <a:lnSpc>
                <a:spcPts val="4000"/>
              </a:lnSpc>
            </a:pPr>
            <a:r>
              <a:rPr lang="en-US" sz="3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4FA1D2-BBED-1D44-B9E8-DC5FD2B300C4}"/>
              </a:ext>
            </a:extLst>
          </p:cNvPr>
          <p:cNvSpPr txBox="1"/>
          <p:nvPr/>
        </p:nvSpPr>
        <p:spPr>
          <a:xfrm>
            <a:off x="6058945" y="2767480"/>
            <a:ext cx="257434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is what</a:t>
            </a:r>
            <a:endParaRPr lang="en-US" sz="1125" dirty="0">
              <a:solidFill>
                <a:schemeClr val="tx2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C62BBF-8F6B-B84E-B07E-E9DDA29A6BB0}"/>
              </a:ext>
            </a:extLst>
          </p:cNvPr>
          <p:cNvSpPr txBox="1"/>
          <p:nvPr/>
        </p:nvSpPr>
        <p:spPr>
          <a:xfrm>
            <a:off x="520041" y="1612115"/>
            <a:ext cx="35539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en-US" sz="3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Mobile</a:t>
            </a:r>
          </a:p>
          <a:p>
            <a:pPr>
              <a:lnSpc>
                <a:spcPts val="4000"/>
              </a:lnSpc>
            </a:pPr>
            <a:r>
              <a:rPr lang="en-US" sz="36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App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12D8DD-E2FB-B740-8A0E-F52E42852FF7}"/>
              </a:ext>
            </a:extLst>
          </p:cNvPr>
          <p:cNvSpPr txBox="1"/>
          <p:nvPr/>
        </p:nvSpPr>
        <p:spPr>
          <a:xfrm>
            <a:off x="529639" y="2767480"/>
            <a:ext cx="257434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is what</a:t>
            </a:r>
            <a:endParaRPr lang="en-US" sz="1125" dirty="0">
              <a:solidFill>
                <a:schemeClr val="tx2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7D8B40E-87FB-1749-B88E-E57E5E61E45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2629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8">
            <a:extLst>
              <a:ext uri="{FF2B5EF4-FFF2-40B4-BE49-F238E27FC236}">
                <a16:creationId xmlns:a16="http://schemas.microsoft.com/office/drawing/2014/main" id="{CAF18D58-E681-5F47-B6FB-61B1ED720419}"/>
              </a:ext>
            </a:extLst>
          </p:cNvPr>
          <p:cNvSpPr>
            <a:spLocks noChangeArrowheads="1"/>
          </p:cNvSpPr>
          <p:nvPr/>
        </p:nvSpPr>
        <p:spPr bwMode="auto">
          <a:xfrm rot="3489250">
            <a:off x="5341262" y="875730"/>
            <a:ext cx="3602783" cy="4464984"/>
          </a:xfrm>
          <a:custGeom>
            <a:avLst/>
            <a:gdLst>
              <a:gd name="T0" fmla="*/ 1029 w 1030"/>
              <a:gd name="T1" fmla="*/ 639 h 1278"/>
              <a:gd name="T2" fmla="*/ 0 w 1030"/>
              <a:gd name="T3" fmla="*/ 1277 h 1278"/>
              <a:gd name="T4" fmla="*/ 0 w 1030"/>
              <a:gd name="T5" fmla="*/ 0 h 1278"/>
              <a:gd name="T6" fmla="*/ 1029 w 1030"/>
              <a:gd name="T7" fmla="*/ 639 h 1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0" h="1278">
                <a:moveTo>
                  <a:pt x="1029" y="639"/>
                </a:moveTo>
                <a:lnTo>
                  <a:pt x="0" y="1277"/>
                </a:lnTo>
                <a:lnTo>
                  <a:pt x="0" y="0"/>
                </a:lnTo>
                <a:lnTo>
                  <a:pt x="1029" y="639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919"/>
          </a:p>
        </p:txBody>
      </p:sp>
      <p:grpSp>
        <p:nvGrpSpPr>
          <p:cNvPr id="21" name="Group 20"/>
          <p:cNvGrpSpPr/>
          <p:nvPr/>
        </p:nvGrpSpPr>
        <p:grpSpPr>
          <a:xfrm>
            <a:off x="641350" y="1410964"/>
            <a:ext cx="3688912" cy="2123516"/>
            <a:chOff x="5898415" y="1976415"/>
            <a:chExt cx="5654530" cy="3255020"/>
          </a:xfrm>
        </p:grpSpPr>
        <p:sp>
          <p:nvSpPr>
            <p:cNvPr id="22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3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4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5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29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30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31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32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  <p:sp>
          <p:nvSpPr>
            <p:cNvPr id="33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id-ID" sz="506">
                <a:latin typeface="Roboto Light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4295738" y="1606907"/>
            <a:ext cx="35539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000"/>
              </a:lnSpc>
            </a:pPr>
            <a:r>
              <a:rPr lang="en-US" sz="36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Laptop</a:t>
            </a:r>
          </a:p>
          <a:p>
            <a:pPr algn="r">
              <a:lnSpc>
                <a:spcPts val="4000"/>
              </a:lnSpc>
            </a:pPr>
            <a:r>
              <a:rPr lang="en-US" sz="36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Project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962452" y="2762272"/>
            <a:ext cx="286344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200"/>
              </a:lnSpc>
            </a:pPr>
            <a:r>
              <a:rPr lang="en-US" sz="1600" dirty="0">
                <a:solidFill>
                  <a:schemeClr val="bg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refer.</a:t>
            </a:r>
            <a:endParaRPr lang="en-US" sz="1125" dirty="0">
              <a:solidFill>
                <a:schemeClr val="bg1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308316F-A21D-CB44-A1A6-9F18EB65AD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4675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44">
            <a:extLst>
              <a:ext uri="{FF2B5EF4-FFF2-40B4-BE49-F238E27FC236}">
                <a16:creationId xmlns:a16="http://schemas.microsoft.com/office/drawing/2014/main" id="{164C7B33-AF4D-AC4D-988A-0C919E5B637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92938" y="-475602"/>
            <a:ext cx="3974695" cy="4925900"/>
          </a:xfrm>
          <a:custGeom>
            <a:avLst/>
            <a:gdLst>
              <a:gd name="T0" fmla="*/ 0 w 1031"/>
              <a:gd name="T1" fmla="*/ 638 h 1277"/>
              <a:gd name="T2" fmla="*/ 1030 w 1031"/>
              <a:gd name="T3" fmla="*/ 1276 h 1277"/>
              <a:gd name="T4" fmla="*/ 1030 w 1031"/>
              <a:gd name="T5" fmla="*/ 0 h 1277"/>
              <a:gd name="T6" fmla="*/ 0 w 1031"/>
              <a:gd name="T7" fmla="*/ 638 h 1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1" h="1277">
                <a:moveTo>
                  <a:pt x="0" y="638"/>
                </a:moveTo>
                <a:lnTo>
                  <a:pt x="1030" y="1276"/>
                </a:lnTo>
                <a:lnTo>
                  <a:pt x="1030" y="0"/>
                </a:lnTo>
                <a:lnTo>
                  <a:pt x="0" y="638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919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140160" y="1459556"/>
            <a:ext cx="3014602" cy="2450860"/>
            <a:chOff x="4300539" y="1984376"/>
            <a:chExt cx="3589338" cy="28908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300539" y="1984376"/>
              <a:ext cx="3589338" cy="2170113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56114" y="2147889"/>
              <a:ext cx="3278188" cy="1841500"/>
            </a:xfrm>
            <a:prstGeom prst="rect">
              <a:avLst/>
            </a:pr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5484814" y="4826001"/>
              <a:ext cx="1208088" cy="49213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478464" y="4446589"/>
              <a:ext cx="1219200" cy="417513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4" name="Oval 11"/>
            <p:cNvSpPr>
              <a:spLocks noChangeArrowheads="1"/>
            </p:cNvSpPr>
            <p:nvPr/>
          </p:nvSpPr>
          <p:spPr bwMode="auto">
            <a:xfrm>
              <a:off x="6070602" y="2044701"/>
              <a:ext cx="49213" cy="492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5" name="Oval 12"/>
            <p:cNvSpPr>
              <a:spLocks noChangeArrowheads="1"/>
            </p:cNvSpPr>
            <p:nvPr/>
          </p:nvSpPr>
          <p:spPr bwMode="auto">
            <a:xfrm>
              <a:off x="6070602" y="2041526"/>
              <a:ext cx="49213" cy="4921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6" name="Oval 13"/>
            <p:cNvSpPr>
              <a:spLocks noChangeArrowheads="1"/>
            </p:cNvSpPr>
            <p:nvPr/>
          </p:nvSpPr>
          <p:spPr bwMode="auto">
            <a:xfrm>
              <a:off x="6078539" y="2049464"/>
              <a:ext cx="33338" cy="3175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6088064" y="2055814"/>
              <a:ext cx="15875" cy="190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8" name="Oval 15"/>
            <p:cNvSpPr>
              <a:spLocks noChangeArrowheads="1"/>
            </p:cNvSpPr>
            <p:nvPr/>
          </p:nvSpPr>
          <p:spPr bwMode="auto">
            <a:xfrm>
              <a:off x="6092827" y="2063751"/>
              <a:ext cx="4763" cy="4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478464" y="4446589"/>
              <a:ext cx="985838" cy="417513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4300539" y="4154489"/>
              <a:ext cx="3589338" cy="341313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4277" tIns="17138" rIns="34277" bIns="17138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123431" y="1697013"/>
            <a:ext cx="3553900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en-US" sz="36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Desktop</a:t>
            </a:r>
          </a:p>
          <a:p>
            <a:pPr>
              <a:lnSpc>
                <a:spcPts val="4000"/>
              </a:lnSpc>
            </a:pPr>
            <a:r>
              <a:rPr lang="en-US" sz="3600" b="1" spc="113" dirty="0">
                <a:solidFill>
                  <a:schemeClr val="bg1"/>
                </a:solidFill>
                <a:latin typeface="Montserrat Bold"/>
                <a:ea typeface="Nunito Bold" charset="0"/>
                <a:cs typeface="Nunito Bold" charset="0"/>
              </a:rPr>
              <a:t>Project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33029" y="2852378"/>
            <a:ext cx="3213283" cy="91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bg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Itself is what the end-user derives value from also can refer is what.</a:t>
            </a:r>
            <a:endParaRPr lang="en-US" sz="1125" dirty="0">
              <a:solidFill>
                <a:schemeClr val="bg1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9A5DFE22-1215-204B-89D9-282E06E9249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22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D3C38CB5-1DD6-6C43-A61F-46249474D877}"/>
              </a:ext>
            </a:extLst>
          </p:cNvPr>
          <p:cNvGrpSpPr/>
          <p:nvPr/>
        </p:nvGrpSpPr>
        <p:grpSpPr>
          <a:xfrm rot="11803431">
            <a:off x="7138754" y="-495540"/>
            <a:ext cx="2440708" cy="1572062"/>
            <a:chOff x="4388382" y="2566254"/>
            <a:chExt cx="2271478" cy="1564004"/>
          </a:xfrm>
        </p:grpSpPr>
        <p:sp>
          <p:nvSpPr>
            <p:cNvPr id="70" name="Freeform 40">
              <a:extLst>
                <a:ext uri="{FF2B5EF4-FFF2-40B4-BE49-F238E27FC236}">
                  <a16:creationId xmlns:a16="http://schemas.microsoft.com/office/drawing/2014/main" id="{C0CB3AC0-9D22-6B46-86D2-F89846C51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33886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1" name="Freeform 41">
              <a:extLst>
                <a:ext uri="{FF2B5EF4-FFF2-40B4-BE49-F238E27FC236}">
                  <a16:creationId xmlns:a16="http://schemas.microsoft.com/office/drawing/2014/main" id="{D138A54E-0E4A-7C4A-8098-0302BED2B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6510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2" name="Freeform 45">
              <a:extLst>
                <a:ext uri="{FF2B5EF4-FFF2-40B4-BE49-F238E27FC236}">
                  <a16:creationId xmlns:a16="http://schemas.microsoft.com/office/drawing/2014/main" id="{F8B40945-D83C-D446-8074-77B3E1F61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807632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3" name="Freeform 48">
              <a:extLst>
                <a:ext uri="{FF2B5EF4-FFF2-40B4-BE49-F238E27FC236}">
                  <a16:creationId xmlns:a16="http://schemas.microsoft.com/office/drawing/2014/main" id="{6FBD38EE-D2B7-C842-A5C7-3A6CA19CD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4" name="Freeform 52">
              <a:extLst>
                <a:ext uri="{FF2B5EF4-FFF2-40B4-BE49-F238E27FC236}">
                  <a16:creationId xmlns:a16="http://schemas.microsoft.com/office/drawing/2014/main" id="{C9A13681-23B1-514E-B06D-94FC80B289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035023"/>
              <a:ext cx="252747" cy="312152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E427C438-347D-1843-8242-BBF30BFB7F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FEC7C088-E0FE-7B4F-86A0-5F7459852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8" name="Freeform 58">
              <a:extLst>
                <a:ext uri="{FF2B5EF4-FFF2-40B4-BE49-F238E27FC236}">
                  <a16:creationId xmlns:a16="http://schemas.microsoft.com/office/drawing/2014/main" id="{9F90B68B-6284-304D-A017-20AC50945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721790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9" name="Freeform 62">
              <a:extLst>
                <a:ext uri="{FF2B5EF4-FFF2-40B4-BE49-F238E27FC236}">
                  <a16:creationId xmlns:a16="http://schemas.microsoft.com/office/drawing/2014/main" id="{D4FA76A1-1FDD-0D4F-9986-D24B071EFB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0" name="Freeform 69">
              <a:extLst>
                <a:ext uri="{FF2B5EF4-FFF2-40B4-BE49-F238E27FC236}">
                  <a16:creationId xmlns:a16="http://schemas.microsoft.com/office/drawing/2014/main" id="{D378C20E-734C-E649-887F-FA452833C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1" name="Freeform 71">
              <a:extLst>
                <a:ext uri="{FF2B5EF4-FFF2-40B4-BE49-F238E27FC236}">
                  <a16:creationId xmlns:a16="http://schemas.microsoft.com/office/drawing/2014/main" id="{FB6619AF-3EC6-4349-8A4C-E2327FEC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495479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2B3D69BD-F89B-9145-8000-AC55A50C3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6510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B27D0003-696E-364B-B123-91B46AA96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4" name="Freeform 75">
              <a:extLst>
                <a:ext uri="{FF2B5EF4-FFF2-40B4-BE49-F238E27FC236}">
                  <a16:creationId xmlns:a16="http://schemas.microsoft.com/office/drawing/2014/main" id="{BA995F80-DBCF-A341-885E-4AB7F9823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5" name="Freeform 76">
              <a:extLst>
                <a:ext uri="{FF2B5EF4-FFF2-40B4-BE49-F238E27FC236}">
                  <a16:creationId xmlns:a16="http://schemas.microsoft.com/office/drawing/2014/main" id="{A3EC9B02-26CD-8D42-8783-06C64E2037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A84D2861-EAE6-384E-B4CD-1FB73FEA0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191639"/>
              <a:ext cx="252747" cy="312153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823A7B49-17D6-3D4F-94EA-3689085E8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807632"/>
              <a:ext cx="252747" cy="312153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8" name="Freeform 94">
              <a:extLst>
                <a:ext uri="{FF2B5EF4-FFF2-40B4-BE49-F238E27FC236}">
                  <a16:creationId xmlns:a16="http://schemas.microsoft.com/office/drawing/2014/main" id="{D0338084-E452-9A48-9FA0-6C36806B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878406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9" name="Freeform 95">
              <a:extLst>
                <a:ext uri="{FF2B5EF4-FFF2-40B4-BE49-F238E27FC236}">
                  <a16:creationId xmlns:a16="http://schemas.microsoft.com/office/drawing/2014/main" id="{522B3701-304D-C644-85EB-4E4CE3FDE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0" name="Freeform 96">
              <a:extLst>
                <a:ext uri="{FF2B5EF4-FFF2-40B4-BE49-F238E27FC236}">
                  <a16:creationId xmlns:a16="http://schemas.microsoft.com/office/drawing/2014/main" id="{9080D9DD-5D4C-804E-9AC0-1E46FEA28B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1" name="Freeform 97">
              <a:extLst>
                <a:ext uri="{FF2B5EF4-FFF2-40B4-BE49-F238E27FC236}">
                  <a16:creationId xmlns:a16="http://schemas.microsoft.com/office/drawing/2014/main" id="{44242BE6-9047-C248-B37E-75F21E6BA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2" name="Freeform 99">
              <a:extLst>
                <a:ext uri="{FF2B5EF4-FFF2-40B4-BE49-F238E27FC236}">
                  <a16:creationId xmlns:a16="http://schemas.microsoft.com/office/drawing/2014/main" id="{C039F8B3-325D-B449-8497-DB07D4C5D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3" name="Freeform 100">
              <a:extLst>
                <a:ext uri="{FF2B5EF4-FFF2-40B4-BE49-F238E27FC236}">
                  <a16:creationId xmlns:a16="http://schemas.microsoft.com/office/drawing/2014/main" id="{BB89A896-D95D-4243-AD1B-8C48F4573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4" name="Freeform 101">
              <a:extLst>
                <a:ext uri="{FF2B5EF4-FFF2-40B4-BE49-F238E27FC236}">
                  <a16:creationId xmlns:a16="http://schemas.microsoft.com/office/drawing/2014/main" id="{C45BCF58-9AEB-E742-9DCA-AF4917DC4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5" name="Freeform 231">
              <a:extLst>
                <a:ext uri="{FF2B5EF4-FFF2-40B4-BE49-F238E27FC236}">
                  <a16:creationId xmlns:a16="http://schemas.microsoft.com/office/drawing/2014/main" id="{37B5E89B-9E8A-6440-B964-7262D0A41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888880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232">
              <a:extLst>
                <a:ext uri="{FF2B5EF4-FFF2-40B4-BE49-F238E27FC236}">
                  <a16:creationId xmlns:a16="http://schemas.microsoft.com/office/drawing/2014/main" id="{B24BFDD6-B48F-F843-8C01-9B76A9688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513185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233">
              <a:extLst>
                <a:ext uri="{FF2B5EF4-FFF2-40B4-BE49-F238E27FC236}">
                  <a16:creationId xmlns:a16="http://schemas.microsoft.com/office/drawing/2014/main" id="{CFB36604-CC9F-3D49-B29F-7E0E3BDEEA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235">
              <a:extLst>
                <a:ext uri="{FF2B5EF4-FFF2-40B4-BE49-F238E27FC236}">
                  <a16:creationId xmlns:a16="http://schemas.microsoft.com/office/drawing/2014/main" id="{6F597A6A-0DA8-9F41-9019-61254D9BB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357649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9" name="Freeform 236">
              <a:extLst>
                <a:ext uri="{FF2B5EF4-FFF2-40B4-BE49-F238E27FC236}">
                  <a16:creationId xmlns:a16="http://schemas.microsoft.com/office/drawing/2014/main" id="{26DF139D-9B5B-C740-A563-DA46F5C38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0" name="Freeform 237">
              <a:extLst>
                <a:ext uri="{FF2B5EF4-FFF2-40B4-BE49-F238E27FC236}">
                  <a16:creationId xmlns:a16="http://schemas.microsoft.com/office/drawing/2014/main" id="{CD3F8EDA-8C02-C44D-A64B-2511B4FE4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1" name="Freeform 238">
              <a:extLst>
                <a:ext uri="{FF2B5EF4-FFF2-40B4-BE49-F238E27FC236}">
                  <a16:creationId xmlns:a16="http://schemas.microsoft.com/office/drawing/2014/main" id="{6083EC9F-412E-DF43-8E30-30E6EB6C9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2" name="Freeform 239">
              <a:extLst>
                <a:ext uri="{FF2B5EF4-FFF2-40B4-BE49-F238E27FC236}">
                  <a16:creationId xmlns:a16="http://schemas.microsoft.com/office/drawing/2014/main" id="{6709FB7A-1125-F64E-908B-8EFD30872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576727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3" name="Freeform 241">
              <a:extLst>
                <a:ext uri="{FF2B5EF4-FFF2-40B4-BE49-F238E27FC236}">
                  <a16:creationId xmlns:a16="http://schemas.microsoft.com/office/drawing/2014/main" id="{00651A1C-738E-5649-A51F-F39DE3A44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818105"/>
              <a:ext cx="252747" cy="312153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4" name="Freeform 242">
              <a:extLst>
                <a:ext uri="{FF2B5EF4-FFF2-40B4-BE49-F238E27FC236}">
                  <a16:creationId xmlns:a16="http://schemas.microsoft.com/office/drawing/2014/main" id="{161D0D16-1577-AC42-99E6-8ECBCCE23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5" name="Freeform 243">
              <a:extLst>
                <a:ext uri="{FF2B5EF4-FFF2-40B4-BE49-F238E27FC236}">
                  <a16:creationId xmlns:a16="http://schemas.microsoft.com/office/drawing/2014/main" id="{19BA4D97-86B2-9146-B640-041FD9F5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880567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6" name="Freeform 244">
              <a:extLst>
                <a:ext uri="{FF2B5EF4-FFF2-40B4-BE49-F238E27FC236}">
                  <a16:creationId xmlns:a16="http://schemas.microsoft.com/office/drawing/2014/main" id="{0ADB0B3E-E4AA-7A48-A46D-C972A244AA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192720"/>
              <a:ext cx="252747" cy="312152"/>
            </a:xfrm>
            <a:custGeom>
              <a:avLst/>
              <a:gdLst>
                <a:gd name="T0" fmla="*/ 0 w 1030"/>
                <a:gd name="T1" fmla="*/ 637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7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7" name="Freeform 245">
              <a:extLst>
                <a:ext uri="{FF2B5EF4-FFF2-40B4-BE49-F238E27FC236}">
                  <a16:creationId xmlns:a16="http://schemas.microsoft.com/office/drawing/2014/main" id="{45EE943A-9D91-2848-A50A-F2B73DC65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8" name="Freeform 246">
              <a:extLst>
                <a:ext uri="{FF2B5EF4-FFF2-40B4-BE49-F238E27FC236}">
                  <a16:creationId xmlns:a16="http://schemas.microsoft.com/office/drawing/2014/main" id="{5C63EE43-7271-5348-818F-9E5EB77FC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9" name="Freeform 247">
              <a:extLst>
                <a:ext uri="{FF2B5EF4-FFF2-40B4-BE49-F238E27FC236}">
                  <a16:creationId xmlns:a16="http://schemas.microsoft.com/office/drawing/2014/main" id="{7268ECC4-D107-7C49-ACAC-C74F5A474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504872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0" name="Freeform 248">
              <a:extLst>
                <a:ext uri="{FF2B5EF4-FFF2-40B4-BE49-F238E27FC236}">
                  <a16:creationId xmlns:a16="http://schemas.microsoft.com/office/drawing/2014/main" id="{4B96039D-D466-4C4F-A3EC-94FEE77F4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880567"/>
              <a:ext cx="252747" cy="313233"/>
            </a:xfrm>
            <a:custGeom>
              <a:avLst/>
              <a:gdLst>
                <a:gd name="T0" fmla="*/ 0 w 1030"/>
                <a:gd name="T1" fmla="*/ 637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7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1" name="Freeform 249">
              <a:extLst>
                <a:ext uri="{FF2B5EF4-FFF2-40B4-BE49-F238E27FC236}">
                  <a16:creationId xmlns:a16="http://schemas.microsoft.com/office/drawing/2014/main" id="{E89B71E8-CEB0-5E46-B110-F9473F560F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2" name="Freeform 251">
              <a:extLst>
                <a:ext uri="{FF2B5EF4-FFF2-40B4-BE49-F238E27FC236}">
                  <a16:creationId xmlns:a16="http://schemas.microsoft.com/office/drawing/2014/main" id="{6C5759AF-C7F3-5C4B-988B-21203461A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669802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3" name="Freeform 252">
              <a:extLst>
                <a:ext uri="{FF2B5EF4-FFF2-40B4-BE49-F238E27FC236}">
                  <a16:creationId xmlns:a16="http://schemas.microsoft.com/office/drawing/2014/main" id="{3276BE72-CE57-6947-B7E9-7FFC9A1EC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504872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4" name="Freeform 253">
              <a:extLst>
                <a:ext uri="{FF2B5EF4-FFF2-40B4-BE49-F238E27FC236}">
                  <a16:creationId xmlns:a16="http://schemas.microsoft.com/office/drawing/2014/main" id="{B83F07C1-7EF2-024C-90C9-AEB10E696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576727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5" name="Freeform 254">
              <a:extLst>
                <a:ext uri="{FF2B5EF4-FFF2-40B4-BE49-F238E27FC236}">
                  <a16:creationId xmlns:a16="http://schemas.microsoft.com/office/drawing/2014/main" id="{E035D2E5-AC1B-3145-9276-4AD73827D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0444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6" name="Freeform 255">
              <a:extLst>
                <a:ext uri="{FF2B5EF4-FFF2-40B4-BE49-F238E27FC236}">
                  <a16:creationId xmlns:a16="http://schemas.microsoft.com/office/drawing/2014/main" id="{012C3D7C-5DF2-4240-A990-27222D957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513185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7" name="Freeform 256">
              <a:extLst>
                <a:ext uri="{FF2B5EF4-FFF2-40B4-BE49-F238E27FC236}">
                  <a16:creationId xmlns:a16="http://schemas.microsoft.com/office/drawing/2014/main" id="{93192079-551F-2B48-AD5A-B05F68E1F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118" name="Freeform 257">
              <a:extLst>
                <a:ext uri="{FF2B5EF4-FFF2-40B4-BE49-F238E27FC236}">
                  <a16:creationId xmlns:a16="http://schemas.microsoft.com/office/drawing/2014/main" id="{D717C492-738F-CD47-9955-E5F27E26D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9" name="Freeform 258">
              <a:extLst>
                <a:ext uri="{FF2B5EF4-FFF2-40B4-BE49-F238E27FC236}">
                  <a16:creationId xmlns:a16="http://schemas.microsoft.com/office/drawing/2014/main" id="{7307BD50-BF7F-AC4D-B2F9-4BB6928E2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732264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0" name="Freeform 259">
              <a:extLst>
                <a:ext uri="{FF2B5EF4-FFF2-40B4-BE49-F238E27FC236}">
                  <a16:creationId xmlns:a16="http://schemas.microsoft.com/office/drawing/2014/main" id="{4B5BA3D3-4FD9-B244-B28B-09BA04AE2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661489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1" name="Freeform 260">
              <a:extLst>
                <a:ext uri="{FF2B5EF4-FFF2-40B4-BE49-F238E27FC236}">
                  <a16:creationId xmlns:a16="http://schemas.microsoft.com/office/drawing/2014/main" id="{59A306DC-B025-3948-A81F-955E38F58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732264"/>
              <a:ext cx="252747" cy="312152"/>
            </a:xfrm>
            <a:custGeom>
              <a:avLst/>
              <a:gdLst>
                <a:gd name="T0" fmla="*/ 1029 w 1030"/>
                <a:gd name="T1" fmla="*/ 638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2" name="Freeform 262">
              <a:extLst>
                <a:ext uri="{FF2B5EF4-FFF2-40B4-BE49-F238E27FC236}">
                  <a16:creationId xmlns:a16="http://schemas.microsoft.com/office/drawing/2014/main" id="{A2A52A49-66A9-E24F-AF58-2CA9BF01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23" name="Freeform 264">
              <a:extLst>
                <a:ext uri="{FF2B5EF4-FFF2-40B4-BE49-F238E27FC236}">
                  <a16:creationId xmlns:a16="http://schemas.microsoft.com/office/drawing/2014/main" id="{2F13BDE9-A003-DE4A-B42C-C26065C8F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4" name="Freeform 265">
              <a:extLst>
                <a:ext uri="{FF2B5EF4-FFF2-40B4-BE49-F238E27FC236}">
                  <a16:creationId xmlns:a16="http://schemas.microsoft.com/office/drawing/2014/main" id="{2AA126EE-4A14-5340-98C3-E08425AB8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888880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5" name="Freeform 266">
              <a:extLst>
                <a:ext uri="{FF2B5EF4-FFF2-40B4-BE49-F238E27FC236}">
                  <a16:creationId xmlns:a16="http://schemas.microsoft.com/office/drawing/2014/main" id="{23475970-92F4-6344-A4E7-4A2D992FC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036103"/>
              <a:ext cx="252747" cy="313233"/>
            </a:xfrm>
            <a:custGeom>
              <a:avLst/>
              <a:gdLst>
                <a:gd name="T0" fmla="*/ 1029 w 1030"/>
                <a:gd name="T1" fmla="*/ 639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6F2FED8-6170-4A96-A883-0977353EC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6630327"/>
              </p:ext>
            </p:extLst>
          </p:nvPr>
        </p:nvGraphicFramePr>
        <p:xfrm>
          <a:off x="74885" y="27261"/>
          <a:ext cx="3710131" cy="25417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9" name="Chart 58">
            <a:extLst>
              <a:ext uri="{FF2B5EF4-FFF2-40B4-BE49-F238E27FC236}">
                <a16:creationId xmlns:a16="http://schemas.microsoft.com/office/drawing/2014/main" id="{59F22CBA-D802-4EE9-B5AD-80952D6010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0090789"/>
              </p:ext>
            </p:extLst>
          </p:nvPr>
        </p:nvGraphicFramePr>
        <p:xfrm>
          <a:off x="3483342" y="66335"/>
          <a:ext cx="3594738" cy="2442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0" name="Chart 59">
            <a:extLst>
              <a:ext uri="{FF2B5EF4-FFF2-40B4-BE49-F238E27FC236}">
                <a16:creationId xmlns:a16="http://schemas.microsoft.com/office/drawing/2014/main" id="{36B488B8-7390-4B34-8B29-0B1D50BF6B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9496179"/>
              </p:ext>
            </p:extLst>
          </p:nvPr>
        </p:nvGraphicFramePr>
        <p:xfrm>
          <a:off x="80734" y="2508762"/>
          <a:ext cx="3710131" cy="25417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27D872E-EAE0-42D9-9932-FD12E818F7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4498189"/>
              </p:ext>
            </p:extLst>
          </p:nvPr>
        </p:nvGraphicFramePr>
        <p:xfrm>
          <a:off x="4572000" y="2390931"/>
          <a:ext cx="4572000" cy="2752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16D95B-F23B-402A-A256-6333D6CD11F8}"/>
              </a:ext>
            </a:extLst>
          </p:cNvPr>
          <p:cNvSpPr txBox="1"/>
          <p:nvPr/>
        </p:nvSpPr>
        <p:spPr>
          <a:xfrm>
            <a:off x="1328503" y="1205124"/>
            <a:ext cx="11617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Q2,803,617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0A79A8D-8E50-4E9B-88D0-405A7BF26F50}"/>
              </a:ext>
            </a:extLst>
          </p:cNvPr>
          <p:cNvSpPr txBox="1"/>
          <p:nvPr/>
        </p:nvSpPr>
        <p:spPr>
          <a:xfrm>
            <a:off x="4778117" y="1206570"/>
            <a:ext cx="11617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Q5,380,176</a:t>
            </a:r>
          </a:p>
        </p:txBody>
      </p:sp>
    </p:spTree>
    <p:extLst>
      <p:ext uri="{BB962C8B-B14F-4D97-AF65-F5344CB8AC3E}">
        <p14:creationId xmlns:p14="http://schemas.microsoft.com/office/powerpoint/2010/main" val="183547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023577" y="2388683"/>
            <a:ext cx="63009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Presentation template designed by powerpointify.com</a:t>
            </a:r>
          </a:p>
        </p:txBody>
      </p:sp>
      <p:sp>
        <p:nvSpPr>
          <p:cNvPr id="11" name="Shape 2916"/>
          <p:cNvSpPr/>
          <p:nvPr/>
        </p:nvSpPr>
        <p:spPr>
          <a:xfrm>
            <a:off x="759778" y="2498448"/>
            <a:ext cx="161822" cy="134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600" dirty="0"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3577" y="3269920"/>
            <a:ext cx="5129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Triangles by  </a:t>
            </a:r>
            <a:r>
              <a:rPr lang="en-US" sz="1600" dirty="0">
                <a:solidFill>
                  <a:schemeClr val="accent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freepik.com</a:t>
            </a:r>
            <a:endParaRPr lang="en-US" sz="1600" dirty="0">
              <a:solidFill>
                <a:schemeClr val="accent1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4" name="Shape 2916"/>
          <p:cNvSpPr/>
          <p:nvPr/>
        </p:nvSpPr>
        <p:spPr>
          <a:xfrm>
            <a:off x="759778" y="3383182"/>
            <a:ext cx="161822" cy="134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600" dirty="0"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0777" y="1448949"/>
            <a:ext cx="4679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Special thanks to all people who made and share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7421" y="669953"/>
            <a:ext cx="193399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023577" y="2812720"/>
            <a:ext cx="5129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Photographs </a:t>
            </a:r>
            <a:r>
              <a:rPr lang="en-US" sz="1600" dirty="0">
                <a:solidFill>
                  <a:schemeClr val="accent1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1600" dirty="0">
              <a:solidFill>
                <a:schemeClr val="accent1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Shape 2916">
            <a:extLst>
              <a:ext uri="{FF2B5EF4-FFF2-40B4-BE49-F238E27FC236}">
                <a16:creationId xmlns:a16="http://schemas.microsoft.com/office/drawing/2014/main" id="{C04507FE-3FA5-BD49-9E25-158B640323C6}"/>
              </a:ext>
            </a:extLst>
          </p:cNvPr>
          <p:cNvSpPr/>
          <p:nvPr/>
        </p:nvSpPr>
        <p:spPr>
          <a:xfrm>
            <a:off x="759778" y="2925982"/>
            <a:ext cx="161822" cy="134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600" dirty="0"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78502"/>
      </p:ext>
    </p:extLst>
  </p:cSld>
  <p:clrMapOvr>
    <a:masterClrMapping/>
  </p:clrMapOvr>
  <p:transition advClick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34574" y="1518955"/>
            <a:ext cx="6474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23368" y="3241252"/>
            <a:ext cx="1711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Colors used</a:t>
            </a:r>
          </a:p>
        </p:txBody>
      </p:sp>
      <p:sp>
        <p:nvSpPr>
          <p:cNvPr id="2" name="Rectangle 1"/>
          <p:cNvSpPr/>
          <p:nvPr/>
        </p:nvSpPr>
        <p:spPr>
          <a:xfrm>
            <a:off x="5141360" y="3701681"/>
            <a:ext cx="326173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7" name="Rectangle 6"/>
          <p:cNvSpPr/>
          <p:nvPr/>
        </p:nvSpPr>
        <p:spPr>
          <a:xfrm>
            <a:off x="4171204" y="3701681"/>
            <a:ext cx="326173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9" name="Rectangle 8"/>
          <p:cNvSpPr/>
          <p:nvPr/>
        </p:nvSpPr>
        <p:spPr>
          <a:xfrm>
            <a:off x="3686126" y="3701681"/>
            <a:ext cx="326173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1" name="Rectangle 10"/>
          <p:cNvSpPr/>
          <p:nvPr/>
        </p:nvSpPr>
        <p:spPr>
          <a:xfrm>
            <a:off x="3201048" y="3701681"/>
            <a:ext cx="326173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2" name="Rectangle 11"/>
          <p:cNvSpPr/>
          <p:nvPr/>
        </p:nvSpPr>
        <p:spPr>
          <a:xfrm>
            <a:off x="4656282" y="3701681"/>
            <a:ext cx="326173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3" name="TextBox 12"/>
          <p:cNvSpPr txBox="1"/>
          <p:nvPr/>
        </p:nvSpPr>
        <p:spPr>
          <a:xfrm>
            <a:off x="993467" y="2211436"/>
            <a:ext cx="6512676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en-US" sz="18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Free Fonts used:</a:t>
            </a:r>
          </a:p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https://</a:t>
            </a:r>
            <a:r>
              <a:rPr lang="en-US" sz="1400" dirty="0" err="1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www.fontsquirrel.com</a:t>
            </a:r>
            <a:r>
              <a:rPr lang="en-US" sz="14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/fonts/</a:t>
            </a:r>
            <a:r>
              <a:rPr lang="en-US" sz="1400" dirty="0" err="1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montserrat</a:t>
            </a:r>
            <a:endParaRPr lang="en-US" sz="1400" dirty="0">
              <a:solidFill>
                <a:schemeClr val="tx2"/>
              </a:solidFill>
              <a:latin typeface="Montserra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24693" y="574618"/>
            <a:ext cx="3112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5626438" y="3701681"/>
            <a:ext cx="326173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</p:spTree>
    <p:extLst>
      <p:ext uri="{BB962C8B-B14F-4D97-AF65-F5344CB8AC3E}">
        <p14:creationId xmlns:p14="http://schemas.microsoft.com/office/powerpoint/2010/main" val="510814927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D3C38CB5-1DD6-6C43-A61F-46249474D877}"/>
              </a:ext>
            </a:extLst>
          </p:cNvPr>
          <p:cNvGrpSpPr/>
          <p:nvPr/>
        </p:nvGrpSpPr>
        <p:grpSpPr>
          <a:xfrm rot="5400000">
            <a:off x="7137615" y="460243"/>
            <a:ext cx="2440708" cy="1572062"/>
            <a:chOff x="4388382" y="2566254"/>
            <a:chExt cx="2271478" cy="1564004"/>
          </a:xfrm>
        </p:grpSpPr>
        <p:sp>
          <p:nvSpPr>
            <p:cNvPr id="70" name="Freeform 40">
              <a:extLst>
                <a:ext uri="{FF2B5EF4-FFF2-40B4-BE49-F238E27FC236}">
                  <a16:creationId xmlns:a16="http://schemas.microsoft.com/office/drawing/2014/main" id="{C0CB3AC0-9D22-6B46-86D2-F89846C51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33886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1" name="Freeform 41">
              <a:extLst>
                <a:ext uri="{FF2B5EF4-FFF2-40B4-BE49-F238E27FC236}">
                  <a16:creationId xmlns:a16="http://schemas.microsoft.com/office/drawing/2014/main" id="{D138A54E-0E4A-7C4A-8098-0302BED2B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6510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2" name="Freeform 45">
              <a:extLst>
                <a:ext uri="{FF2B5EF4-FFF2-40B4-BE49-F238E27FC236}">
                  <a16:creationId xmlns:a16="http://schemas.microsoft.com/office/drawing/2014/main" id="{F8B40945-D83C-D446-8074-77B3E1F61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807632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3" name="Freeform 48">
              <a:extLst>
                <a:ext uri="{FF2B5EF4-FFF2-40B4-BE49-F238E27FC236}">
                  <a16:creationId xmlns:a16="http://schemas.microsoft.com/office/drawing/2014/main" id="{6FBD38EE-D2B7-C842-A5C7-3A6CA19CD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4" name="Freeform 52">
              <a:extLst>
                <a:ext uri="{FF2B5EF4-FFF2-40B4-BE49-F238E27FC236}">
                  <a16:creationId xmlns:a16="http://schemas.microsoft.com/office/drawing/2014/main" id="{C9A13681-23B1-514E-B06D-94FC80B289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035023"/>
              <a:ext cx="252747" cy="312152"/>
            </a:xfrm>
            <a:custGeom>
              <a:avLst/>
              <a:gdLst>
                <a:gd name="T0" fmla="*/ 0 w 1031"/>
                <a:gd name="T1" fmla="*/ 638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8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E427C438-347D-1843-8242-BBF30BFB7F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FEC7C088-E0FE-7B4F-86A0-5F7459852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8" name="Freeform 58">
              <a:extLst>
                <a:ext uri="{FF2B5EF4-FFF2-40B4-BE49-F238E27FC236}">
                  <a16:creationId xmlns:a16="http://schemas.microsoft.com/office/drawing/2014/main" id="{9F90B68B-6284-304D-A017-20AC50945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721790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79" name="Freeform 62">
              <a:extLst>
                <a:ext uri="{FF2B5EF4-FFF2-40B4-BE49-F238E27FC236}">
                  <a16:creationId xmlns:a16="http://schemas.microsoft.com/office/drawing/2014/main" id="{D4FA76A1-1FDD-0D4F-9986-D24B071EFB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0" name="Freeform 69">
              <a:extLst>
                <a:ext uri="{FF2B5EF4-FFF2-40B4-BE49-F238E27FC236}">
                  <a16:creationId xmlns:a16="http://schemas.microsoft.com/office/drawing/2014/main" id="{D378C20E-734C-E649-887F-FA452833C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566254"/>
              <a:ext cx="252747" cy="312152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1" name="Freeform 71">
              <a:extLst>
                <a:ext uri="{FF2B5EF4-FFF2-40B4-BE49-F238E27FC236}">
                  <a16:creationId xmlns:a16="http://schemas.microsoft.com/office/drawing/2014/main" id="{FB6619AF-3EC6-4349-8A4C-E2327FEC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495479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2B3D69BD-F89B-9145-8000-AC55A50C3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6510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B27D0003-696E-364B-B123-91B46AA96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035023"/>
              <a:ext cx="252747" cy="312152"/>
            </a:xfrm>
            <a:custGeom>
              <a:avLst/>
              <a:gdLst>
                <a:gd name="T0" fmla="*/ 1030 w 1031"/>
                <a:gd name="T1" fmla="*/ 638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8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4" name="Freeform 75">
              <a:extLst>
                <a:ext uri="{FF2B5EF4-FFF2-40B4-BE49-F238E27FC236}">
                  <a16:creationId xmlns:a16="http://schemas.microsoft.com/office/drawing/2014/main" id="{BA995F80-DBCF-A341-885E-4AB7F9823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5" name="Freeform 76">
              <a:extLst>
                <a:ext uri="{FF2B5EF4-FFF2-40B4-BE49-F238E27FC236}">
                  <a16:creationId xmlns:a16="http://schemas.microsoft.com/office/drawing/2014/main" id="{A3EC9B02-26CD-8D42-8783-06C64E2037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A84D2861-EAE6-384E-B4CD-1FB73FEA0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191639"/>
              <a:ext cx="252747" cy="312153"/>
            </a:xfrm>
            <a:custGeom>
              <a:avLst/>
              <a:gdLst>
                <a:gd name="T0" fmla="*/ 1030 w 1031"/>
                <a:gd name="T1" fmla="*/ 636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6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823A7B49-17D6-3D4F-94EA-3689085E8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3807632"/>
              <a:ext cx="252747" cy="312153"/>
            </a:xfrm>
            <a:custGeom>
              <a:avLst/>
              <a:gdLst>
                <a:gd name="T0" fmla="*/ 1030 w 1031"/>
                <a:gd name="T1" fmla="*/ 637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7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8" name="Freeform 94">
              <a:extLst>
                <a:ext uri="{FF2B5EF4-FFF2-40B4-BE49-F238E27FC236}">
                  <a16:creationId xmlns:a16="http://schemas.microsoft.com/office/drawing/2014/main" id="{D0338084-E452-9A48-9FA0-6C36806B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2878406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89" name="Freeform 95">
              <a:extLst>
                <a:ext uri="{FF2B5EF4-FFF2-40B4-BE49-F238E27FC236}">
                  <a16:creationId xmlns:a16="http://schemas.microsoft.com/office/drawing/2014/main" id="{522B3701-304D-C644-85EB-4E4CE3FDE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495479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0" name="Freeform 96">
              <a:extLst>
                <a:ext uri="{FF2B5EF4-FFF2-40B4-BE49-F238E27FC236}">
                  <a16:creationId xmlns:a16="http://schemas.microsoft.com/office/drawing/2014/main" id="{9080D9DD-5D4C-804E-9AC0-1E46FEA28B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191639"/>
              <a:ext cx="252747" cy="312153"/>
            </a:xfrm>
            <a:custGeom>
              <a:avLst/>
              <a:gdLst>
                <a:gd name="T0" fmla="*/ 0 w 1031"/>
                <a:gd name="T1" fmla="*/ 636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6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6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1" name="Freeform 97">
              <a:extLst>
                <a:ext uri="{FF2B5EF4-FFF2-40B4-BE49-F238E27FC236}">
                  <a16:creationId xmlns:a16="http://schemas.microsoft.com/office/drawing/2014/main" id="{44242BE6-9047-C248-B37E-75F21E6BA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878406"/>
              <a:ext cx="252747" cy="313233"/>
            </a:xfrm>
            <a:custGeom>
              <a:avLst/>
              <a:gdLst>
                <a:gd name="T0" fmla="*/ 0 w 1031"/>
                <a:gd name="T1" fmla="*/ 639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9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2" name="Freeform 99">
              <a:extLst>
                <a:ext uri="{FF2B5EF4-FFF2-40B4-BE49-F238E27FC236}">
                  <a16:creationId xmlns:a16="http://schemas.microsoft.com/office/drawing/2014/main" id="{C039F8B3-325D-B449-8497-DB07D4C5D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566254"/>
              <a:ext cx="252747" cy="312152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3" name="Freeform 100">
              <a:extLst>
                <a:ext uri="{FF2B5EF4-FFF2-40B4-BE49-F238E27FC236}">
                  <a16:creationId xmlns:a16="http://schemas.microsoft.com/office/drawing/2014/main" id="{BB89A896-D95D-4243-AD1B-8C48F4573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2721790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4" name="Freeform 101">
              <a:extLst>
                <a:ext uri="{FF2B5EF4-FFF2-40B4-BE49-F238E27FC236}">
                  <a16:creationId xmlns:a16="http://schemas.microsoft.com/office/drawing/2014/main" id="{C45BCF58-9AEB-E742-9DCA-AF4917DC4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333886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5" name="Freeform 231">
              <a:extLst>
                <a:ext uri="{FF2B5EF4-FFF2-40B4-BE49-F238E27FC236}">
                  <a16:creationId xmlns:a16="http://schemas.microsoft.com/office/drawing/2014/main" id="{37B5E89B-9E8A-6440-B964-7262D0A41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888880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6" name="Freeform 232">
              <a:extLst>
                <a:ext uri="{FF2B5EF4-FFF2-40B4-BE49-F238E27FC236}">
                  <a16:creationId xmlns:a16="http://schemas.microsoft.com/office/drawing/2014/main" id="{B24BFDD6-B48F-F843-8C01-9B76A9688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513185"/>
              <a:ext cx="252747" cy="313233"/>
            </a:xfrm>
            <a:custGeom>
              <a:avLst/>
              <a:gdLst>
                <a:gd name="T0" fmla="*/ 0 w 1031"/>
                <a:gd name="T1" fmla="*/ 638 h 1278"/>
                <a:gd name="T2" fmla="*/ 1030 w 1031"/>
                <a:gd name="T3" fmla="*/ 1277 h 1278"/>
                <a:gd name="T4" fmla="*/ 1030 w 1031"/>
                <a:gd name="T5" fmla="*/ 0 h 1278"/>
                <a:gd name="T6" fmla="*/ 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0" y="638"/>
                  </a:moveTo>
                  <a:lnTo>
                    <a:pt x="1030" y="1277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7" name="Freeform 233">
              <a:extLst>
                <a:ext uri="{FF2B5EF4-FFF2-40B4-BE49-F238E27FC236}">
                  <a16:creationId xmlns:a16="http://schemas.microsoft.com/office/drawing/2014/main" id="{CFB36604-CC9F-3D49-B29F-7E0E3BDEEA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98" name="Freeform 235">
              <a:extLst>
                <a:ext uri="{FF2B5EF4-FFF2-40B4-BE49-F238E27FC236}">
                  <a16:creationId xmlns:a16="http://schemas.microsoft.com/office/drawing/2014/main" id="{6F597A6A-0DA8-9F41-9019-61254D9BB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357649"/>
              <a:ext cx="252747" cy="312153"/>
            </a:xfrm>
            <a:custGeom>
              <a:avLst/>
              <a:gdLst>
                <a:gd name="T0" fmla="*/ 0 w 1031"/>
                <a:gd name="T1" fmla="*/ 637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7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7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99" name="Freeform 236">
              <a:extLst>
                <a:ext uri="{FF2B5EF4-FFF2-40B4-BE49-F238E27FC236}">
                  <a16:creationId xmlns:a16="http://schemas.microsoft.com/office/drawing/2014/main" id="{26DF139D-9B5B-C740-A563-DA46F5C38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0" name="Freeform 237">
              <a:extLst>
                <a:ext uri="{FF2B5EF4-FFF2-40B4-BE49-F238E27FC236}">
                  <a16:creationId xmlns:a16="http://schemas.microsoft.com/office/drawing/2014/main" id="{CD3F8EDA-8C02-C44D-A64B-2511B4FE4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1" name="Freeform 238">
              <a:extLst>
                <a:ext uri="{FF2B5EF4-FFF2-40B4-BE49-F238E27FC236}">
                  <a16:creationId xmlns:a16="http://schemas.microsoft.com/office/drawing/2014/main" id="{6083EC9F-412E-DF43-8E30-30E6EB6C9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2" name="Freeform 239">
              <a:extLst>
                <a:ext uri="{FF2B5EF4-FFF2-40B4-BE49-F238E27FC236}">
                  <a16:creationId xmlns:a16="http://schemas.microsoft.com/office/drawing/2014/main" id="{6709FB7A-1125-F64E-908B-8EFD30872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576727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3" name="Freeform 241">
              <a:extLst>
                <a:ext uri="{FF2B5EF4-FFF2-40B4-BE49-F238E27FC236}">
                  <a16:creationId xmlns:a16="http://schemas.microsoft.com/office/drawing/2014/main" id="{00651A1C-738E-5649-A51F-F39DE3A44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818105"/>
              <a:ext cx="252747" cy="312153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4" name="Freeform 242">
              <a:extLst>
                <a:ext uri="{FF2B5EF4-FFF2-40B4-BE49-F238E27FC236}">
                  <a16:creationId xmlns:a16="http://schemas.microsoft.com/office/drawing/2014/main" id="{161D0D16-1577-AC42-99E6-8ECBCCE23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044416"/>
              <a:ext cx="252747" cy="313233"/>
            </a:xfrm>
            <a:custGeom>
              <a:avLst/>
              <a:gdLst>
                <a:gd name="T0" fmla="*/ 0 w 1031"/>
                <a:gd name="T1" fmla="*/ 639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9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5" name="Freeform 243">
              <a:extLst>
                <a:ext uri="{FF2B5EF4-FFF2-40B4-BE49-F238E27FC236}">
                  <a16:creationId xmlns:a16="http://schemas.microsoft.com/office/drawing/2014/main" id="{19BA4D97-86B2-9146-B640-041FD9F5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880567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06" name="Freeform 244">
              <a:extLst>
                <a:ext uri="{FF2B5EF4-FFF2-40B4-BE49-F238E27FC236}">
                  <a16:creationId xmlns:a16="http://schemas.microsoft.com/office/drawing/2014/main" id="{0ADB0B3E-E4AA-7A48-A46D-C972A244AA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192720"/>
              <a:ext cx="252747" cy="312152"/>
            </a:xfrm>
            <a:custGeom>
              <a:avLst/>
              <a:gdLst>
                <a:gd name="T0" fmla="*/ 0 w 1030"/>
                <a:gd name="T1" fmla="*/ 637 h 1275"/>
                <a:gd name="T2" fmla="*/ 1029 w 1030"/>
                <a:gd name="T3" fmla="*/ 1274 h 1275"/>
                <a:gd name="T4" fmla="*/ 1029 w 1030"/>
                <a:gd name="T5" fmla="*/ 0 h 1275"/>
                <a:gd name="T6" fmla="*/ 0 w 1030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5">
                  <a:moveTo>
                    <a:pt x="0" y="637"/>
                  </a:moveTo>
                  <a:lnTo>
                    <a:pt x="1029" y="1274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7" name="Freeform 245">
              <a:extLst>
                <a:ext uri="{FF2B5EF4-FFF2-40B4-BE49-F238E27FC236}">
                  <a16:creationId xmlns:a16="http://schemas.microsoft.com/office/drawing/2014/main" id="{45EE943A-9D91-2848-A50A-F2B73DC65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732264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8" name="Freeform 246">
              <a:extLst>
                <a:ext uri="{FF2B5EF4-FFF2-40B4-BE49-F238E27FC236}">
                  <a16:creationId xmlns:a16="http://schemas.microsoft.com/office/drawing/2014/main" id="{5C63EE43-7271-5348-818F-9E5EB77FC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201033"/>
              <a:ext cx="252747" cy="312152"/>
            </a:xfrm>
            <a:custGeom>
              <a:avLst/>
              <a:gdLst>
                <a:gd name="T0" fmla="*/ 0 w 1031"/>
                <a:gd name="T1" fmla="*/ 637 h 1275"/>
                <a:gd name="T2" fmla="*/ 1030 w 1031"/>
                <a:gd name="T3" fmla="*/ 1274 h 1275"/>
                <a:gd name="T4" fmla="*/ 1030 w 1031"/>
                <a:gd name="T5" fmla="*/ 0 h 1275"/>
                <a:gd name="T6" fmla="*/ 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0" y="637"/>
                  </a:moveTo>
                  <a:lnTo>
                    <a:pt x="1030" y="1274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09" name="Freeform 247">
              <a:extLst>
                <a:ext uri="{FF2B5EF4-FFF2-40B4-BE49-F238E27FC236}">
                  <a16:creationId xmlns:a16="http://schemas.microsoft.com/office/drawing/2014/main" id="{7268ECC4-D107-7C49-ACAC-C74F5A474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504872"/>
              <a:ext cx="252747" cy="313233"/>
            </a:xfrm>
            <a:custGeom>
              <a:avLst/>
              <a:gdLst>
                <a:gd name="T0" fmla="*/ 0 w 1030"/>
                <a:gd name="T1" fmla="*/ 638 h 1278"/>
                <a:gd name="T2" fmla="*/ 1029 w 1030"/>
                <a:gd name="T3" fmla="*/ 1277 h 1278"/>
                <a:gd name="T4" fmla="*/ 1029 w 1030"/>
                <a:gd name="T5" fmla="*/ 0 h 1278"/>
                <a:gd name="T6" fmla="*/ 0 w 1030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0" y="638"/>
                  </a:moveTo>
                  <a:lnTo>
                    <a:pt x="1029" y="1277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0" name="Freeform 248">
              <a:extLst>
                <a:ext uri="{FF2B5EF4-FFF2-40B4-BE49-F238E27FC236}">
                  <a16:creationId xmlns:a16="http://schemas.microsoft.com/office/drawing/2014/main" id="{4B96039D-D466-4C4F-A3EC-94FEE77F4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880567"/>
              <a:ext cx="252747" cy="313233"/>
            </a:xfrm>
            <a:custGeom>
              <a:avLst/>
              <a:gdLst>
                <a:gd name="T0" fmla="*/ 0 w 1030"/>
                <a:gd name="T1" fmla="*/ 637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7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1" name="Freeform 249">
              <a:extLst>
                <a:ext uri="{FF2B5EF4-FFF2-40B4-BE49-F238E27FC236}">
                  <a16:creationId xmlns:a16="http://schemas.microsoft.com/office/drawing/2014/main" id="{E89B71E8-CEB0-5E46-B110-F9473F560F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576727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2" name="Freeform 251">
              <a:extLst>
                <a:ext uri="{FF2B5EF4-FFF2-40B4-BE49-F238E27FC236}">
                  <a16:creationId xmlns:a16="http://schemas.microsoft.com/office/drawing/2014/main" id="{6C5759AF-C7F3-5C4B-988B-21203461A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669802"/>
              <a:ext cx="252747" cy="313233"/>
            </a:xfrm>
            <a:custGeom>
              <a:avLst/>
              <a:gdLst>
                <a:gd name="T0" fmla="*/ 1030 w 1031"/>
                <a:gd name="T1" fmla="*/ 639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3" name="Freeform 252">
              <a:extLst>
                <a:ext uri="{FF2B5EF4-FFF2-40B4-BE49-F238E27FC236}">
                  <a16:creationId xmlns:a16="http://schemas.microsoft.com/office/drawing/2014/main" id="{3276BE72-CE57-6947-B7E9-7FFC9A1EC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504872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4" name="Freeform 253">
              <a:extLst>
                <a:ext uri="{FF2B5EF4-FFF2-40B4-BE49-F238E27FC236}">
                  <a16:creationId xmlns:a16="http://schemas.microsoft.com/office/drawing/2014/main" id="{B83F07C1-7EF2-024C-90C9-AEB10E696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576727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5" name="Freeform 254">
              <a:extLst>
                <a:ext uri="{FF2B5EF4-FFF2-40B4-BE49-F238E27FC236}">
                  <a16:creationId xmlns:a16="http://schemas.microsoft.com/office/drawing/2014/main" id="{E035D2E5-AC1B-3145-9276-4AD73827D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3044416"/>
              <a:ext cx="252747" cy="313233"/>
            </a:xfrm>
            <a:custGeom>
              <a:avLst/>
              <a:gdLst>
                <a:gd name="T0" fmla="*/ 1030 w 1031"/>
                <a:gd name="T1" fmla="*/ 639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6" name="Freeform 255">
              <a:extLst>
                <a:ext uri="{FF2B5EF4-FFF2-40B4-BE49-F238E27FC236}">
                  <a16:creationId xmlns:a16="http://schemas.microsoft.com/office/drawing/2014/main" id="{012C3D7C-5DF2-4240-A990-27222D957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513185"/>
              <a:ext cx="252747" cy="313233"/>
            </a:xfrm>
            <a:custGeom>
              <a:avLst/>
              <a:gdLst>
                <a:gd name="T0" fmla="*/ 1030 w 1031"/>
                <a:gd name="T1" fmla="*/ 638 h 1278"/>
                <a:gd name="T2" fmla="*/ 0 w 1031"/>
                <a:gd name="T3" fmla="*/ 1277 h 1278"/>
                <a:gd name="T4" fmla="*/ 0 w 1031"/>
                <a:gd name="T5" fmla="*/ 0 h 1278"/>
                <a:gd name="T6" fmla="*/ 1030 w 1031"/>
                <a:gd name="T7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8">
                  <a:moveTo>
                    <a:pt x="1030" y="638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17" name="Freeform 256">
              <a:extLst>
                <a:ext uri="{FF2B5EF4-FFF2-40B4-BE49-F238E27FC236}">
                  <a16:creationId xmlns:a16="http://schemas.microsoft.com/office/drawing/2014/main" id="{93192079-551F-2B48-AD5A-B05F68E1F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8" name="Freeform 257">
              <a:extLst>
                <a:ext uri="{FF2B5EF4-FFF2-40B4-BE49-F238E27FC236}">
                  <a16:creationId xmlns:a16="http://schemas.microsoft.com/office/drawing/2014/main" id="{D717C492-738F-CD47-9955-E5F27E26D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3201033"/>
              <a:ext cx="252747" cy="312152"/>
            </a:xfrm>
            <a:custGeom>
              <a:avLst/>
              <a:gdLst>
                <a:gd name="T0" fmla="*/ 1030 w 1031"/>
                <a:gd name="T1" fmla="*/ 637 h 1275"/>
                <a:gd name="T2" fmla="*/ 0 w 1031"/>
                <a:gd name="T3" fmla="*/ 1274 h 1275"/>
                <a:gd name="T4" fmla="*/ 0 w 1031"/>
                <a:gd name="T5" fmla="*/ 0 h 1275"/>
                <a:gd name="T6" fmla="*/ 1030 w 1031"/>
                <a:gd name="T7" fmla="*/ 637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5">
                  <a:moveTo>
                    <a:pt x="1030" y="637"/>
                  </a:moveTo>
                  <a:lnTo>
                    <a:pt x="0" y="1274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19" name="Freeform 258">
              <a:extLst>
                <a:ext uri="{FF2B5EF4-FFF2-40B4-BE49-F238E27FC236}">
                  <a16:creationId xmlns:a16="http://schemas.microsoft.com/office/drawing/2014/main" id="{7307BD50-BF7F-AC4D-B2F9-4BB6928E2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2732264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0" name="Freeform 259">
              <a:extLst>
                <a:ext uri="{FF2B5EF4-FFF2-40B4-BE49-F238E27FC236}">
                  <a16:creationId xmlns:a16="http://schemas.microsoft.com/office/drawing/2014/main" id="{4B5BA3D3-4FD9-B244-B28B-09BA04AE2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661489"/>
              <a:ext cx="252747" cy="313233"/>
            </a:xfrm>
            <a:custGeom>
              <a:avLst/>
              <a:gdLst>
                <a:gd name="T0" fmla="*/ 1029 w 1030"/>
                <a:gd name="T1" fmla="*/ 639 h 1278"/>
                <a:gd name="T2" fmla="*/ 0 w 1030"/>
                <a:gd name="T3" fmla="*/ 1277 h 1278"/>
                <a:gd name="T4" fmla="*/ 0 w 1030"/>
                <a:gd name="T5" fmla="*/ 0 h 1278"/>
                <a:gd name="T6" fmla="*/ 1029 w 1030"/>
                <a:gd name="T7" fmla="*/ 639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8">
                  <a:moveTo>
                    <a:pt x="1029" y="639"/>
                  </a:moveTo>
                  <a:lnTo>
                    <a:pt x="0" y="1277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1" name="Freeform 260">
              <a:extLst>
                <a:ext uri="{FF2B5EF4-FFF2-40B4-BE49-F238E27FC236}">
                  <a16:creationId xmlns:a16="http://schemas.microsoft.com/office/drawing/2014/main" id="{59A306DC-B025-3948-A81F-955E38F58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2732264"/>
              <a:ext cx="252747" cy="312152"/>
            </a:xfrm>
            <a:custGeom>
              <a:avLst/>
              <a:gdLst>
                <a:gd name="T0" fmla="*/ 1029 w 1030"/>
                <a:gd name="T1" fmla="*/ 638 h 1276"/>
                <a:gd name="T2" fmla="*/ 0 w 1030"/>
                <a:gd name="T3" fmla="*/ 1275 h 1276"/>
                <a:gd name="T4" fmla="*/ 0 w 1030"/>
                <a:gd name="T5" fmla="*/ 0 h 1276"/>
                <a:gd name="T6" fmla="*/ 1029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1029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2" name="Freeform 262">
              <a:extLst>
                <a:ext uri="{FF2B5EF4-FFF2-40B4-BE49-F238E27FC236}">
                  <a16:creationId xmlns:a16="http://schemas.microsoft.com/office/drawing/2014/main" id="{A2A52A49-66A9-E24F-AF58-2CA9BF01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>
                <a:solidFill>
                  <a:schemeClr val="accent4"/>
                </a:solidFill>
              </a:endParaRPr>
            </a:p>
          </p:txBody>
        </p:sp>
        <p:sp>
          <p:nvSpPr>
            <p:cNvPr id="123" name="Freeform 264">
              <a:extLst>
                <a:ext uri="{FF2B5EF4-FFF2-40B4-BE49-F238E27FC236}">
                  <a16:creationId xmlns:a16="http://schemas.microsoft.com/office/drawing/2014/main" id="{2F13BDE9-A003-DE4A-B42C-C26065C8F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2576727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4" name="Freeform 265">
              <a:extLst>
                <a:ext uri="{FF2B5EF4-FFF2-40B4-BE49-F238E27FC236}">
                  <a16:creationId xmlns:a16="http://schemas.microsoft.com/office/drawing/2014/main" id="{2AA126EE-4A14-5340-98C3-E08425AB8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2888880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25" name="Freeform 266">
              <a:extLst>
                <a:ext uri="{FF2B5EF4-FFF2-40B4-BE49-F238E27FC236}">
                  <a16:creationId xmlns:a16="http://schemas.microsoft.com/office/drawing/2014/main" id="{23475970-92F4-6344-A4E7-4A2D992FC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3036103"/>
              <a:ext cx="252747" cy="313233"/>
            </a:xfrm>
            <a:custGeom>
              <a:avLst/>
              <a:gdLst>
                <a:gd name="T0" fmla="*/ 1029 w 1030"/>
                <a:gd name="T1" fmla="*/ 639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9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9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6F2FED8-6170-4A96-A883-0977353EC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3150721"/>
              </p:ext>
            </p:extLst>
          </p:nvPr>
        </p:nvGraphicFramePr>
        <p:xfrm>
          <a:off x="27883" y="25919"/>
          <a:ext cx="4230701" cy="3354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2" name="Chart 61">
            <a:extLst>
              <a:ext uri="{FF2B5EF4-FFF2-40B4-BE49-F238E27FC236}">
                <a16:creationId xmlns:a16="http://schemas.microsoft.com/office/drawing/2014/main" id="{B5BCD57A-5C4F-478B-845C-CD6ACEC06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5241060"/>
              </p:ext>
            </p:extLst>
          </p:nvPr>
        </p:nvGraphicFramePr>
        <p:xfrm>
          <a:off x="4284692" y="1659155"/>
          <a:ext cx="4230701" cy="3354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8B2997F8-E1F0-4B8D-B798-C12235B72B04}"/>
              </a:ext>
            </a:extLst>
          </p:cNvPr>
          <p:cNvSpPr txBox="1"/>
          <p:nvPr/>
        </p:nvSpPr>
        <p:spPr>
          <a:xfrm>
            <a:off x="-120098" y="3210534"/>
            <a:ext cx="4214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Ganancia</a:t>
            </a:r>
            <a:endParaRPr lang="en-US" sz="36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  <a:p>
            <a:pPr algn="ctr"/>
            <a:endParaRPr lang="en-US" sz="48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DB251F8-DAAF-4038-AEDD-80033CD1FE53}"/>
              </a:ext>
            </a:extLst>
          </p:cNvPr>
          <p:cNvSpPr txBox="1"/>
          <p:nvPr/>
        </p:nvSpPr>
        <p:spPr>
          <a:xfrm>
            <a:off x="66567" y="3803240"/>
            <a:ext cx="4070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Q8,514,077.00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E751D7F-12EF-4807-B787-F51859D5FE76}"/>
              </a:ext>
            </a:extLst>
          </p:cNvPr>
          <p:cNvSpPr txBox="1"/>
          <p:nvPr/>
        </p:nvSpPr>
        <p:spPr>
          <a:xfrm>
            <a:off x="3854676" y="299532"/>
            <a:ext cx="4214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Costo</a:t>
            </a:r>
            <a:endParaRPr lang="en-US" sz="36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  <a:p>
            <a:pPr algn="ctr"/>
            <a:endParaRPr lang="en-US" sz="48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A0EE761-DC03-421F-A974-226457BF7114}"/>
              </a:ext>
            </a:extLst>
          </p:cNvPr>
          <p:cNvSpPr txBox="1"/>
          <p:nvPr/>
        </p:nvSpPr>
        <p:spPr>
          <a:xfrm>
            <a:off x="4041341" y="892238"/>
            <a:ext cx="4070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Q28,174,018.9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2FC7C4C-EA90-4E60-A318-9072E5D9B68A}"/>
              </a:ext>
            </a:extLst>
          </p:cNvPr>
          <p:cNvSpPr txBox="1"/>
          <p:nvPr/>
        </p:nvSpPr>
        <p:spPr>
          <a:xfrm>
            <a:off x="4381229" y="1427438"/>
            <a:ext cx="20480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36,688,096</a:t>
            </a:r>
          </a:p>
        </p:txBody>
      </p:sp>
    </p:spTree>
    <p:extLst>
      <p:ext uri="{BB962C8B-B14F-4D97-AF65-F5344CB8AC3E}">
        <p14:creationId xmlns:p14="http://schemas.microsoft.com/office/powerpoint/2010/main" val="413950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278C8E0B-69AE-A746-85B2-B322F95F927B}"/>
              </a:ext>
            </a:extLst>
          </p:cNvPr>
          <p:cNvSpPr/>
          <p:nvPr/>
        </p:nvSpPr>
        <p:spPr>
          <a:xfrm>
            <a:off x="843708" y="1018381"/>
            <a:ext cx="3214583" cy="27711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094172" y="1953181"/>
            <a:ext cx="713657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Montserrat Bold"/>
                <a:ea typeface="Nunito Black" charset="0"/>
                <a:cs typeface="Nunito Black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3160655" y="1741655"/>
            <a:ext cx="5716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Distribución</a:t>
            </a:r>
            <a:r>
              <a:rPr lang="en-US" sz="3600" b="1" spc="225" dirty="0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 de </a:t>
            </a:r>
            <a:r>
              <a:rPr lang="en-US" sz="3600" b="1" spc="225" dirty="0" err="1">
                <a:solidFill>
                  <a:schemeClr val="accent1"/>
                </a:solidFill>
                <a:latin typeface="Montserrat Bold"/>
                <a:ea typeface="Nunito Bold" charset="0"/>
                <a:cs typeface="Nunito Bold" charset="0"/>
              </a:rPr>
              <a:t>vehículos</a:t>
            </a:r>
            <a:endParaRPr lang="en-US" sz="3600" b="1" spc="225" dirty="0">
              <a:solidFill>
                <a:schemeClr val="accent1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08A8CBD8-84C5-1E44-A119-F794050BB843}"/>
              </a:ext>
            </a:extLst>
          </p:cNvPr>
          <p:cNvGrpSpPr/>
          <p:nvPr/>
        </p:nvGrpSpPr>
        <p:grpSpPr>
          <a:xfrm rot="10800000">
            <a:off x="-287719" y="3937973"/>
            <a:ext cx="9625789" cy="1572041"/>
            <a:chOff x="1869557" y="865171"/>
            <a:chExt cx="4790303" cy="782331"/>
          </a:xfrm>
        </p:grpSpPr>
        <p:sp>
          <p:nvSpPr>
            <p:cNvPr id="177" name="Freeform 85">
              <a:extLst>
                <a:ext uri="{FF2B5EF4-FFF2-40B4-BE49-F238E27FC236}">
                  <a16:creationId xmlns:a16="http://schemas.microsoft.com/office/drawing/2014/main" id="{6D08C46E-8519-AE40-BD09-3DF449E8A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87">
              <a:extLst>
                <a:ext uri="{FF2B5EF4-FFF2-40B4-BE49-F238E27FC236}">
                  <a16:creationId xmlns:a16="http://schemas.microsoft.com/office/drawing/2014/main" id="{303523BB-DA87-4643-B8B8-AD9194668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89">
              <a:extLst>
                <a:ext uri="{FF2B5EF4-FFF2-40B4-BE49-F238E27FC236}">
                  <a16:creationId xmlns:a16="http://schemas.microsoft.com/office/drawing/2014/main" id="{1016D806-6645-9946-963C-003AB0A63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91">
              <a:extLst>
                <a:ext uri="{FF2B5EF4-FFF2-40B4-BE49-F238E27FC236}">
                  <a16:creationId xmlns:a16="http://schemas.microsoft.com/office/drawing/2014/main" id="{DF97A69F-C49D-CC4A-B36D-F55C9DA1F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92">
              <a:extLst>
                <a:ext uri="{FF2B5EF4-FFF2-40B4-BE49-F238E27FC236}">
                  <a16:creationId xmlns:a16="http://schemas.microsoft.com/office/drawing/2014/main" id="{CCCF5E77-8D46-A846-8626-E6B308249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98">
              <a:extLst>
                <a:ext uri="{FF2B5EF4-FFF2-40B4-BE49-F238E27FC236}">
                  <a16:creationId xmlns:a16="http://schemas.microsoft.com/office/drawing/2014/main" id="{89A9256A-BA3E-B649-944B-044CDCD2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04">
              <a:extLst>
                <a:ext uri="{FF2B5EF4-FFF2-40B4-BE49-F238E27FC236}">
                  <a16:creationId xmlns:a16="http://schemas.microsoft.com/office/drawing/2014/main" id="{F15C7311-54C9-4E42-BE9A-85C05C4FF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3E49B968-1525-4643-8B10-B97EBF60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11">
              <a:extLst>
                <a:ext uri="{FF2B5EF4-FFF2-40B4-BE49-F238E27FC236}">
                  <a16:creationId xmlns:a16="http://schemas.microsoft.com/office/drawing/2014/main" id="{7D31C030-F766-D74B-B6EA-DDEBA01D5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42F54B0F-5946-A147-ADDE-3F4EE42A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15">
              <a:extLst>
                <a:ext uri="{FF2B5EF4-FFF2-40B4-BE49-F238E27FC236}">
                  <a16:creationId xmlns:a16="http://schemas.microsoft.com/office/drawing/2014/main" id="{AF16B715-E6EB-FF4B-9CF4-38F800E0C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20">
              <a:extLst>
                <a:ext uri="{FF2B5EF4-FFF2-40B4-BE49-F238E27FC236}">
                  <a16:creationId xmlns:a16="http://schemas.microsoft.com/office/drawing/2014/main" id="{ACF2868F-6E49-4A43-BF4F-DB94A41C3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21">
              <a:extLst>
                <a:ext uri="{FF2B5EF4-FFF2-40B4-BE49-F238E27FC236}">
                  <a16:creationId xmlns:a16="http://schemas.microsoft.com/office/drawing/2014/main" id="{30C3630A-F33B-A44E-9607-4E49FCE0D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26">
              <a:extLst>
                <a:ext uri="{FF2B5EF4-FFF2-40B4-BE49-F238E27FC236}">
                  <a16:creationId xmlns:a16="http://schemas.microsoft.com/office/drawing/2014/main" id="{F8AABCAC-7960-D44D-9659-955841DF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28">
              <a:extLst>
                <a:ext uri="{FF2B5EF4-FFF2-40B4-BE49-F238E27FC236}">
                  <a16:creationId xmlns:a16="http://schemas.microsoft.com/office/drawing/2014/main" id="{5B482CD6-1D61-9744-ACF1-3F04227D2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29">
              <a:extLst>
                <a:ext uri="{FF2B5EF4-FFF2-40B4-BE49-F238E27FC236}">
                  <a16:creationId xmlns:a16="http://schemas.microsoft.com/office/drawing/2014/main" id="{B896AB49-AA35-B64F-8DA1-41F839CC9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30">
              <a:extLst>
                <a:ext uri="{FF2B5EF4-FFF2-40B4-BE49-F238E27FC236}">
                  <a16:creationId xmlns:a16="http://schemas.microsoft.com/office/drawing/2014/main" id="{D7A1D02B-41A6-1B41-8DB4-45D370838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31">
              <a:extLst>
                <a:ext uri="{FF2B5EF4-FFF2-40B4-BE49-F238E27FC236}">
                  <a16:creationId xmlns:a16="http://schemas.microsoft.com/office/drawing/2014/main" id="{522ADA0D-6205-8C49-9F52-089AE3D64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32">
              <a:extLst>
                <a:ext uri="{FF2B5EF4-FFF2-40B4-BE49-F238E27FC236}">
                  <a16:creationId xmlns:a16="http://schemas.microsoft.com/office/drawing/2014/main" id="{4EC527A7-903C-544D-B9FF-3483FF4AB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35">
              <a:extLst>
                <a:ext uri="{FF2B5EF4-FFF2-40B4-BE49-F238E27FC236}">
                  <a16:creationId xmlns:a16="http://schemas.microsoft.com/office/drawing/2014/main" id="{3E2340E0-A217-394E-B779-839E44DB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36">
              <a:extLst>
                <a:ext uri="{FF2B5EF4-FFF2-40B4-BE49-F238E27FC236}">
                  <a16:creationId xmlns:a16="http://schemas.microsoft.com/office/drawing/2014/main" id="{BB29BE1D-508E-874B-9244-4CC0708E4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40">
              <a:extLst>
                <a:ext uri="{FF2B5EF4-FFF2-40B4-BE49-F238E27FC236}">
                  <a16:creationId xmlns:a16="http://schemas.microsoft.com/office/drawing/2014/main" id="{D97CE1DE-75E7-CB42-AEB8-DA05AB390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41">
              <a:extLst>
                <a:ext uri="{FF2B5EF4-FFF2-40B4-BE49-F238E27FC236}">
                  <a16:creationId xmlns:a16="http://schemas.microsoft.com/office/drawing/2014/main" id="{93DEB4C8-31CD-DC42-8610-0A6B1B64C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43">
              <a:extLst>
                <a:ext uri="{FF2B5EF4-FFF2-40B4-BE49-F238E27FC236}">
                  <a16:creationId xmlns:a16="http://schemas.microsoft.com/office/drawing/2014/main" id="{27C572AD-843C-7542-B24F-37E01375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46">
              <a:extLst>
                <a:ext uri="{FF2B5EF4-FFF2-40B4-BE49-F238E27FC236}">
                  <a16:creationId xmlns:a16="http://schemas.microsoft.com/office/drawing/2014/main" id="{4F384D44-A0E8-124E-99B2-53B50C89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47">
              <a:extLst>
                <a:ext uri="{FF2B5EF4-FFF2-40B4-BE49-F238E27FC236}">
                  <a16:creationId xmlns:a16="http://schemas.microsoft.com/office/drawing/2014/main" id="{FB4B6164-0552-7644-865D-75B108A47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49">
              <a:extLst>
                <a:ext uri="{FF2B5EF4-FFF2-40B4-BE49-F238E27FC236}">
                  <a16:creationId xmlns:a16="http://schemas.microsoft.com/office/drawing/2014/main" id="{3DA04FC4-D7C0-E841-86F2-B4BA2A154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50">
              <a:extLst>
                <a:ext uri="{FF2B5EF4-FFF2-40B4-BE49-F238E27FC236}">
                  <a16:creationId xmlns:a16="http://schemas.microsoft.com/office/drawing/2014/main" id="{5406E08A-D966-0747-96D7-725807500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156">
              <a:extLst>
                <a:ext uri="{FF2B5EF4-FFF2-40B4-BE49-F238E27FC236}">
                  <a16:creationId xmlns:a16="http://schemas.microsoft.com/office/drawing/2014/main" id="{FBB96F02-D960-6240-A6C0-1D968E742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D703CE8C-9116-234B-8EA8-461691BC4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161">
              <a:extLst>
                <a:ext uri="{FF2B5EF4-FFF2-40B4-BE49-F238E27FC236}">
                  <a16:creationId xmlns:a16="http://schemas.microsoft.com/office/drawing/2014/main" id="{F3984B80-EBB0-124C-A5B3-191FAC93E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162">
              <a:extLst>
                <a:ext uri="{FF2B5EF4-FFF2-40B4-BE49-F238E27FC236}">
                  <a16:creationId xmlns:a16="http://schemas.microsoft.com/office/drawing/2014/main" id="{BA46C42F-4F80-6049-98AA-FFA41A494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163">
              <a:extLst>
                <a:ext uri="{FF2B5EF4-FFF2-40B4-BE49-F238E27FC236}">
                  <a16:creationId xmlns:a16="http://schemas.microsoft.com/office/drawing/2014/main" id="{5AE050A0-866A-C34C-9B4C-08F34573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164">
              <a:extLst>
                <a:ext uri="{FF2B5EF4-FFF2-40B4-BE49-F238E27FC236}">
                  <a16:creationId xmlns:a16="http://schemas.microsoft.com/office/drawing/2014/main" id="{033405D8-29C5-5941-9AB0-A26F2281C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166">
              <a:extLst>
                <a:ext uri="{FF2B5EF4-FFF2-40B4-BE49-F238E27FC236}">
                  <a16:creationId xmlns:a16="http://schemas.microsoft.com/office/drawing/2014/main" id="{8EB974B0-3CDA-1743-B1E1-7FCA0F3E4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2" name="Freeform 167">
              <a:extLst>
                <a:ext uri="{FF2B5EF4-FFF2-40B4-BE49-F238E27FC236}">
                  <a16:creationId xmlns:a16="http://schemas.microsoft.com/office/drawing/2014/main" id="{B4D7A0D1-6EE2-3E4A-B4E1-00D87612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172">
              <a:extLst>
                <a:ext uri="{FF2B5EF4-FFF2-40B4-BE49-F238E27FC236}">
                  <a16:creationId xmlns:a16="http://schemas.microsoft.com/office/drawing/2014/main" id="{C1E8F0A0-6A12-2749-8454-DD26ABF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173">
              <a:extLst>
                <a:ext uri="{FF2B5EF4-FFF2-40B4-BE49-F238E27FC236}">
                  <a16:creationId xmlns:a16="http://schemas.microsoft.com/office/drawing/2014/main" id="{C24921FC-9BEA-7242-8783-8048D9BF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178">
              <a:extLst>
                <a:ext uri="{FF2B5EF4-FFF2-40B4-BE49-F238E27FC236}">
                  <a16:creationId xmlns:a16="http://schemas.microsoft.com/office/drawing/2014/main" id="{65D9FDC3-4D34-F14A-A0AF-E8D32A843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180">
              <a:extLst>
                <a:ext uri="{FF2B5EF4-FFF2-40B4-BE49-F238E27FC236}">
                  <a16:creationId xmlns:a16="http://schemas.microsoft.com/office/drawing/2014/main" id="{7AC6D9C8-E125-C848-872A-9218D29E2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181">
              <a:extLst>
                <a:ext uri="{FF2B5EF4-FFF2-40B4-BE49-F238E27FC236}">
                  <a16:creationId xmlns:a16="http://schemas.microsoft.com/office/drawing/2014/main" id="{C2DB842A-3013-FF42-BEA1-FB10AD069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182">
              <a:extLst>
                <a:ext uri="{FF2B5EF4-FFF2-40B4-BE49-F238E27FC236}">
                  <a16:creationId xmlns:a16="http://schemas.microsoft.com/office/drawing/2014/main" id="{CEBC1B28-8135-1B48-8CC6-CC258743D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0816C5F0-4660-0748-BB4B-8DC65B833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E0D77855-B868-544D-9DC9-959E7D22C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2448226D-D366-E647-9B61-08A0D914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C9BC56BD-797E-C24F-AF64-CF8E12D99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195">
              <a:extLst>
                <a:ext uri="{FF2B5EF4-FFF2-40B4-BE49-F238E27FC236}">
                  <a16:creationId xmlns:a16="http://schemas.microsoft.com/office/drawing/2014/main" id="{1C9E112F-7470-8242-BC6F-805BF2B07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196">
              <a:extLst>
                <a:ext uri="{FF2B5EF4-FFF2-40B4-BE49-F238E27FC236}">
                  <a16:creationId xmlns:a16="http://schemas.microsoft.com/office/drawing/2014/main" id="{350818F6-BCC7-DA4B-B984-56D14181C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197">
              <a:extLst>
                <a:ext uri="{FF2B5EF4-FFF2-40B4-BE49-F238E27FC236}">
                  <a16:creationId xmlns:a16="http://schemas.microsoft.com/office/drawing/2014/main" id="{528C70F4-46E4-CA4D-8188-2F5F8A035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199">
              <a:extLst>
                <a:ext uri="{FF2B5EF4-FFF2-40B4-BE49-F238E27FC236}">
                  <a16:creationId xmlns:a16="http://schemas.microsoft.com/office/drawing/2014/main" id="{8D1E5239-70E1-2D40-BFDC-2813F21F7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03">
              <a:extLst>
                <a:ext uri="{FF2B5EF4-FFF2-40B4-BE49-F238E27FC236}">
                  <a16:creationId xmlns:a16="http://schemas.microsoft.com/office/drawing/2014/main" id="{48DA28A9-65EE-7244-A2B1-B2CA23711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04">
              <a:extLst>
                <a:ext uri="{FF2B5EF4-FFF2-40B4-BE49-F238E27FC236}">
                  <a16:creationId xmlns:a16="http://schemas.microsoft.com/office/drawing/2014/main" id="{EC552D28-77B5-C040-959B-A40F3A39C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06">
              <a:extLst>
                <a:ext uri="{FF2B5EF4-FFF2-40B4-BE49-F238E27FC236}">
                  <a16:creationId xmlns:a16="http://schemas.microsoft.com/office/drawing/2014/main" id="{FBC1CC2F-DF28-F04B-AF0A-C008675B4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07">
              <a:extLst>
                <a:ext uri="{FF2B5EF4-FFF2-40B4-BE49-F238E27FC236}">
                  <a16:creationId xmlns:a16="http://schemas.microsoft.com/office/drawing/2014/main" id="{5F08BF06-45B7-194F-A9DA-346653067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13">
              <a:extLst>
                <a:ext uri="{FF2B5EF4-FFF2-40B4-BE49-F238E27FC236}">
                  <a16:creationId xmlns:a16="http://schemas.microsoft.com/office/drawing/2014/main" id="{DDDA1D65-4D6A-D845-B85A-282D7343C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16">
              <a:extLst>
                <a:ext uri="{FF2B5EF4-FFF2-40B4-BE49-F238E27FC236}">
                  <a16:creationId xmlns:a16="http://schemas.microsoft.com/office/drawing/2014/main" id="{74CFCC9F-A6B0-184F-B02D-6B43C3545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21">
              <a:extLst>
                <a:ext uri="{FF2B5EF4-FFF2-40B4-BE49-F238E27FC236}">
                  <a16:creationId xmlns:a16="http://schemas.microsoft.com/office/drawing/2014/main" id="{056DA7E1-2B9C-034C-8DCB-1EB9CDB59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4" name="Freeform 222">
              <a:extLst>
                <a:ext uri="{FF2B5EF4-FFF2-40B4-BE49-F238E27FC236}">
                  <a16:creationId xmlns:a16="http://schemas.microsoft.com/office/drawing/2014/main" id="{AF21496F-8E62-D24F-AA21-9313D43E2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223">
              <a:extLst>
                <a:ext uri="{FF2B5EF4-FFF2-40B4-BE49-F238E27FC236}">
                  <a16:creationId xmlns:a16="http://schemas.microsoft.com/office/drawing/2014/main" id="{470964F1-5440-B142-AADB-599127986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224">
              <a:extLst>
                <a:ext uri="{FF2B5EF4-FFF2-40B4-BE49-F238E27FC236}">
                  <a16:creationId xmlns:a16="http://schemas.microsoft.com/office/drawing/2014/main" id="{8D263D75-E44E-6844-B21C-AADF62B65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225">
              <a:extLst>
                <a:ext uri="{FF2B5EF4-FFF2-40B4-BE49-F238E27FC236}">
                  <a16:creationId xmlns:a16="http://schemas.microsoft.com/office/drawing/2014/main" id="{539E61FA-A0DB-A348-89EE-C9827FAF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8" name="Freeform 227">
              <a:extLst>
                <a:ext uri="{FF2B5EF4-FFF2-40B4-BE49-F238E27FC236}">
                  <a16:creationId xmlns:a16="http://schemas.microsoft.com/office/drawing/2014/main" id="{4AA213F2-EC0F-2F47-9CC6-6C99C07A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228">
              <a:extLst>
                <a:ext uri="{FF2B5EF4-FFF2-40B4-BE49-F238E27FC236}">
                  <a16:creationId xmlns:a16="http://schemas.microsoft.com/office/drawing/2014/main" id="{5A50062C-F064-814C-8C2D-5ECBAD9AC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230">
              <a:extLst>
                <a:ext uri="{FF2B5EF4-FFF2-40B4-BE49-F238E27FC236}">
                  <a16:creationId xmlns:a16="http://schemas.microsoft.com/office/drawing/2014/main" id="{496B76F3-B910-F84F-8777-027728C60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267">
              <a:extLst>
                <a:ext uri="{FF2B5EF4-FFF2-40B4-BE49-F238E27FC236}">
                  <a16:creationId xmlns:a16="http://schemas.microsoft.com/office/drawing/2014/main" id="{A571FC76-6B41-A94A-AD5B-626F294ED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271">
              <a:extLst>
                <a:ext uri="{FF2B5EF4-FFF2-40B4-BE49-F238E27FC236}">
                  <a16:creationId xmlns:a16="http://schemas.microsoft.com/office/drawing/2014/main" id="{278960CC-EE15-E145-B132-2D37F4908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272">
              <a:extLst>
                <a:ext uri="{FF2B5EF4-FFF2-40B4-BE49-F238E27FC236}">
                  <a16:creationId xmlns:a16="http://schemas.microsoft.com/office/drawing/2014/main" id="{476C09AB-8D45-804D-9B9C-8C3840CC7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278">
              <a:extLst>
                <a:ext uri="{FF2B5EF4-FFF2-40B4-BE49-F238E27FC236}">
                  <a16:creationId xmlns:a16="http://schemas.microsoft.com/office/drawing/2014/main" id="{5870AFC7-07BF-5F4F-A1FA-1F972FC46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279">
              <a:extLst>
                <a:ext uri="{FF2B5EF4-FFF2-40B4-BE49-F238E27FC236}">
                  <a16:creationId xmlns:a16="http://schemas.microsoft.com/office/drawing/2014/main" id="{B1A4589E-0F37-5049-9EC4-B3E545BAA5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280">
              <a:extLst>
                <a:ext uri="{FF2B5EF4-FFF2-40B4-BE49-F238E27FC236}">
                  <a16:creationId xmlns:a16="http://schemas.microsoft.com/office/drawing/2014/main" id="{AD9B441C-FD37-6846-99B8-C81F87D5B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281">
              <a:extLst>
                <a:ext uri="{FF2B5EF4-FFF2-40B4-BE49-F238E27FC236}">
                  <a16:creationId xmlns:a16="http://schemas.microsoft.com/office/drawing/2014/main" id="{B8C7BA78-CF5D-534B-8277-EFAF2603C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8" name="Freeform 282">
              <a:extLst>
                <a:ext uri="{FF2B5EF4-FFF2-40B4-BE49-F238E27FC236}">
                  <a16:creationId xmlns:a16="http://schemas.microsoft.com/office/drawing/2014/main" id="{BCBE51DA-5B62-6945-ADAA-3771A48DE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9" name="Freeform 285">
              <a:extLst>
                <a:ext uri="{FF2B5EF4-FFF2-40B4-BE49-F238E27FC236}">
                  <a16:creationId xmlns:a16="http://schemas.microsoft.com/office/drawing/2014/main" id="{98266514-CB61-7044-9B2C-8F48568DB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286">
              <a:extLst>
                <a:ext uri="{FF2B5EF4-FFF2-40B4-BE49-F238E27FC236}">
                  <a16:creationId xmlns:a16="http://schemas.microsoft.com/office/drawing/2014/main" id="{75CE7984-1822-AD4C-97C3-7AA54638E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289">
              <a:extLst>
                <a:ext uri="{FF2B5EF4-FFF2-40B4-BE49-F238E27FC236}">
                  <a16:creationId xmlns:a16="http://schemas.microsoft.com/office/drawing/2014/main" id="{CD717BC6-D70B-CD4D-A52D-067AC0FED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290">
              <a:extLst>
                <a:ext uri="{FF2B5EF4-FFF2-40B4-BE49-F238E27FC236}">
                  <a16:creationId xmlns:a16="http://schemas.microsoft.com/office/drawing/2014/main" id="{D7D2EBA0-76D6-CA40-A3B6-BC1229B3A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292">
              <a:extLst>
                <a:ext uri="{FF2B5EF4-FFF2-40B4-BE49-F238E27FC236}">
                  <a16:creationId xmlns:a16="http://schemas.microsoft.com/office/drawing/2014/main" id="{5CBF5349-A889-784F-BFFC-D6D069B4E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297">
              <a:extLst>
                <a:ext uri="{FF2B5EF4-FFF2-40B4-BE49-F238E27FC236}">
                  <a16:creationId xmlns:a16="http://schemas.microsoft.com/office/drawing/2014/main" id="{6CAE890D-ADAF-1040-8149-7BFCA1967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298">
              <a:extLst>
                <a:ext uri="{FF2B5EF4-FFF2-40B4-BE49-F238E27FC236}">
                  <a16:creationId xmlns:a16="http://schemas.microsoft.com/office/drawing/2014/main" id="{A12F8F45-9D12-C243-8E65-2F02812E1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300">
              <a:extLst>
                <a:ext uri="{FF2B5EF4-FFF2-40B4-BE49-F238E27FC236}">
                  <a16:creationId xmlns:a16="http://schemas.microsoft.com/office/drawing/2014/main" id="{038D9DD0-9901-D441-89A6-F21A8949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301">
              <a:extLst>
                <a:ext uri="{FF2B5EF4-FFF2-40B4-BE49-F238E27FC236}">
                  <a16:creationId xmlns:a16="http://schemas.microsoft.com/office/drawing/2014/main" id="{0FA896DD-2B6E-594F-B32E-204F8D0D9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307">
              <a:extLst>
                <a:ext uri="{FF2B5EF4-FFF2-40B4-BE49-F238E27FC236}">
                  <a16:creationId xmlns:a16="http://schemas.microsoft.com/office/drawing/2014/main" id="{D62799F8-4B78-0449-9C8F-C1735646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309">
              <a:extLst>
                <a:ext uri="{FF2B5EF4-FFF2-40B4-BE49-F238E27FC236}">
                  <a16:creationId xmlns:a16="http://schemas.microsoft.com/office/drawing/2014/main" id="{547D539E-15A2-254E-929A-1C976EFA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60" name="Freeform 312">
              <a:extLst>
                <a:ext uri="{FF2B5EF4-FFF2-40B4-BE49-F238E27FC236}">
                  <a16:creationId xmlns:a16="http://schemas.microsoft.com/office/drawing/2014/main" id="{7E86BB91-30CC-B142-B845-264F259C9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313">
              <a:extLst>
                <a:ext uri="{FF2B5EF4-FFF2-40B4-BE49-F238E27FC236}">
                  <a16:creationId xmlns:a16="http://schemas.microsoft.com/office/drawing/2014/main" id="{5FF937CA-9406-1644-BB8E-E94DBCF3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314">
              <a:extLst>
                <a:ext uri="{FF2B5EF4-FFF2-40B4-BE49-F238E27FC236}">
                  <a16:creationId xmlns:a16="http://schemas.microsoft.com/office/drawing/2014/main" id="{FA9B5254-65A0-F14D-8F9F-003EE4411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315">
              <a:extLst>
                <a:ext uri="{FF2B5EF4-FFF2-40B4-BE49-F238E27FC236}">
                  <a16:creationId xmlns:a16="http://schemas.microsoft.com/office/drawing/2014/main" id="{AA556EE6-619A-9941-B12F-332650041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64ABFCA9-7E88-5D44-B1B0-11D5A84B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0D80C4A8-85EE-1742-879F-D7C770128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322">
              <a:extLst>
                <a:ext uri="{FF2B5EF4-FFF2-40B4-BE49-F238E27FC236}">
                  <a16:creationId xmlns:a16="http://schemas.microsoft.com/office/drawing/2014/main" id="{D9A75395-E103-2E4F-9BE4-CDE0E350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325">
              <a:extLst>
                <a:ext uri="{FF2B5EF4-FFF2-40B4-BE49-F238E27FC236}">
                  <a16:creationId xmlns:a16="http://schemas.microsoft.com/office/drawing/2014/main" id="{7510DC5B-CEC1-D049-B1A1-8BA3B13AC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326">
              <a:extLst>
                <a:ext uri="{FF2B5EF4-FFF2-40B4-BE49-F238E27FC236}">
                  <a16:creationId xmlns:a16="http://schemas.microsoft.com/office/drawing/2014/main" id="{07EF3C9C-D15B-5E49-ADAA-0A6651164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328">
              <a:extLst>
                <a:ext uri="{FF2B5EF4-FFF2-40B4-BE49-F238E27FC236}">
                  <a16:creationId xmlns:a16="http://schemas.microsoft.com/office/drawing/2014/main" id="{070B68A8-BD5F-5748-AD28-792E83D3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CB58A7C8-E8AD-4706-A95A-FA5C13773E06}"/>
              </a:ext>
            </a:extLst>
          </p:cNvPr>
          <p:cNvSpPr txBox="1"/>
          <p:nvPr/>
        </p:nvSpPr>
        <p:spPr>
          <a:xfrm>
            <a:off x="985937" y="1819188"/>
            <a:ext cx="1206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Moto  </a:t>
            </a:r>
            <a:r>
              <a:rPr lang="en-US" sz="1600" b="1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5,725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E262251-285A-4016-A355-EF7717ED9C14}"/>
              </a:ext>
            </a:extLst>
          </p:cNvPr>
          <p:cNvSpPr txBox="1"/>
          <p:nvPr/>
        </p:nvSpPr>
        <p:spPr>
          <a:xfrm>
            <a:off x="985937" y="1099934"/>
            <a:ext cx="1438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</a:t>
            </a:r>
            <a:r>
              <a:rPr lang="en-US" sz="1600" dirty="0" err="1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amión</a:t>
            </a: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600" b="1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62,267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8584504-BF9F-4EFD-BAFF-131C97D0F724}"/>
              </a:ext>
            </a:extLst>
          </p:cNvPr>
          <p:cNvSpPr txBox="1"/>
          <p:nvPr/>
        </p:nvSpPr>
        <p:spPr>
          <a:xfrm>
            <a:off x="985937" y="1459561"/>
            <a:ext cx="1453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Pickup </a:t>
            </a:r>
            <a:r>
              <a:rPr lang="en-US" sz="1600" b="1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195,733</a:t>
            </a:r>
          </a:p>
        </p:txBody>
      </p:sp>
      <p:sp>
        <p:nvSpPr>
          <p:cNvPr id="104" name="Triangle 1">
            <a:extLst>
              <a:ext uri="{FF2B5EF4-FFF2-40B4-BE49-F238E27FC236}">
                <a16:creationId xmlns:a16="http://schemas.microsoft.com/office/drawing/2014/main" id="{F4172DA2-9B1B-42F2-B49D-4BA8AD8AB677}"/>
              </a:ext>
            </a:extLst>
          </p:cNvPr>
          <p:cNvSpPr/>
          <p:nvPr/>
        </p:nvSpPr>
        <p:spPr>
          <a:xfrm rot="5400000">
            <a:off x="875452" y="1924776"/>
            <a:ext cx="213038" cy="183653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riangle 18">
            <a:extLst>
              <a:ext uri="{FF2B5EF4-FFF2-40B4-BE49-F238E27FC236}">
                <a16:creationId xmlns:a16="http://schemas.microsoft.com/office/drawing/2014/main" id="{7F335663-BBE5-46E7-A390-E371D387B046}"/>
              </a:ext>
            </a:extLst>
          </p:cNvPr>
          <p:cNvSpPr/>
          <p:nvPr/>
        </p:nvSpPr>
        <p:spPr>
          <a:xfrm rot="5400000">
            <a:off x="875454" y="1177386"/>
            <a:ext cx="213038" cy="18365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riangle 19">
            <a:extLst>
              <a:ext uri="{FF2B5EF4-FFF2-40B4-BE49-F238E27FC236}">
                <a16:creationId xmlns:a16="http://schemas.microsoft.com/office/drawing/2014/main" id="{B7CE3367-669E-483D-8B93-DFD7D2F7B50D}"/>
              </a:ext>
            </a:extLst>
          </p:cNvPr>
          <p:cNvSpPr/>
          <p:nvPr/>
        </p:nvSpPr>
        <p:spPr>
          <a:xfrm rot="5400000">
            <a:off x="875453" y="1551081"/>
            <a:ext cx="213038" cy="183653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AB86530-3EB3-43A9-97EC-8FBAA03E77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2751080"/>
              </p:ext>
            </p:extLst>
          </p:nvPr>
        </p:nvGraphicFramePr>
        <p:xfrm>
          <a:off x="2016292" y="5346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148295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197944" y="2355216"/>
            <a:ext cx="14554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Moto: Q126.46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97944" y="1635962"/>
            <a:ext cx="1369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Camión</a:t>
            </a:r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: Q184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97944" y="1995589"/>
            <a:ext cx="1482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Montserra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Pickup: Q125.2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920273" y="1635962"/>
            <a:ext cx="2868391" cy="177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Tarifario</a:t>
            </a: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 de</a:t>
            </a:r>
          </a:p>
          <a:p>
            <a:r>
              <a:rPr lang="en-US" sz="35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Uso</a:t>
            </a:r>
            <a:r>
              <a:rPr lang="en-US" sz="3500" b="1" spc="113" dirty="0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 por </a:t>
            </a:r>
            <a:r>
              <a:rPr lang="en-US" sz="3500" b="1" spc="113" dirty="0" err="1">
                <a:solidFill>
                  <a:schemeClr val="tx2"/>
                </a:solidFill>
                <a:latin typeface="Montserrat Bold"/>
                <a:ea typeface="Nunito Bold" charset="0"/>
                <a:cs typeface="Nunito Bold" charset="0"/>
              </a:rPr>
              <a:t>vehículo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63984CEA-7BE3-8545-92F6-6D496FF7CEEB}"/>
              </a:ext>
            </a:extLst>
          </p:cNvPr>
          <p:cNvSpPr/>
          <p:nvPr/>
        </p:nvSpPr>
        <p:spPr>
          <a:xfrm rot="5400000">
            <a:off x="4925348" y="2436374"/>
            <a:ext cx="213038" cy="183653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89D4C33C-8A1F-FC41-9595-50A6BF436815}"/>
              </a:ext>
            </a:extLst>
          </p:cNvPr>
          <p:cNvSpPr/>
          <p:nvPr/>
        </p:nvSpPr>
        <p:spPr>
          <a:xfrm rot="5400000">
            <a:off x="4925348" y="1713413"/>
            <a:ext cx="213038" cy="18365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02094944-5EB6-3F4A-A696-10B4FB645E9D}"/>
              </a:ext>
            </a:extLst>
          </p:cNvPr>
          <p:cNvSpPr/>
          <p:nvPr/>
        </p:nvSpPr>
        <p:spPr>
          <a:xfrm rot="5400000">
            <a:off x="4925348" y="2073040"/>
            <a:ext cx="213038" cy="183653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70147FF4-043E-E949-B15E-F7729146822D}"/>
              </a:ext>
            </a:extLst>
          </p:cNvPr>
          <p:cNvSpPr/>
          <p:nvPr/>
        </p:nvSpPr>
        <p:spPr>
          <a:xfrm rot="16200000">
            <a:off x="-552061" y="1570318"/>
            <a:ext cx="2323322" cy="2002864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08A8CBD8-84C5-1E44-A119-F794050BB843}"/>
              </a:ext>
            </a:extLst>
          </p:cNvPr>
          <p:cNvGrpSpPr/>
          <p:nvPr/>
        </p:nvGrpSpPr>
        <p:grpSpPr>
          <a:xfrm rot="10800000">
            <a:off x="-287721" y="4323719"/>
            <a:ext cx="9625789" cy="1186294"/>
            <a:chOff x="1869557" y="865171"/>
            <a:chExt cx="4790303" cy="782331"/>
          </a:xfrm>
        </p:grpSpPr>
        <p:sp>
          <p:nvSpPr>
            <p:cNvPr id="177" name="Freeform 85">
              <a:extLst>
                <a:ext uri="{FF2B5EF4-FFF2-40B4-BE49-F238E27FC236}">
                  <a16:creationId xmlns:a16="http://schemas.microsoft.com/office/drawing/2014/main" id="{6D08C46E-8519-AE40-BD09-3DF449E8A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87">
              <a:extLst>
                <a:ext uri="{FF2B5EF4-FFF2-40B4-BE49-F238E27FC236}">
                  <a16:creationId xmlns:a16="http://schemas.microsoft.com/office/drawing/2014/main" id="{303523BB-DA87-4643-B8B8-AD9194668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89">
              <a:extLst>
                <a:ext uri="{FF2B5EF4-FFF2-40B4-BE49-F238E27FC236}">
                  <a16:creationId xmlns:a16="http://schemas.microsoft.com/office/drawing/2014/main" id="{1016D806-6645-9946-963C-003AB0A63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91">
              <a:extLst>
                <a:ext uri="{FF2B5EF4-FFF2-40B4-BE49-F238E27FC236}">
                  <a16:creationId xmlns:a16="http://schemas.microsoft.com/office/drawing/2014/main" id="{DF97A69F-C49D-CC4A-B36D-F55C9DA1F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92">
              <a:extLst>
                <a:ext uri="{FF2B5EF4-FFF2-40B4-BE49-F238E27FC236}">
                  <a16:creationId xmlns:a16="http://schemas.microsoft.com/office/drawing/2014/main" id="{CCCF5E77-8D46-A846-8626-E6B308249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98">
              <a:extLst>
                <a:ext uri="{FF2B5EF4-FFF2-40B4-BE49-F238E27FC236}">
                  <a16:creationId xmlns:a16="http://schemas.microsoft.com/office/drawing/2014/main" id="{89A9256A-BA3E-B649-944B-044CDCD2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04">
              <a:extLst>
                <a:ext uri="{FF2B5EF4-FFF2-40B4-BE49-F238E27FC236}">
                  <a16:creationId xmlns:a16="http://schemas.microsoft.com/office/drawing/2014/main" id="{F15C7311-54C9-4E42-BE9A-85C05C4FF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3E49B968-1525-4643-8B10-B97EBF60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11">
              <a:extLst>
                <a:ext uri="{FF2B5EF4-FFF2-40B4-BE49-F238E27FC236}">
                  <a16:creationId xmlns:a16="http://schemas.microsoft.com/office/drawing/2014/main" id="{7D31C030-F766-D74B-B6EA-DDEBA01D5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42F54B0F-5946-A147-ADDE-3F4EE42A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15">
              <a:extLst>
                <a:ext uri="{FF2B5EF4-FFF2-40B4-BE49-F238E27FC236}">
                  <a16:creationId xmlns:a16="http://schemas.microsoft.com/office/drawing/2014/main" id="{AF16B715-E6EB-FF4B-9CF4-38F800E0C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20">
              <a:extLst>
                <a:ext uri="{FF2B5EF4-FFF2-40B4-BE49-F238E27FC236}">
                  <a16:creationId xmlns:a16="http://schemas.microsoft.com/office/drawing/2014/main" id="{ACF2868F-6E49-4A43-BF4F-DB94A41C3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21">
              <a:extLst>
                <a:ext uri="{FF2B5EF4-FFF2-40B4-BE49-F238E27FC236}">
                  <a16:creationId xmlns:a16="http://schemas.microsoft.com/office/drawing/2014/main" id="{30C3630A-F33B-A44E-9607-4E49FCE0D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26">
              <a:extLst>
                <a:ext uri="{FF2B5EF4-FFF2-40B4-BE49-F238E27FC236}">
                  <a16:creationId xmlns:a16="http://schemas.microsoft.com/office/drawing/2014/main" id="{F8AABCAC-7960-D44D-9659-955841DF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28">
              <a:extLst>
                <a:ext uri="{FF2B5EF4-FFF2-40B4-BE49-F238E27FC236}">
                  <a16:creationId xmlns:a16="http://schemas.microsoft.com/office/drawing/2014/main" id="{5B482CD6-1D61-9744-ACF1-3F04227D2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29">
              <a:extLst>
                <a:ext uri="{FF2B5EF4-FFF2-40B4-BE49-F238E27FC236}">
                  <a16:creationId xmlns:a16="http://schemas.microsoft.com/office/drawing/2014/main" id="{B896AB49-AA35-B64F-8DA1-41F839CC9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30">
              <a:extLst>
                <a:ext uri="{FF2B5EF4-FFF2-40B4-BE49-F238E27FC236}">
                  <a16:creationId xmlns:a16="http://schemas.microsoft.com/office/drawing/2014/main" id="{D7A1D02B-41A6-1B41-8DB4-45D370838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31">
              <a:extLst>
                <a:ext uri="{FF2B5EF4-FFF2-40B4-BE49-F238E27FC236}">
                  <a16:creationId xmlns:a16="http://schemas.microsoft.com/office/drawing/2014/main" id="{522ADA0D-6205-8C49-9F52-089AE3D64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32">
              <a:extLst>
                <a:ext uri="{FF2B5EF4-FFF2-40B4-BE49-F238E27FC236}">
                  <a16:creationId xmlns:a16="http://schemas.microsoft.com/office/drawing/2014/main" id="{4EC527A7-903C-544D-B9FF-3483FF4AB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35">
              <a:extLst>
                <a:ext uri="{FF2B5EF4-FFF2-40B4-BE49-F238E27FC236}">
                  <a16:creationId xmlns:a16="http://schemas.microsoft.com/office/drawing/2014/main" id="{3E2340E0-A217-394E-B779-839E44DB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36">
              <a:extLst>
                <a:ext uri="{FF2B5EF4-FFF2-40B4-BE49-F238E27FC236}">
                  <a16:creationId xmlns:a16="http://schemas.microsoft.com/office/drawing/2014/main" id="{BB29BE1D-508E-874B-9244-4CC0708E4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40">
              <a:extLst>
                <a:ext uri="{FF2B5EF4-FFF2-40B4-BE49-F238E27FC236}">
                  <a16:creationId xmlns:a16="http://schemas.microsoft.com/office/drawing/2014/main" id="{D97CE1DE-75E7-CB42-AEB8-DA05AB390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41">
              <a:extLst>
                <a:ext uri="{FF2B5EF4-FFF2-40B4-BE49-F238E27FC236}">
                  <a16:creationId xmlns:a16="http://schemas.microsoft.com/office/drawing/2014/main" id="{93DEB4C8-31CD-DC42-8610-0A6B1B64C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43">
              <a:extLst>
                <a:ext uri="{FF2B5EF4-FFF2-40B4-BE49-F238E27FC236}">
                  <a16:creationId xmlns:a16="http://schemas.microsoft.com/office/drawing/2014/main" id="{27C572AD-843C-7542-B24F-37E01375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46">
              <a:extLst>
                <a:ext uri="{FF2B5EF4-FFF2-40B4-BE49-F238E27FC236}">
                  <a16:creationId xmlns:a16="http://schemas.microsoft.com/office/drawing/2014/main" id="{4F384D44-A0E8-124E-99B2-53B50C89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47">
              <a:extLst>
                <a:ext uri="{FF2B5EF4-FFF2-40B4-BE49-F238E27FC236}">
                  <a16:creationId xmlns:a16="http://schemas.microsoft.com/office/drawing/2014/main" id="{FB4B6164-0552-7644-865D-75B108A47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49">
              <a:extLst>
                <a:ext uri="{FF2B5EF4-FFF2-40B4-BE49-F238E27FC236}">
                  <a16:creationId xmlns:a16="http://schemas.microsoft.com/office/drawing/2014/main" id="{3DA04FC4-D7C0-E841-86F2-B4BA2A154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50">
              <a:extLst>
                <a:ext uri="{FF2B5EF4-FFF2-40B4-BE49-F238E27FC236}">
                  <a16:creationId xmlns:a16="http://schemas.microsoft.com/office/drawing/2014/main" id="{5406E08A-D966-0747-96D7-725807500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156">
              <a:extLst>
                <a:ext uri="{FF2B5EF4-FFF2-40B4-BE49-F238E27FC236}">
                  <a16:creationId xmlns:a16="http://schemas.microsoft.com/office/drawing/2014/main" id="{FBB96F02-D960-6240-A6C0-1D968E742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D703CE8C-9116-234B-8EA8-461691BC4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161">
              <a:extLst>
                <a:ext uri="{FF2B5EF4-FFF2-40B4-BE49-F238E27FC236}">
                  <a16:creationId xmlns:a16="http://schemas.microsoft.com/office/drawing/2014/main" id="{F3984B80-EBB0-124C-A5B3-191FAC93E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162">
              <a:extLst>
                <a:ext uri="{FF2B5EF4-FFF2-40B4-BE49-F238E27FC236}">
                  <a16:creationId xmlns:a16="http://schemas.microsoft.com/office/drawing/2014/main" id="{BA46C42F-4F80-6049-98AA-FFA41A494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163">
              <a:extLst>
                <a:ext uri="{FF2B5EF4-FFF2-40B4-BE49-F238E27FC236}">
                  <a16:creationId xmlns:a16="http://schemas.microsoft.com/office/drawing/2014/main" id="{5AE050A0-866A-C34C-9B4C-08F34573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164">
              <a:extLst>
                <a:ext uri="{FF2B5EF4-FFF2-40B4-BE49-F238E27FC236}">
                  <a16:creationId xmlns:a16="http://schemas.microsoft.com/office/drawing/2014/main" id="{033405D8-29C5-5941-9AB0-A26F2281C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166">
              <a:extLst>
                <a:ext uri="{FF2B5EF4-FFF2-40B4-BE49-F238E27FC236}">
                  <a16:creationId xmlns:a16="http://schemas.microsoft.com/office/drawing/2014/main" id="{8EB974B0-3CDA-1743-B1E1-7FCA0F3E4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2" name="Freeform 167">
              <a:extLst>
                <a:ext uri="{FF2B5EF4-FFF2-40B4-BE49-F238E27FC236}">
                  <a16:creationId xmlns:a16="http://schemas.microsoft.com/office/drawing/2014/main" id="{B4D7A0D1-6EE2-3E4A-B4E1-00D87612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172">
              <a:extLst>
                <a:ext uri="{FF2B5EF4-FFF2-40B4-BE49-F238E27FC236}">
                  <a16:creationId xmlns:a16="http://schemas.microsoft.com/office/drawing/2014/main" id="{C1E8F0A0-6A12-2749-8454-DD26ABF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173">
              <a:extLst>
                <a:ext uri="{FF2B5EF4-FFF2-40B4-BE49-F238E27FC236}">
                  <a16:creationId xmlns:a16="http://schemas.microsoft.com/office/drawing/2014/main" id="{C24921FC-9BEA-7242-8783-8048D9BF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178">
              <a:extLst>
                <a:ext uri="{FF2B5EF4-FFF2-40B4-BE49-F238E27FC236}">
                  <a16:creationId xmlns:a16="http://schemas.microsoft.com/office/drawing/2014/main" id="{65D9FDC3-4D34-F14A-A0AF-E8D32A843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180">
              <a:extLst>
                <a:ext uri="{FF2B5EF4-FFF2-40B4-BE49-F238E27FC236}">
                  <a16:creationId xmlns:a16="http://schemas.microsoft.com/office/drawing/2014/main" id="{7AC6D9C8-E125-C848-872A-9218D29E2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181">
              <a:extLst>
                <a:ext uri="{FF2B5EF4-FFF2-40B4-BE49-F238E27FC236}">
                  <a16:creationId xmlns:a16="http://schemas.microsoft.com/office/drawing/2014/main" id="{C2DB842A-3013-FF42-BEA1-FB10AD069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182">
              <a:extLst>
                <a:ext uri="{FF2B5EF4-FFF2-40B4-BE49-F238E27FC236}">
                  <a16:creationId xmlns:a16="http://schemas.microsoft.com/office/drawing/2014/main" id="{CEBC1B28-8135-1B48-8CC6-CC258743D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0816C5F0-4660-0748-BB4B-8DC65B833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E0D77855-B868-544D-9DC9-959E7D22C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2448226D-D366-E647-9B61-08A0D914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C9BC56BD-797E-C24F-AF64-CF8E12D99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195">
              <a:extLst>
                <a:ext uri="{FF2B5EF4-FFF2-40B4-BE49-F238E27FC236}">
                  <a16:creationId xmlns:a16="http://schemas.microsoft.com/office/drawing/2014/main" id="{1C9E112F-7470-8242-BC6F-805BF2B07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196">
              <a:extLst>
                <a:ext uri="{FF2B5EF4-FFF2-40B4-BE49-F238E27FC236}">
                  <a16:creationId xmlns:a16="http://schemas.microsoft.com/office/drawing/2014/main" id="{350818F6-BCC7-DA4B-B984-56D14181C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197">
              <a:extLst>
                <a:ext uri="{FF2B5EF4-FFF2-40B4-BE49-F238E27FC236}">
                  <a16:creationId xmlns:a16="http://schemas.microsoft.com/office/drawing/2014/main" id="{528C70F4-46E4-CA4D-8188-2F5F8A035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199">
              <a:extLst>
                <a:ext uri="{FF2B5EF4-FFF2-40B4-BE49-F238E27FC236}">
                  <a16:creationId xmlns:a16="http://schemas.microsoft.com/office/drawing/2014/main" id="{8D1E5239-70E1-2D40-BFDC-2813F21F7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03">
              <a:extLst>
                <a:ext uri="{FF2B5EF4-FFF2-40B4-BE49-F238E27FC236}">
                  <a16:creationId xmlns:a16="http://schemas.microsoft.com/office/drawing/2014/main" id="{48DA28A9-65EE-7244-A2B1-B2CA23711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04">
              <a:extLst>
                <a:ext uri="{FF2B5EF4-FFF2-40B4-BE49-F238E27FC236}">
                  <a16:creationId xmlns:a16="http://schemas.microsoft.com/office/drawing/2014/main" id="{EC552D28-77B5-C040-959B-A40F3A39C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06">
              <a:extLst>
                <a:ext uri="{FF2B5EF4-FFF2-40B4-BE49-F238E27FC236}">
                  <a16:creationId xmlns:a16="http://schemas.microsoft.com/office/drawing/2014/main" id="{FBC1CC2F-DF28-F04B-AF0A-C008675B4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07">
              <a:extLst>
                <a:ext uri="{FF2B5EF4-FFF2-40B4-BE49-F238E27FC236}">
                  <a16:creationId xmlns:a16="http://schemas.microsoft.com/office/drawing/2014/main" id="{5F08BF06-45B7-194F-A9DA-346653067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13">
              <a:extLst>
                <a:ext uri="{FF2B5EF4-FFF2-40B4-BE49-F238E27FC236}">
                  <a16:creationId xmlns:a16="http://schemas.microsoft.com/office/drawing/2014/main" id="{DDDA1D65-4D6A-D845-B85A-282D7343C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16">
              <a:extLst>
                <a:ext uri="{FF2B5EF4-FFF2-40B4-BE49-F238E27FC236}">
                  <a16:creationId xmlns:a16="http://schemas.microsoft.com/office/drawing/2014/main" id="{74CFCC9F-A6B0-184F-B02D-6B43C3545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21">
              <a:extLst>
                <a:ext uri="{FF2B5EF4-FFF2-40B4-BE49-F238E27FC236}">
                  <a16:creationId xmlns:a16="http://schemas.microsoft.com/office/drawing/2014/main" id="{056DA7E1-2B9C-034C-8DCB-1EB9CDB59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4" name="Freeform 222">
              <a:extLst>
                <a:ext uri="{FF2B5EF4-FFF2-40B4-BE49-F238E27FC236}">
                  <a16:creationId xmlns:a16="http://schemas.microsoft.com/office/drawing/2014/main" id="{AF21496F-8E62-D24F-AA21-9313D43E2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223">
              <a:extLst>
                <a:ext uri="{FF2B5EF4-FFF2-40B4-BE49-F238E27FC236}">
                  <a16:creationId xmlns:a16="http://schemas.microsoft.com/office/drawing/2014/main" id="{470964F1-5440-B142-AADB-599127986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224">
              <a:extLst>
                <a:ext uri="{FF2B5EF4-FFF2-40B4-BE49-F238E27FC236}">
                  <a16:creationId xmlns:a16="http://schemas.microsoft.com/office/drawing/2014/main" id="{8D263D75-E44E-6844-B21C-AADF62B65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225">
              <a:extLst>
                <a:ext uri="{FF2B5EF4-FFF2-40B4-BE49-F238E27FC236}">
                  <a16:creationId xmlns:a16="http://schemas.microsoft.com/office/drawing/2014/main" id="{539E61FA-A0DB-A348-89EE-C9827FAF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8" name="Freeform 227">
              <a:extLst>
                <a:ext uri="{FF2B5EF4-FFF2-40B4-BE49-F238E27FC236}">
                  <a16:creationId xmlns:a16="http://schemas.microsoft.com/office/drawing/2014/main" id="{4AA213F2-EC0F-2F47-9CC6-6C99C07A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228">
              <a:extLst>
                <a:ext uri="{FF2B5EF4-FFF2-40B4-BE49-F238E27FC236}">
                  <a16:creationId xmlns:a16="http://schemas.microsoft.com/office/drawing/2014/main" id="{5A50062C-F064-814C-8C2D-5ECBAD9AC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230">
              <a:extLst>
                <a:ext uri="{FF2B5EF4-FFF2-40B4-BE49-F238E27FC236}">
                  <a16:creationId xmlns:a16="http://schemas.microsoft.com/office/drawing/2014/main" id="{496B76F3-B910-F84F-8777-027728C60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267">
              <a:extLst>
                <a:ext uri="{FF2B5EF4-FFF2-40B4-BE49-F238E27FC236}">
                  <a16:creationId xmlns:a16="http://schemas.microsoft.com/office/drawing/2014/main" id="{A571FC76-6B41-A94A-AD5B-626F294ED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271">
              <a:extLst>
                <a:ext uri="{FF2B5EF4-FFF2-40B4-BE49-F238E27FC236}">
                  <a16:creationId xmlns:a16="http://schemas.microsoft.com/office/drawing/2014/main" id="{278960CC-EE15-E145-B132-2D37F4908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272">
              <a:extLst>
                <a:ext uri="{FF2B5EF4-FFF2-40B4-BE49-F238E27FC236}">
                  <a16:creationId xmlns:a16="http://schemas.microsoft.com/office/drawing/2014/main" id="{476C09AB-8D45-804D-9B9C-8C3840CC7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278">
              <a:extLst>
                <a:ext uri="{FF2B5EF4-FFF2-40B4-BE49-F238E27FC236}">
                  <a16:creationId xmlns:a16="http://schemas.microsoft.com/office/drawing/2014/main" id="{5870AFC7-07BF-5F4F-A1FA-1F972FC46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279">
              <a:extLst>
                <a:ext uri="{FF2B5EF4-FFF2-40B4-BE49-F238E27FC236}">
                  <a16:creationId xmlns:a16="http://schemas.microsoft.com/office/drawing/2014/main" id="{B1A4589E-0F37-5049-9EC4-B3E545BAA5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280">
              <a:extLst>
                <a:ext uri="{FF2B5EF4-FFF2-40B4-BE49-F238E27FC236}">
                  <a16:creationId xmlns:a16="http://schemas.microsoft.com/office/drawing/2014/main" id="{AD9B441C-FD37-6846-99B8-C81F87D5B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281">
              <a:extLst>
                <a:ext uri="{FF2B5EF4-FFF2-40B4-BE49-F238E27FC236}">
                  <a16:creationId xmlns:a16="http://schemas.microsoft.com/office/drawing/2014/main" id="{B8C7BA78-CF5D-534B-8277-EFAF2603C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8" name="Freeform 282">
              <a:extLst>
                <a:ext uri="{FF2B5EF4-FFF2-40B4-BE49-F238E27FC236}">
                  <a16:creationId xmlns:a16="http://schemas.microsoft.com/office/drawing/2014/main" id="{BCBE51DA-5B62-6945-ADAA-3771A48DE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9" name="Freeform 285">
              <a:extLst>
                <a:ext uri="{FF2B5EF4-FFF2-40B4-BE49-F238E27FC236}">
                  <a16:creationId xmlns:a16="http://schemas.microsoft.com/office/drawing/2014/main" id="{98266514-CB61-7044-9B2C-8F48568DB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286">
              <a:extLst>
                <a:ext uri="{FF2B5EF4-FFF2-40B4-BE49-F238E27FC236}">
                  <a16:creationId xmlns:a16="http://schemas.microsoft.com/office/drawing/2014/main" id="{75CE7984-1822-AD4C-97C3-7AA54638E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289">
              <a:extLst>
                <a:ext uri="{FF2B5EF4-FFF2-40B4-BE49-F238E27FC236}">
                  <a16:creationId xmlns:a16="http://schemas.microsoft.com/office/drawing/2014/main" id="{CD717BC6-D70B-CD4D-A52D-067AC0FED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290">
              <a:extLst>
                <a:ext uri="{FF2B5EF4-FFF2-40B4-BE49-F238E27FC236}">
                  <a16:creationId xmlns:a16="http://schemas.microsoft.com/office/drawing/2014/main" id="{D7D2EBA0-76D6-CA40-A3B6-BC1229B3A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292">
              <a:extLst>
                <a:ext uri="{FF2B5EF4-FFF2-40B4-BE49-F238E27FC236}">
                  <a16:creationId xmlns:a16="http://schemas.microsoft.com/office/drawing/2014/main" id="{5CBF5349-A889-784F-BFFC-D6D069B4E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297">
              <a:extLst>
                <a:ext uri="{FF2B5EF4-FFF2-40B4-BE49-F238E27FC236}">
                  <a16:creationId xmlns:a16="http://schemas.microsoft.com/office/drawing/2014/main" id="{6CAE890D-ADAF-1040-8149-7BFCA1967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298">
              <a:extLst>
                <a:ext uri="{FF2B5EF4-FFF2-40B4-BE49-F238E27FC236}">
                  <a16:creationId xmlns:a16="http://schemas.microsoft.com/office/drawing/2014/main" id="{A12F8F45-9D12-C243-8E65-2F02812E1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300">
              <a:extLst>
                <a:ext uri="{FF2B5EF4-FFF2-40B4-BE49-F238E27FC236}">
                  <a16:creationId xmlns:a16="http://schemas.microsoft.com/office/drawing/2014/main" id="{038D9DD0-9901-D441-89A6-F21A8949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301">
              <a:extLst>
                <a:ext uri="{FF2B5EF4-FFF2-40B4-BE49-F238E27FC236}">
                  <a16:creationId xmlns:a16="http://schemas.microsoft.com/office/drawing/2014/main" id="{0FA896DD-2B6E-594F-B32E-204F8D0D9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307">
              <a:extLst>
                <a:ext uri="{FF2B5EF4-FFF2-40B4-BE49-F238E27FC236}">
                  <a16:creationId xmlns:a16="http://schemas.microsoft.com/office/drawing/2014/main" id="{D62799F8-4B78-0449-9C8F-C1735646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309">
              <a:extLst>
                <a:ext uri="{FF2B5EF4-FFF2-40B4-BE49-F238E27FC236}">
                  <a16:creationId xmlns:a16="http://schemas.microsoft.com/office/drawing/2014/main" id="{547D539E-15A2-254E-929A-1C976EFA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60" name="Freeform 312">
              <a:extLst>
                <a:ext uri="{FF2B5EF4-FFF2-40B4-BE49-F238E27FC236}">
                  <a16:creationId xmlns:a16="http://schemas.microsoft.com/office/drawing/2014/main" id="{7E86BB91-30CC-B142-B845-264F259C9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313">
              <a:extLst>
                <a:ext uri="{FF2B5EF4-FFF2-40B4-BE49-F238E27FC236}">
                  <a16:creationId xmlns:a16="http://schemas.microsoft.com/office/drawing/2014/main" id="{5FF937CA-9406-1644-BB8E-E94DBCF3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314">
              <a:extLst>
                <a:ext uri="{FF2B5EF4-FFF2-40B4-BE49-F238E27FC236}">
                  <a16:creationId xmlns:a16="http://schemas.microsoft.com/office/drawing/2014/main" id="{FA9B5254-65A0-F14D-8F9F-003EE4411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315">
              <a:extLst>
                <a:ext uri="{FF2B5EF4-FFF2-40B4-BE49-F238E27FC236}">
                  <a16:creationId xmlns:a16="http://schemas.microsoft.com/office/drawing/2014/main" id="{AA556EE6-619A-9941-B12F-332650041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64ABFCA9-7E88-5D44-B1B0-11D5A84B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0D80C4A8-85EE-1742-879F-D7C770128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322">
              <a:extLst>
                <a:ext uri="{FF2B5EF4-FFF2-40B4-BE49-F238E27FC236}">
                  <a16:creationId xmlns:a16="http://schemas.microsoft.com/office/drawing/2014/main" id="{D9A75395-E103-2E4F-9BE4-CDE0E350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325">
              <a:extLst>
                <a:ext uri="{FF2B5EF4-FFF2-40B4-BE49-F238E27FC236}">
                  <a16:creationId xmlns:a16="http://schemas.microsoft.com/office/drawing/2014/main" id="{7510DC5B-CEC1-D049-B1A1-8BA3B13AC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326">
              <a:extLst>
                <a:ext uri="{FF2B5EF4-FFF2-40B4-BE49-F238E27FC236}">
                  <a16:creationId xmlns:a16="http://schemas.microsoft.com/office/drawing/2014/main" id="{07EF3C9C-D15B-5E49-ADAA-0A6651164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328">
              <a:extLst>
                <a:ext uri="{FF2B5EF4-FFF2-40B4-BE49-F238E27FC236}">
                  <a16:creationId xmlns:a16="http://schemas.microsoft.com/office/drawing/2014/main" id="{070B68A8-BD5F-5748-AD28-792E83D3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AB86530-3EB3-43A9-97EC-8FBAA03E772B}"/>
              </a:ext>
            </a:extLst>
          </p:cNvPr>
          <p:cNvGraphicFramePr/>
          <p:nvPr/>
        </p:nvGraphicFramePr>
        <p:xfrm>
          <a:off x="1981057" y="5346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FE3E4B-C11F-4BA0-A73A-C9CCB060AC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0302597"/>
              </p:ext>
            </p:extLst>
          </p:nvPr>
        </p:nvGraphicFramePr>
        <p:xfrm>
          <a:off x="1589922" y="25971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69809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08A8CBD8-84C5-1E44-A119-F794050BB843}"/>
              </a:ext>
            </a:extLst>
          </p:cNvPr>
          <p:cNvGrpSpPr/>
          <p:nvPr/>
        </p:nvGrpSpPr>
        <p:grpSpPr>
          <a:xfrm rot="10800000">
            <a:off x="-287720" y="4117459"/>
            <a:ext cx="9625789" cy="1392554"/>
            <a:chOff x="1869557" y="865171"/>
            <a:chExt cx="4790303" cy="782331"/>
          </a:xfrm>
        </p:grpSpPr>
        <p:sp>
          <p:nvSpPr>
            <p:cNvPr id="177" name="Freeform 85">
              <a:extLst>
                <a:ext uri="{FF2B5EF4-FFF2-40B4-BE49-F238E27FC236}">
                  <a16:creationId xmlns:a16="http://schemas.microsoft.com/office/drawing/2014/main" id="{6D08C46E-8519-AE40-BD09-3DF449E8A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8" name="Freeform 87">
              <a:extLst>
                <a:ext uri="{FF2B5EF4-FFF2-40B4-BE49-F238E27FC236}">
                  <a16:creationId xmlns:a16="http://schemas.microsoft.com/office/drawing/2014/main" id="{303523BB-DA87-4643-B8B8-AD9194668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79" name="Freeform 89">
              <a:extLst>
                <a:ext uri="{FF2B5EF4-FFF2-40B4-BE49-F238E27FC236}">
                  <a16:creationId xmlns:a16="http://schemas.microsoft.com/office/drawing/2014/main" id="{1016D806-6645-9946-963C-003AB0A63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0" name="Freeform 91">
              <a:extLst>
                <a:ext uri="{FF2B5EF4-FFF2-40B4-BE49-F238E27FC236}">
                  <a16:creationId xmlns:a16="http://schemas.microsoft.com/office/drawing/2014/main" id="{DF97A69F-C49D-CC4A-B36D-F55C9DA1F9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1" name="Freeform 92">
              <a:extLst>
                <a:ext uri="{FF2B5EF4-FFF2-40B4-BE49-F238E27FC236}">
                  <a16:creationId xmlns:a16="http://schemas.microsoft.com/office/drawing/2014/main" id="{CCCF5E77-8D46-A846-8626-E6B308249A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1128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2" name="Freeform 98">
              <a:extLst>
                <a:ext uri="{FF2B5EF4-FFF2-40B4-BE49-F238E27FC236}">
                  <a16:creationId xmlns:a16="http://schemas.microsoft.com/office/drawing/2014/main" id="{89A9256A-BA3E-B649-944B-044CDCD2E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3" name="Freeform 104">
              <a:extLst>
                <a:ext uri="{FF2B5EF4-FFF2-40B4-BE49-F238E27FC236}">
                  <a16:creationId xmlns:a16="http://schemas.microsoft.com/office/drawing/2014/main" id="{F15C7311-54C9-4E42-BE9A-85C05C4FF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3E49B968-1525-4643-8B10-B97EBF60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5" name="Freeform 111">
              <a:extLst>
                <a:ext uri="{FF2B5EF4-FFF2-40B4-BE49-F238E27FC236}">
                  <a16:creationId xmlns:a16="http://schemas.microsoft.com/office/drawing/2014/main" id="{7D31C030-F766-D74B-B6EA-DDEBA01D5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42F54B0F-5946-A147-ADDE-3F4EE42A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2794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7" name="Freeform 115">
              <a:extLst>
                <a:ext uri="{FF2B5EF4-FFF2-40B4-BE49-F238E27FC236}">
                  <a16:creationId xmlns:a16="http://schemas.microsoft.com/office/drawing/2014/main" id="{AF16B715-E6EB-FF4B-9CF4-38F800E0C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8" name="Freeform 120">
              <a:extLst>
                <a:ext uri="{FF2B5EF4-FFF2-40B4-BE49-F238E27FC236}">
                  <a16:creationId xmlns:a16="http://schemas.microsoft.com/office/drawing/2014/main" id="{ACF2868F-6E49-4A43-BF4F-DB94A41C3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028269"/>
              <a:ext cx="249506" cy="313233"/>
            </a:xfrm>
            <a:custGeom>
              <a:avLst/>
              <a:gdLst>
                <a:gd name="T0" fmla="*/ 0 w 1017"/>
                <a:gd name="T1" fmla="*/ 630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30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30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3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89" name="Freeform 121">
              <a:extLst>
                <a:ext uri="{FF2B5EF4-FFF2-40B4-BE49-F238E27FC236}">
                  <a16:creationId xmlns:a16="http://schemas.microsoft.com/office/drawing/2014/main" id="{30C3630A-F33B-A44E-9607-4E49FCE0D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65171"/>
              <a:ext cx="249506" cy="163097"/>
            </a:xfrm>
            <a:custGeom>
              <a:avLst/>
              <a:gdLst>
                <a:gd name="T0" fmla="*/ 31 w 1017"/>
                <a:gd name="T1" fmla="*/ 0 h 667"/>
                <a:gd name="T2" fmla="*/ 0 w 1017"/>
                <a:gd name="T3" fmla="*/ 19 h 667"/>
                <a:gd name="T4" fmla="*/ 0 w 1017"/>
                <a:gd name="T5" fmla="*/ 36 h 667"/>
                <a:gd name="T6" fmla="*/ 1016 w 1017"/>
                <a:gd name="T7" fmla="*/ 666 h 667"/>
                <a:gd name="T8" fmla="*/ 1016 w 1017"/>
                <a:gd name="T9" fmla="*/ 0 h 667"/>
                <a:gd name="T10" fmla="*/ 31 w 1017"/>
                <a:gd name="T1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7" h="667">
                  <a:moveTo>
                    <a:pt x="31" y="0"/>
                  </a:moveTo>
                  <a:lnTo>
                    <a:pt x="0" y="19"/>
                  </a:lnTo>
                  <a:lnTo>
                    <a:pt x="0" y="36"/>
                  </a:lnTo>
                  <a:lnTo>
                    <a:pt x="1016" y="666"/>
                  </a:lnTo>
                  <a:lnTo>
                    <a:pt x="1016" y="0"/>
                  </a:lnTo>
                  <a:lnTo>
                    <a:pt x="3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0" name="Freeform 126">
              <a:extLst>
                <a:ext uri="{FF2B5EF4-FFF2-40B4-BE49-F238E27FC236}">
                  <a16:creationId xmlns:a16="http://schemas.microsoft.com/office/drawing/2014/main" id="{F8AABCAC-7960-D44D-9659-955841DF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1" name="Freeform 128">
              <a:extLst>
                <a:ext uri="{FF2B5EF4-FFF2-40B4-BE49-F238E27FC236}">
                  <a16:creationId xmlns:a16="http://schemas.microsoft.com/office/drawing/2014/main" id="{5B482CD6-1D61-9744-ACF1-3F04227D2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2" name="Freeform 129">
              <a:extLst>
                <a:ext uri="{FF2B5EF4-FFF2-40B4-BE49-F238E27FC236}">
                  <a16:creationId xmlns:a16="http://schemas.microsoft.com/office/drawing/2014/main" id="{B896AB49-AA35-B64F-8DA1-41F839CC9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3" name="Freeform 130">
              <a:extLst>
                <a:ext uri="{FF2B5EF4-FFF2-40B4-BE49-F238E27FC236}">
                  <a16:creationId xmlns:a16="http://schemas.microsoft.com/office/drawing/2014/main" id="{D7A1D02B-41A6-1B41-8DB4-45D370838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324875"/>
              <a:ext cx="252747" cy="313233"/>
            </a:xfrm>
            <a:custGeom>
              <a:avLst/>
              <a:gdLst>
                <a:gd name="T0" fmla="*/ 0 w 1032"/>
                <a:gd name="T1" fmla="*/ 637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7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4" name="Freeform 131">
              <a:extLst>
                <a:ext uri="{FF2B5EF4-FFF2-40B4-BE49-F238E27FC236}">
                  <a16:creationId xmlns:a16="http://schemas.microsoft.com/office/drawing/2014/main" id="{522ADA0D-6205-8C49-9F52-089AE3D64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324875"/>
              <a:ext cx="249506" cy="313233"/>
            </a:xfrm>
            <a:custGeom>
              <a:avLst/>
              <a:gdLst>
                <a:gd name="T0" fmla="*/ 0 w 1017"/>
                <a:gd name="T1" fmla="*/ 629 h 1277"/>
                <a:gd name="T2" fmla="*/ 0 w 1017"/>
                <a:gd name="T3" fmla="*/ 646 h 1277"/>
                <a:gd name="T4" fmla="*/ 1016 w 1017"/>
                <a:gd name="T5" fmla="*/ 1276 h 1277"/>
                <a:gd name="T6" fmla="*/ 1016 w 1017"/>
                <a:gd name="T7" fmla="*/ 0 h 1277"/>
                <a:gd name="T8" fmla="*/ 0 w 1017"/>
                <a:gd name="T9" fmla="*/ 629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1277">
                  <a:moveTo>
                    <a:pt x="0" y="629"/>
                  </a:moveTo>
                  <a:lnTo>
                    <a:pt x="0" y="646"/>
                  </a:lnTo>
                  <a:lnTo>
                    <a:pt x="1016" y="1276"/>
                  </a:lnTo>
                  <a:lnTo>
                    <a:pt x="1016" y="0"/>
                  </a:lnTo>
                  <a:lnTo>
                    <a:pt x="0" y="62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5" name="Freeform 132">
              <a:extLst>
                <a:ext uri="{FF2B5EF4-FFF2-40B4-BE49-F238E27FC236}">
                  <a16:creationId xmlns:a16="http://schemas.microsoft.com/office/drawing/2014/main" id="{4EC527A7-903C-544D-B9FF-3483FF4AB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6" name="Freeform 135">
              <a:extLst>
                <a:ext uri="{FF2B5EF4-FFF2-40B4-BE49-F238E27FC236}">
                  <a16:creationId xmlns:a16="http://schemas.microsoft.com/office/drawing/2014/main" id="{3E2340E0-A217-394E-B779-839E44DB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028269"/>
              <a:ext cx="252747" cy="313233"/>
            </a:xfrm>
            <a:custGeom>
              <a:avLst/>
              <a:gdLst>
                <a:gd name="T0" fmla="*/ 0 w 1032"/>
                <a:gd name="T1" fmla="*/ 638 h 1277"/>
                <a:gd name="T2" fmla="*/ 1031 w 1032"/>
                <a:gd name="T3" fmla="*/ 1276 h 1277"/>
                <a:gd name="T4" fmla="*/ 1031 w 1032"/>
                <a:gd name="T5" fmla="*/ 0 h 1277"/>
                <a:gd name="T6" fmla="*/ 0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0" y="638"/>
                  </a:moveTo>
                  <a:lnTo>
                    <a:pt x="1031" y="1276"/>
                  </a:lnTo>
                  <a:lnTo>
                    <a:pt x="1031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7" name="Freeform 136">
              <a:extLst>
                <a:ext uri="{FF2B5EF4-FFF2-40B4-BE49-F238E27FC236}">
                  <a16:creationId xmlns:a16="http://schemas.microsoft.com/office/drawing/2014/main" id="{BB29BE1D-508E-874B-9244-4CC0708E4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8" name="Freeform 140">
              <a:extLst>
                <a:ext uri="{FF2B5EF4-FFF2-40B4-BE49-F238E27FC236}">
                  <a16:creationId xmlns:a16="http://schemas.microsoft.com/office/drawing/2014/main" id="{D97CE1DE-75E7-CB42-AEB8-DA05AB390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199" name="Freeform 141">
              <a:extLst>
                <a:ext uri="{FF2B5EF4-FFF2-40B4-BE49-F238E27FC236}">
                  <a16:creationId xmlns:a16="http://schemas.microsoft.com/office/drawing/2014/main" id="{93DEB4C8-31CD-DC42-8610-0A6B1B64C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65172"/>
              <a:ext cx="252747" cy="164177"/>
            </a:xfrm>
            <a:custGeom>
              <a:avLst/>
              <a:gdLst>
                <a:gd name="T0" fmla="*/ 52 w 1032"/>
                <a:gd name="T1" fmla="*/ 0 h 671"/>
                <a:gd name="T2" fmla="*/ 0 w 1032"/>
                <a:gd name="T3" fmla="*/ 32 h 671"/>
                <a:gd name="T4" fmla="*/ 1031 w 1032"/>
                <a:gd name="T5" fmla="*/ 670 h 671"/>
                <a:gd name="T6" fmla="*/ 1031 w 1032"/>
                <a:gd name="T7" fmla="*/ 0 h 671"/>
                <a:gd name="T8" fmla="*/ 52 w 1032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2" h="671">
                  <a:moveTo>
                    <a:pt x="52" y="0"/>
                  </a:moveTo>
                  <a:lnTo>
                    <a:pt x="0" y="32"/>
                  </a:lnTo>
                  <a:lnTo>
                    <a:pt x="1031" y="670"/>
                  </a:lnTo>
                  <a:lnTo>
                    <a:pt x="1031" y="0"/>
                  </a:lnTo>
                  <a:lnTo>
                    <a:pt x="52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0" name="Freeform 143">
              <a:extLst>
                <a:ext uri="{FF2B5EF4-FFF2-40B4-BE49-F238E27FC236}">
                  <a16:creationId xmlns:a16="http://schemas.microsoft.com/office/drawing/2014/main" id="{27C572AD-843C-7542-B24F-37E01375E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1" name="Freeform 146">
              <a:extLst>
                <a:ext uri="{FF2B5EF4-FFF2-40B4-BE49-F238E27FC236}">
                  <a16:creationId xmlns:a16="http://schemas.microsoft.com/office/drawing/2014/main" id="{4F384D44-A0E8-124E-99B2-53B50C89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1178733"/>
              <a:ext cx="249506" cy="308912"/>
            </a:xfrm>
            <a:custGeom>
              <a:avLst/>
              <a:gdLst>
                <a:gd name="T0" fmla="*/ 0 w 1017"/>
                <a:gd name="T1" fmla="*/ 1259 h 1260"/>
                <a:gd name="T2" fmla="*/ 1016 w 1017"/>
                <a:gd name="T3" fmla="*/ 630 h 1260"/>
                <a:gd name="T4" fmla="*/ 0 w 1017"/>
                <a:gd name="T5" fmla="*/ 0 h 1260"/>
                <a:gd name="T6" fmla="*/ 0 w 1017"/>
                <a:gd name="T7" fmla="*/ 1259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0">
                  <a:moveTo>
                    <a:pt x="0" y="1259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5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2" name="Freeform 147">
              <a:extLst>
                <a:ext uri="{FF2B5EF4-FFF2-40B4-BE49-F238E27FC236}">
                  <a16:creationId xmlns:a16="http://schemas.microsoft.com/office/drawing/2014/main" id="{FB4B6164-0552-7644-865D-75B108A47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3" name="Freeform 149">
              <a:extLst>
                <a:ext uri="{FF2B5EF4-FFF2-40B4-BE49-F238E27FC236}">
                  <a16:creationId xmlns:a16="http://schemas.microsoft.com/office/drawing/2014/main" id="{3DA04FC4-D7C0-E841-86F2-B4BA2A154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872732"/>
              <a:ext cx="252747" cy="313233"/>
            </a:xfrm>
            <a:custGeom>
              <a:avLst/>
              <a:gdLst>
                <a:gd name="T0" fmla="*/ 1031 w 1032"/>
                <a:gd name="T1" fmla="*/ 638 h 1277"/>
                <a:gd name="T2" fmla="*/ 0 w 1032"/>
                <a:gd name="T3" fmla="*/ 1276 h 1277"/>
                <a:gd name="T4" fmla="*/ 0 w 1032"/>
                <a:gd name="T5" fmla="*/ 0 h 1277"/>
                <a:gd name="T6" fmla="*/ 1031 w 1032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7">
                  <a:moveTo>
                    <a:pt x="1031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4" name="Freeform 150">
              <a:extLst>
                <a:ext uri="{FF2B5EF4-FFF2-40B4-BE49-F238E27FC236}">
                  <a16:creationId xmlns:a16="http://schemas.microsoft.com/office/drawing/2014/main" id="{5406E08A-D966-0747-96D7-725807500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5" name="Freeform 156">
              <a:extLst>
                <a:ext uri="{FF2B5EF4-FFF2-40B4-BE49-F238E27FC236}">
                  <a16:creationId xmlns:a16="http://schemas.microsoft.com/office/drawing/2014/main" id="{FBB96F02-D960-6240-A6C0-1D968E742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D703CE8C-9116-234B-8EA8-461691BC4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7" name="Freeform 161">
              <a:extLst>
                <a:ext uri="{FF2B5EF4-FFF2-40B4-BE49-F238E27FC236}">
                  <a16:creationId xmlns:a16="http://schemas.microsoft.com/office/drawing/2014/main" id="{F3984B80-EBB0-124C-A5B3-191FAC93E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983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8" name="Freeform 162">
              <a:extLst>
                <a:ext uri="{FF2B5EF4-FFF2-40B4-BE49-F238E27FC236}">
                  <a16:creationId xmlns:a16="http://schemas.microsoft.com/office/drawing/2014/main" id="{BA46C42F-4F80-6049-98AA-FFA41A494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57" y="873813"/>
              <a:ext cx="249506" cy="308912"/>
            </a:xfrm>
            <a:custGeom>
              <a:avLst/>
              <a:gdLst>
                <a:gd name="T0" fmla="*/ 0 w 1017"/>
                <a:gd name="T1" fmla="*/ 1260 h 1261"/>
                <a:gd name="T2" fmla="*/ 1016 w 1017"/>
                <a:gd name="T3" fmla="*/ 630 h 1261"/>
                <a:gd name="T4" fmla="*/ 0 w 1017"/>
                <a:gd name="T5" fmla="*/ 0 h 1261"/>
                <a:gd name="T6" fmla="*/ 0 w 1017"/>
                <a:gd name="T7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7" h="1261">
                  <a:moveTo>
                    <a:pt x="0" y="1260"/>
                  </a:moveTo>
                  <a:lnTo>
                    <a:pt x="1016" y="630"/>
                  </a:lnTo>
                  <a:lnTo>
                    <a:pt x="0" y="0"/>
                  </a:lnTo>
                  <a:lnTo>
                    <a:pt x="0" y="126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09" name="Freeform 163">
              <a:extLst>
                <a:ext uri="{FF2B5EF4-FFF2-40B4-BE49-F238E27FC236}">
                  <a16:creationId xmlns:a16="http://schemas.microsoft.com/office/drawing/2014/main" id="{5AE050A0-866A-C34C-9B4C-08F34573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3476" y="865171"/>
              <a:ext cx="252747" cy="163097"/>
            </a:xfrm>
            <a:custGeom>
              <a:avLst/>
              <a:gdLst>
                <a:gd name="T0" fmla="*/ 0 w 1030"/>
                <a:gd name="T1" fmla="*/ 0 h 667"/>
                <a:gd name="T2" fmla="*/ 0 w 1030"/>
                <a:gd name="T3" fmla="*/ 666 h 667"/>
                <a:gd name="T4" fmla="*/ 1029 w 1030"/>
                <a:gd name="T5" fmla="*/ 28 h 667"/>
                <a:gd name="T6" fmla="*/ 985 w 1030"/>
                <a:gd name="T7" fmla="*/ 0 h 667"/>
                <a:gd name="T8" fmla="*/ 0 w 1030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67">
                  <a:moveTo>
                    <a:pt x="0" y="0"/>
                  </a:moveTo>
                  <a:lnTo>
                    <a:pt x="0" y="666"/>
                  </a:lnTo>
                  <a:lnTo>
                    <a:pt x="1029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0" name="Freeform 164">
              <a:extLst>
                <a:ext uri="{FF2B5EF4-FFF2-40B4-BE49-F238E27FC236}">
                  <a16:creationId xmlns:a16="http://schemas.microsoft.com/office/drawing/2014/main" id="{033405D8-29C5-5941-9AB0-A26F2281C5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730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1" name="Freeform 166">
              <a:extLst>
                <a:ext uri="{FF2B5EF4-FFF2-40B4-BE49-F238E27FC236}">
                  <a16:creationId xmlns:a16="http://schemas.microsoft.com/office/drawing/2014/main" id="{8EB974B0-3CDA-1743-B1E1-7FCA0F3E4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5142" y="1176573"/>
              <a:ext cx="252747" cy="312152"/>
            </a:xfrm>
            <a:custGeom>
              <a:avLst/>
              <a:gdLst>
                <a:gd name="T0" fmla="*/ 1031 w 1032"/>
                <a:gd name="T1" fmla="*/ 638 h 1276"/>
                <a:gd name="T2" fmla="*/ 0 w 1032"/>
                <a:gd name="T3" fmla="*/ 1275 h 1276"/>
                <a:gd name="T4" fmla="*/ 0 w 1032"/>
                <a:gd name="T5" fmla="*/ 0 h 1276"/>
                <a:gd name="T6" fmla="*/ 1031 w 1032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1276">
                  <a:moveTo>
                    <a:pt x="1031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1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2" name="Freeform 167">
              <a:extLst>
                <a:ext uri="{FF2B5EF4-FFF2-40B4-BE49-F238E27FC236}">
                  <a16:creationId xmlns:a16="http://schemas.microsoft.com/office/drawing/2014/main" id="{B4D7A0D1-6EE2-3E4A-B4E1-00D87612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176573"/>
              <a:ext cx="252747" cy="312152"/>
            </a:xfrm>
            <a:custGeom>
              <a:avLst/>
              <a:gdLst>
                <a:gd name="T0" fmla="*/ 0 w 1031"/>
                <a:gd name="T1" fmla="*/ 638 h 1276"/>
                <a:gd name="T2" fmla="*/ 1030 w 1031"/>
                <a:gd name="T3" fmla="*/ 1275 h 1276"/>
                <a:gd name="T4" fmla="*/ 1030 w 1031"/>
                <a:gd name="T5" fmla="*/ 0 h 1276"/>
                <a:gd name="T6" fmla="*/ 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0" y="638"/>
                  </a:moveTo>
                  <a:lnTo>
                    <a:pt x="1030" y="1275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3" name="Freeform 172">
              <a:extLst>
                <a:ext uri="{FF2B5EF4-FFF2-40B4-BE49-F238E27FC236}">
                  <a16:creationId xmlns:a16="http://schemas.microsoft.com/office/drawing/2014/main" id="{C1E8F0A0-6A12-2749-8454-DD26ABF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4" name="Freeform 173">
              <a:extLst>
                <a:ext uri="{FF2B5EF4-FFF2-40B4-BE49-F238E27FC236}">
                  <a16:creationId xmlns:a16="http://schemas.microsoft.com/office/drawing/2014/main" id="{C24921FC-9BEA-7242-8783-8048D9BF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5" name="Freeform 178">
              <a:extLst>
                <a:ext uri="{FF2B5EF4-FFF2-40B4-BE49-F238E27FC236}">
                  <a16:creationId xmlns:a16="http://schemas.microsoft.com/office/drawing/2014/main" id="{65D9FDC3-4D34-F14A-A0AF-E8D32A843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6" name="Freeform 180">
              <a:extLst>
                <a:ext uri="{FF2B5EF4-FFF2-40B4-BE49-F238E27FC236}">
                  <a16:creationId xmlns:a16="http://schemas.microsoft.com/office/drawing/2014/main" id="{7AC6D9C8-E125-C848-872A-9218D29E2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72732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7" name="Freeform 181">
              <a:extLst>
                <a:ext uri="{FF2B5EF4-FFF2-40B4-BE49-F238E27FC236}">
                  <a16:creationId xmlns:a16="http://schemas.microsoft.com/office/drawing/2014/main" id="{C2DB842A-3013-FF42-BEA1-FB10AD069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72732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8" name="Freeform 182">
              <a:extLst>
                <a:ext uri="{FF2B5EF4-FFF2-40B4-BE49-F238E27FC236}">
                  <a16:creationId xmlns:a16="http://schemas.microsoft.com/office/drawing/2014/main" id="{CEBC1B28-8135-1B48-8CC6-CC258743D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65171"/>
              <a:ext cx="252747" cy="163097"/>
            </a:xfrm>
            <a:custGeom>
              <a:avLst/>
              <a:gdLst>
                <a:gd name="T0" fmla="*/ 45 w 1031"/>
                <a:gd name="T1" fmla="*/ 0 h 667"/>
                <a:gd name="T2" fmla="*/ 0 w 1031"/>
                <a:gd name="T3" fmla="*/ 28 h 667"/>
                <a:gd name="T4" fmla="*/ 1030 w 1031"/>
                <a:gd name="T5" fmla="*/ 666 h 667"/>
                <a:gd name="T6" fmla="*/ 1030 w 1031"/>
                <a:gd name="T7" fmla="*/ 0 h 667"/>
                <a:gd name="T8" fmla="*/ 45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45" y="0"/>
                  </a:moveTo>
                  <a:lnTo>
                    <a:pt x="0" y="28"/>
                  </a:lnTo>
                  <a:lnTo>
                    <a:pt x="1030" y="666"/>
                  </a:lnTo>
                  <a:lnTo>
                    <a:pt x="1030" y="0"/>
                  </a:lnTo>
                  <a:lnTo>
                    <a:pt x="4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0816C5F0-4660-0748-BB4B-8DC65B833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324875"/>
              <a:ext cx="252747" cy="313233"/>
            </a:xfrm>
            <a:custGeom>
              <a:avLst/>
              <a:gdLst>
                <a:gd name="T0" fmla="*/ 0 w 1031"/>
                <a:gd name="T1" fmla="*/ 637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7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E0D77855-B868-544D-9DC9-959E7D22C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176573"/>
              <a:ext cx="251667" cy="312152"/>
            </a:xfrm>
            <a:custGeom>
              <a:avLst/>
              <a:gdLst>
                <a:gd name="T0" fmla="*/ 0 w 1029"/>
                <a:gd name="T1" fmla="*/ 638 h 1276"/>
                <a:gd name="T2" fmla="*/ 1028 w 1029"/>
                <a:gd name="T3" fmla="*/ 1275 h 1276"/>
                <a:gd name="T4" fmla="*/ 1028 w 1029"/>
                <a:gd name="T5" fmla="*/ 0 h 1276"/>
                <a:gd name="T6" fmla="*/ 0 w 1029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6">
                  <a:moveTo>
                    <a:pt x="0" y="638"/>
                  </a:moveTo>
                  <a:lnTo>
                    <a:pt x="1028" y="1275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1" name="Freeform 189">
              <a:extLst>
                <a:ext uri="{FF2B5EF4-FFF2-40B4-BE49-F238E27FC236}">
                  <a16:creationId xmlns:a16="http://schemas.microsoft.com/office/drawing/2014/main" id="{2448226D-D366-E647-9B61-08A0D914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2" name="Freeform 190">
              <a:extLst>
                <a:ext uri="{FF2B5EF4-FFF2-40B4-BE49-F238E27FC236}">
                  <a16:creationId xmlns:a16="http://schemas.microsoft.com/office/drawing/2014/main" id="{C9BC56BD-797E-C24F-AF64-CF8E12D99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028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3" name="Freeform 195">
              <a:extLst>
                <a:ext uri="{FF2B5EF4-FFF2-40B4-BE49-F238E27FC236}">
                  <a16:creationId xmlns:a16="http://schemas.microsoft.com/office/drawing/2014/main" id="{1C9E112F-7470-8242-BC6F-805BF2B07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176573"/>
              <a:ext cx="252747" cy="312152"/>
            </a:xfrm>
            <a:custGeom>
              <a:avLst/>
              <a:gdLst>
                <a:gd name="T0" fmla="*/ 0 w 1030"/>
                <a:gd name="T1" fmla="*/ 638 h 1276"/>
                <a:gd name="T2" fmla="*/ 1029 w 1030"/>
                <a:gd name="T3" fmla="*/ 1275 h 1276"/>
                <a:gd name="T4" fmla="*/ 1029 w 1030"/>
                <a:gd name="T5" fmla="*/ 0 h 1276"/>
                <a:gd name="T6" fmla="*/ 0 w 1030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6">
                  <a:moveTo>
                    <a:pt x="0" y="638"/>
                  </a:moveTo>
                  <a:lnTo>
                    <a:pt x="1029" y="1275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4" name="Freeform 196">
              <a:extLst>
                <a:ext uri="{FF2B5EF4-FFF2-40B4-BE49-F238E27FC236}">
                  <a16:creationId xmlns:a16="http://schemas.microsoft.com/office/drawing/2014/main" id="{350818F6-BCC7-DA4B-B984-56D14181C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72732"/>
              <a:ext cx="251667" cy="313233"/>
            </a:xfrm>
            <a:custGeom>
              <a:avLst/>
              <a:gdLst>
                <a:gd name="T0" fmla="*/ 0 w 1029"/>
                <a:gd name="T1" fmla="*/ 638 h 1277"/>
                <a:gd name="T2" fmla="*/ 1028 w 1029"/>
                <a:gd name="T3" fmla="*/ 1276 h 1277"/>
                <a:gd name="T4" fmla="*/ 1028 w 1029"/>
                <a:gd name="T5" fmla="*/ 0 h 1277"/>
                <a:gd name="T6" fmla="*/ 0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0" y="638"/>
                  </a:moveTo>
                  <a:lnTo>
                    <a:pt x="1028" y="1276"/>
                  </a:lnTo>
                  <a:lnTo>
                    <a:pt x="1028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5" name="Freeform 197">
              <a:extLst>
                <a:ext uri="{FF2B5EF4-FFF2-40B4-BE49-F238E27FC236}">
                  <a16:creationId xmlns:a16="http://schemas.microsoft.com/office/drawing/2014/main" id="{528C70F4-46E4-CA4D-8188-2F5F8A035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65172"/>
              <a:ext cx="252747" cy="164177"/>
            </a:xfrm>
            <a:custGeom>
              <a:avLst/>
              <a:gdLst>
                <a:gd name="T0" fmla="*/ 52 w 1031"/>
                <a:gd name="T1" fmla="*/ 0 h 671"/>
                <a:gd name="T2" fmla="*/ 0 w 1031"/>
                <a:gd name="T3" fmla="*/ 32 h 671"/>
                <a:gd name="T4" fmla="*/ 1030 w 1031"/>
                <a:gd name="T5" fmla="*/ 670 h 671"/>
                <a:gd name="T6" fmla="*/ 1030 w 1031"/>
                <a:gd name="T7" fmla="*/ 0 h 671"/>
                <a:gd name="T8" fmla="*/ 52 w 1031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1">
                  <a:moveTo>
                    <a:pt x="52" y="0"/>
                  </a:moveTo>
                  <a:lnTo>
                    <a:pt x="0" y="32"/>
                  </a:lnTo>
                  <a:lnTo>
                    <a:pt x="1030" y="670"/>
                  </a:lnTo>
                  <a:lnTo>
                    <a:pt x="1030" y="0"/>
                  </a:lnTo>
                  <a:lnTo>
                    <a:pt x="52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6" name="Freeform 199">
              <a:extLst>
                <a:ext uri="{FF2B5EF4-FFF2-40B4-BE49-F238E27FC236}">
                  <a16:creationId xmlns:a16="http://schemas.microsoft.com/office/drawing/2014/main" id="{8D1E5239-70E1-2D40-BFDC-2813F21F7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028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7" name="Freeform 203">
              <a:extLst>
                <a:ext uri="{FF2B5EF4-FFF2-40B4-BE49-F238E27FC236}">
                  <a16:creationId xmlns:a16="http://schemas.microsoft.com/office/drawing/2014/main" id="{48DA28A9-65EE-7244-A2B1-B2CA23711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8" name="Freeform 204">
              <a:extLst>
                <a:ext uri="{FF2B5EF4-FFF2-40B4-BE49-F238E27FC236}">
                  <a16:creationId xmlns:a16="http://schemas.microsoft.com/office/drawing/2014/main" id="{EC552D28-77B5-C040-959B-A40F3A39C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29" name="Freeform 206">
              <a:extLst>
                <a:ext uri="{FF2B5EF4-FFF2-40B4-BE49-F238E27FC236}">
                  <a16:creationId xmlns:a16="http://schemas.microsoft.com/office/drawing/2014/main" id="{FBC1CC2F-DF28-F04B-AF0A-C008675B4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0" name="Freeform 207">
              <a:extLst>
                <a:ext uri="{FF2B5EF4-FFF2-40B4-BE49-F238E27FC236}">
                  <a16:creationId xmlns:a16="http://schemas.microsoft.com/office/drawing/2014/main" id="{5F08BF06-45B7-194F-A9DA-346653067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1324875"/>
              <a:ext cx="252747" cy="313233"/>
            </a:xfrm>
            <a:custGeom>
              <a:avLst/>
              <a:gdLst>
                <a:gd name="T0" fmla="*/ 1030 w 1031"/>
                <a:gd name="T1" fmla="*/ 637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1" name="Freeform 213">
              <a:extLst>
                <a:ext uri="{FF2B5EF4-FFF2-40B4-BE49-F238E27FC236}">
                  <a16:creationId xmlns:a16="http://schemas.microsoft.com/office/drawing/2014/main" id="{DDDA1D65-4D6A-D845-B85A-282D7343C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324875"/>
              <a:ext cx="251667" cy="313233"/>
            </a:xfrm>
            <a:custGeom>
              <a:avLst/>
              <a:gdLst>
                <a:gd name="T0" fmla="*/ 1028 w 1029"/>
                <a:gd name="T1" fmla="*/ 637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2" name="Freeform 216">
              <a:extLst>
                <a:ext uri="{FF2B5EF4-FFF2-40B4-BE49-F238E27FC236}">
                  <a16:creationId xmlns:a16="http://schemas.microsoft.com/office/drawing/2014/main" id="{74CFCC9F-A6B0-184F-B02D-6B43C3545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1028269"/>
              <a:ext cx="251667" cy="313233"/>
            </a:xfrm>
            <a:custGeom>
              <a:avLst/>
              <a:gdLst>
                <a:gd name="T0" fmla="*/ 1028 w 1029"/>
                <a:gd name="T1" fmla="*/ 638 h 1277"/>
                <a:gd name="T2" fmla="*/ 0 w 1029"/>
                <a:gd name="T3" fmla="*/ 1276 h 1277"/>
                <a:gd name="T4" fmla="*/ 0 w 1029"/>
                <a:gd name="T5" fmla="*/ 0 h 1277"/>
                <a:gd name="T6" fmla="*/ 1028 w 1029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9" h="1277">
                  <a:moveTo>
                    <a:pt x="1028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8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3" name="Freeform 221">
              <a:extLst>
                <a:ext uri="{FF2B5EF4-FFF2-40B4-BE49-F238E27FC236}">
                  <a16:creationId xmlns:a16="http://schemas.microsoft.com/office/drawing/2014/main" id="{056DA7E1-2B9C-034C-8DCB-1EB9CDB59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028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34" name="Freeform 222">
              <a:extLst>
                <a:ext uri="{FF2B5EF4-FFF2-40B4-BE49-F238E27FC236}">
                  <a16:creationId xmlns:a16="http://schemas.microsoft.com/office/drawing/2014/main" id="{AF21496F-8E62-D24F-AA21-9313D43E2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302" y="865171"/>
              <a:ext cx="252747" cy="163097"/>
            </a:xfrm>
            <a:custGeom>
              <a:avLst/>
              <a:gdLst>
                <a:gd name="T0" fmla="*/ 0 w 1031"/>
                <a:gd name="T1" fmla="*/ 0 h 667"/>
                <a:gd name="T2" fmla="*/ 0 w 1031"/>
                <a:gd name="T3" fmla="*/ 666 h 667"/>
                <a:gd name="T4" fmla="*/ 1030 w 1031"/>
                <a:gd name="T5" fmla="*/ 28 h 667"/>
                <a:gd name="T6" fmla="*/ 985 w 1031"/>
                <a:gd name="T7" fmla="*/ 0 h 667"/>
                <a:gd name="T8" fmla="*/ 0 w 1031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67">
                  <a:moveTo>
                    <a:pt x="0" y="0"/>
                  </a:moveTo>
                  <a:lnTo>
                    <a:pt x="0" y="666"/>
                  </a:lnTo>
                  <a:lnTo>
                    <a:pt x="1030" y="28"/>
                  </a:lnTo>
                  <a:lnTo>
                    <a:pt x="985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5" name="Freeform 223">
              <a:extLst>
                <a:ext uri="{FF2B5EF4-FFF2-40B4-BE49-F238E27FC236}">
                  <a16:creationId xmlns:a16="http://schemas.microsoft.com/office/drawing/2014/main" id="{470964F1-5440-B142-AADB-599127986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9556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6" name="Freeform 224">
              <a:extLst>
                <a:ext uri="{FF2B5EF4-FFF2-40B4-BE49-F238E27FC236}">
                  <a16:creationId xmlns:a16="http://schemas.microsoft.com/office/drawing/2014/main" id="{8D263D75-E44E-6844-B21C-AADF62B65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865171"/>
              <a:ext cx="251667" cy="163097"/>
            </a:xfrm>
            <a:custGeom>
              <a:avLst/>
              <a:gdLst>
                <a:gd name="T0" fmla="*/ 0 w 1029"/>
                <a:gd name="T1" fmla="*/ 0 h 667"/>
                <a:gd name="T2" fmla="*/ 0 w 1029"/>
                <a:gd name="T3" fmla="*/ 666 h 667"/>
                <a:gd name="T4" fmla="*/ 1028 w 1029"/>
                <a:gd name="T5" fmla="*/ 28 h 667"/>
                <a:gd name="T6" fmla="*/ 983 w 1029"/>
                <a:gd name="T7" fmla="*/ 0 h 667"/>
                <a:gd name="T8" fmla="*/ 0 w 1029"/>
                <a:gd name="T9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67">
                  <a:moveTo>
                    <a:pt x="0" y="0"/>
                  </a:moveTo>
                  <a:lnTo>
                    <a:pt x="0" y="666"/>
                  </a:lnTo>
                  <a:lnTo>
                    <a:pt x="1028" y="28"/>
                  </a:lnTo>
                  <a:lnTo>
                    <a:pt x="983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7" name="Freeform 225">
              <a:extLst>
                <a:ext uri="{FF2B5EF4-FFF2-40B4-BE49-F238E27FC236}">
                  <a16:creationId xmlns:a16="http://schemas.microsoft.com/office/drawing/2014/main" id="{539E61FA-A0DB-A348-89EE-C9827FAF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3968" y="87273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8" name="Freeform 227">
              <a:extLst>
                <a:ext uri="{FF2B5EF4-FFF2-40B4-BE49-F238E27FC236}">
                  <a16:creationId xmlns:a16="http://schemas.microsoft.com/office/drawing/2014/main" id="{4AA213F2-EC0F-2F47-9CC6-6C99C07A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382" y="1176573"/>
              <a:ext cx="252747" cy="312152"/>
            </a:xfrm>
            <a:custGeom>
              <a:avLst/>
              <a:gdLst>
                <a:gd name="T0" fmla="*/ 1030 w 1031"/>
                <a:gd name="T1" fmla="*/ 638 h 1276"/>
                <a:gd name="T2" fmla="*/ 0 w 1031"/>
                <a:gd name="T3" fmla="*/ 1275 h 1276"/>
                <a:gd name="T4" fmla="*/ 0 w 1031"/>
                <a:gd name="T5" fmla="*/ 0 h 1276"/>
                <a:gd name="T6" fmla="*/ 1030 w 1031"/>
                <a:gd name="T7" fmla="*/ 638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6">
                  <a:moveTo>
                    <a:pt x="1030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39" name="Freeform 228">
              <a:extLst>
                <a:ext uri="{FF2B5EF4-FFF2-40B4-BE49-F238E27FC236}">
                  <a16:creationId xmlns:a16="http://schemas.microsoft.com/office/drawing/2014/main" id="{5A50062C-F064-814C-8C2D-5ECBAD9AC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865172"/>
              <a:ext cx="252747" cy="164177"/>
            </a:xfrm>
            <a:custGeom>
              <a:avLst/>
              <a:gdLst>
                <a:gd name="T0" fmla="*/ 0 w 1030"/>
                <a:gd name="T1" fmla="*/ 0 h 671"/>
                <a:gd name="T2" fmla="*/ 0 w 1030"/>
                <a:gd name="T3" fmla="*/ 670 h 671"/>
                <a:gd name="T4" fmla="*/ 1029 w 1030"/>
                <a:gd name="T5" fmla="*/ 32 h 671"/>
                <a:gd name="T6" fmla="*/ 977 w 1030"/>
                <a:gd name="T7" fmla="*/ 0 h 671"/>
                <a:gd name="T8" fmla="*/ 0 w 1030"/>
                <a:gd name="T9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1">
                  <a:moveTo>
                    <a:pt x="0" y="0"/>
                  </a:moveTo>
                  <a:lnTo>
                    <a:pt x="0" y="670"/>
                  </a:lnTo>
                  <a:lnTo>
                    <a:pt x="1029" y="32"/>
                  </a:lnTo>
                  <a:lnTo>
                    <a:pt x="977" y="0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0" name="Freeform 230">
              <a:extLst>
                <a:ext uri="{FF2B5EF4-FFF2-40B4-BE49-F238E27FC236}">
                  <a16:creationId xmlns:a16="http://schemas.microsoft.com/office/drawing/2014/main" id="{496B76F3-B910-F84F-8777-027728C60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7889" y="1324875"/>
              <a:ext cx="252747" cy="313233"/>
            </a:xfrm>
            <a:custGeom>
              <a:avLst/>
              <a:gdLst>
                <a:gd name="T0" fmla="*/ 1029 w 1030"/>
                <a:gd name="T1" fmla="*/ 637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7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7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1" name="Freeform 267">
              <a:extLst>
                <a:ext uri="{FF2B5EF4-FFF2-40B4-BE49-F238E27FC236}">
                  <a16:creationId xmlns:a16="http://schemas.microsoft.com/office/drawing/2014/main" id="{A571FC76-6B41-A94A-AD5B-626F294ED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2" name="Freeform 271">
              <a:extLst>
                <a:ext uri="{FF2B5EF4-FFF2-40B4-BE49-F238E27FC236}">
                  <a16:creationId xmlns:a16="http://schemas.microsoft.com/office/drawing/2014/main" id="{278960CC-EE15-E145-B132-2D37F4908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03042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3" name="Freeform 272">
              <a:extLst>
                <a:ext uri="{FF2B5EF4-FFF2-40B4-BE49-F238E27FC236}">
                  <a16:creationId xmlns:a16="http://schemas.microsoft.com/office/drawing/2014/main" id="{476C09AB-8D45-804D-9B9C-8C3840CC7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65172"/>
              <a:ext cx="252747" cy="165257"/>
            </a:xfrm>
            <a:custGeom>
              <a:avLst/>
              <a:gdLst>
                <a:gd name="T0" fmla="*/ 56 w 1030"/>
                <a:gd name="T1" fmla="*/ 0 h 674"/>
                <a:gd name="T2" fmla="*/ 0 w 1030"/>
                <a:gd name="T3" fmla="*/ 35 h 674"/>
                <a:gd name="T4" fmla="*/ 1029 w 1030"/>
                <a:gd name="T5" fmla="*/ 673 h 674"/>
                <a:gd name="T6" fmla="*/ 1029 w 1030"/>
                <a:gd name="T7" fmla="*/ 0 h 674"/>
                <a:gd name="T8" fmla="*/ 56 w 1030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4">
                  <a:moveTo>
                    <a:pt x="56" y="0"/>
                  </a:moveTo>
                  <a:lnTo>
                    <a:pt x="0" y="35"/>
                  </a:lnTo>
                  <a:lnTo>
                    <a:pt x="1029" y="673"/>
                  </a:lnTo>
                  <a:lnTo>
                    <a:pt x="1029" y="0"/>
                  </a:lnTo>
                  <a:lnTo>
                    <a:pt x="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4" name="Freeform 278">
              <a:extLst>
                <a:ext uri="{FF2B5EF4-FFF2-40B4-BE49-F238E27FC236}">
                  <a16:creationId xmlns:a16="http://schemas.microsoft.com/office/drawing/2014/main" id="{5870AFC7-07BF-5F4F-A1FA-1F972FC46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5" name="Freeform 279">
              <a:extLst>
                <a:ext uri="{FF2B5EF4-FFF2-40B4-BE49-F238E27FC236}">
                  <a16:creationId xmlns:a16="http://schemas.microsoft.com/office/drawing/2014/main" id="{B1A4589E-0F37-5049-9EC4-B3E545BAA5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65172"/>
              <a:ext cx="252747" cy="165257"/>
            </a:xfrm>
            <a:custGeom>
              <a:avLst/>
              <a:gdLst>
                <a:gd name="T0" fmla="*/ 57 w 1031"/>
                <a:gd name="T1" fmla="*/ 0 h 674"/>
                <a:gd name="T2" fmla="*/ 0 w 1031"/>
                <a:gd name="T3" fmla="*/ 35 h 674"/>
                <a:gd name="T4" fmla="*/ 1030 w 1031"/>
                <a:gd name="T5" fmla="*/ 673 h 674"/>
                <a:gd name="T6" fmla="*/ 1030 w 1031"/>
                <a:gd name="T7" fmla="*/ 0 h 674"/>
                <a:gd name="T8" fmla="*/ 57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57" y="0"/>
                  </a:moveTo>
                  <a:lnTo>
                    <a:pt x="0" y="35"/>
                  </a:lnTo>
                  <a:lnTo>
                    <a:pt x="1030" y="673"/>
                  </a:lnTo>
                  <a:lnTo>
                    <a:pt x="1030" y="0"/>
                  </a:lnTo>
                  <a:lnTo>
                    <a:pt x="57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6" name="Freeform 280">
              <a:extLst>
                <a:ext uri="{FF2B5EF4-FFF2-40B4-BE49-F238E27FC236}">
                  <a16:creationId xmlns:a16="http://schemas.microsoft.com/office/drawing/2014/main" id="{AD9B441C-FD37-6846-99B8-C81F87D5B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33426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7" name="Freeform 281">
              <a:extLst>
                <a:ext uri="{FF2B5EF4-FFF2-40B4-BE49-F238E27FC236}">
                  <a16:creationId xmlns:a16="http://schemas.microsoft.com/office/drawing/2014/main" id="{B8C7BA78-CF5D-534B-8277-EFAF2603C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334269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8" name="Freeform 282">
              <a:extLst>
                <a:ext uri="{FF2B5EF4-FFF2-40B4-BE49-F238E27FC236}">
                  <a16:creationId xmlns:a16="http://schemas.microsoft.com/office/drawing/2014/main" id="{BCBE51DA-5B62-6945-ADAA-3771A48DE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185965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49" name="Freeform 285">
              <a:extLst>
                <a:ext uri="{FF2B5EF4-FFF2-40B4-BE49-F238E27FC236}">
                  <a16:creationId xmlns:a16="http://schemas.microsoft.com/office/drawing/2014/main" id="{98266514-CB61-7044-9B2C-8F48568DB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0" name="Freeform 286">
              <a:extLst>
                <a:ext uri="{FF2B5EF4-FFF2-40B4-BE49-F238E27FC236}">
                  <a16:creationId xmlns:a16="http://schemas.microsoft.com/office/drawing/2014/main" id="{75CE7984-1822-AD4C-97C3-7AA54638E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030429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1" name="Freeform 289">
              <a:extLst>
                <a:ext uri="{FF2B5EF4-FFF2-40B4-BE49-F238E27FC236}">
                  <a16:creationId xmlns:a16="http://schemas.microsoft.com/office/drawing/2014/main" id="{CD717BC6-D70B-CD4D-A52D-067AC0FED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73813"/>
              <a:ext cx="252747" cy="313233"/>
            </a:xfrm>
            <a:custGeom>
              <a:avLst/>
              <a:gdLst>
                <a:gd name="T0" fmla="*/ 0 w 1031"/>
                <a:gd name="T1" fmla="*/ 638 h 1277"/>
                <a:gd name="T2" fmla="*/ 1030 w 1031"/>
                <a:gd name="T3" fmla="*/ 1276 h 1277"/>
                <a:gd name="T4" fmla="*/ 1030 w 1031"/>
                <a:gd name="T5" fmla="*/ 0 h 1277"/>
                <a:gd name="T6" fmla="*/ 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0" y="638"/>
                  </a:moveTo>
                  <a:lnTo>
                    <a:pt x="1030" y="1276"/>
                  </a:lnTo>
                  <a:lnTo>
                    <a:pt x="1030" y="0"/>
                  </a:lnTo>
                  <a:lnTo>
                    <a:pt x="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2" name="Freeform 290">
              <a:extLst>
                <a:ext uri="{FF2B5EF4-FFF2-40B4-BE49-F238E27FC236}">
                  <a16:creationId xmlns:a16="http://schemas.microsoft.com/office/drawing/2014/main" id="{D7D2EBA0-76D6-CA40-A3B6-BC1229B3A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65172"/>
              <a:ext cx="252747" cy="166337"/>
            </a:xfrm>
            <a:custGeom>
              <a:avLst/>
              <a:gdLst>
                <a:gd name="T0" fmla="*/ 63 w 1031"/>
                <a:gd name="T1" fmla="*/ 0 h 678"/>
                <a:gd name="T2" fmla="*/ 0 w 1031"/>
                <a:gd name="T3" fmla="*/ 39 h 678"/>
                <a:gd name="T4" fmla="*/ 1030 w 1031"/>
                <a:gd name="T5" fmla="*/ 677 h 678"/>
                <a:gd name="T6" fmla="*/ 1030 w 1031"/>
                <a:gd name="T7" fmla="*/ 0 h 678"/>
                <a:gd name="T8" fmla="*/ 63 w 1031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8">
                  <a:moveTo>
                    <a:pt x="63" y="0"/>
                  </a:moveTo>
                  <a:lnTo>
                    <a:pt x="0" y="39"/>
                  </a:lnTo>
                  <a:lnTo>
                    <a:pt x="1030" y="677"/>
                  </a:lnTo>
                  <a:lnTo>
                    <a:pt x="1030" y="0"/>
                  </a:lnTo>
                  <a:lnTo>
                    <a:pt x="6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3" name="Freeform 292">
              <a:extLst>
                <a:ext uri="{FF2B5EF4-FFF2-40B4-BE49-F238E27FC236}">
                  <a16:creationId xmlns:a16="http://schemas.microsoft.com/office/drawing/2014/main" id="{5CBF5349-A889-784F-BFFC-D6D069B4E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4" name="Freeform 297">
              <a:extLst>
                <a:ext uri="{FF2B5EF4-FFF2-40B4-BE49-F238E27FC236}">
                  <a16:creationId xmlns:a16="http://schemas.microsoft.com/office/drawing/2014/main" id="{6CAE890D-ADAF-1040-8149-7BFCA1967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1185965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5" name="Freeform 298">
              <a:extLst>
                <a:ext uri="{FF2B5EF4-FFF2-40B4-BE49-F238E27FC236}">
                  <a16:creationId xmlns:a16="http://schemas.microsoft.com/office/drawing/2014/main" id="{A12F8F45-9D12-C243-8E65-2F02812E1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6" name="Freeform 300">
              <a:extLst>
                <a:ext uri="{FF2B5EF4-FFF2-40B4-BE49-F238E27FC236}">
                  <a16:creationId xmlns:a16="http://schemas.microsoft.com/office/drawing/2014/main" id="{038D9DD0-9901-D441-89A6-F21A8949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874892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7" name="Freeform 301">
              <a:extLst>
                <a:ext uri="{FF2B5EF4-FFF2-40B4-BE49-F238E27FC236}">
                  <a16:creationId xmlns:a16="http://schemas.microsoft.com/office/drawing/2014/main" id="{0FA896DD-2B6E-594F-B32E-204F8D0D9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8" name="Freeform 307">
              <a:extLst>
                <a:ext uri="{FF2B5EF4-FFF2-40B4-BE49-F238E27FC236}">
                  <a16:creationId xmlns:a16="http://schemas.microsoft.com/office/drawing/2014/main" id="{D62799F8-4B78-0449-9C8F-C1735646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33426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59" name="Freeform 309">
              <a:extLst>
                <a:ext uri="{FF2B5EF4-FFF2-40B4-BE49-F238E27FC236}">
                  <a16:creationId xmlns:a16="http://schemas.microsoft.com/office/drawing/2014/main" id="{547D539E-15A2-254E-929A-1C976EFA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1030429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 dirty="0"/>
            </a:p>
          </p:txBody>
        </p:sp>
        <p:sp>
          <p:nvSpPr>
            <p:cNvPr id="260" name="Freeform 312">
              <a:extLst>
                <a:ext uri="{FF2B5EF4-FFF2-40B4-BE49-F238E27FC236}">
                  <a16:creationId xmlns:a16="http://schemas.microsoft.com/office/drawing/2014/main" id="{7E86BB91-30CC-B142-B845-264F259C9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207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4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4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1" name="Freeform 313">
              <a:extLst>
                <a:ext uri="{FF2B5EF4-FFF2-40B4-BE49-F238E27FC236}">
                  <a16:creationId xmlns:a16="http://schemas.microsoft.com/office/drawing/2014/main" id="{5FF937CA-9406-1644-BB8E-E94DBCF32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541" y="873813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2" name="Freeform 314">
              <a:extLst>
                <a:ext uri="{FF2B5EF4-FFF2-40B4-BE49-F238E27FC236}">
                  <a16:creationId xmlns:a16="http://schemas.microsoft.com/office/drawing/2014/main" id="{FA9B5254-65A0-F14D-8F9F-003EE4411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620" y="865172"/>
              <a:ext cx="252747" cy="165257"/>
            </a:xfrm>
            <a:custGeom>
              <a:avLst/>
              <a:gdLst>
                <a:gd name="T0" fmla="*/ 0 w 1031"/>
                <a:gd name="T1" fmla="*/ 0 h 674"/>
                <a:gd name="T2" fmla="*/ 0 w 1031"/>
                <a:gd name="T3" fmla="*/ 673 h 674"/>
                <a:gd name="T4" fmla="*/ 1030 w 1031"/>
                <a:gd name="T5" fmla="*/ 35 h 674"/>
                <a:gd name="T6" fmla="*/ 973 w 1031"/>
                <a:gd name="T7" fmla="*/ 0 h 674"/>
                <a:gd name="T8" fmla="*/ 0 w 1031"/>
                <a:gd name="T9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674">
                  <a:moveTo>
                    <a:pt x="0" y="0"/>
                  </a:moveTo>
                  <a:lnTo>
                    <a:pt x="0" y="673"/>
                  </a:lnTo>
                  <a:lnTo>
                    <a:pt x="1030" y="35"/>
                  </a:lnTo>
                  <a:lnTo>
                    <a:pt x="973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3" name="Freeform 315">
              <a:extLst>
                <a:ext uri="{FF2B5EF4-FFF2-40B4-BE49-F238E27FC236}">
                  <a16:creationId xmlns:a16="http://schemas.microsoft.com/office/drawing/2014/main" id="{AA556EE6-619A-9941-B12F-332650041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954" y="873813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64ABFCA9-7E88-5D44-B1B0-11D5A84B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4367" y="1185965"/>
              <a:ext cx="252747" cy="313233"/>
            </a:xfrm>
            <a:custGeom>
              <a:avLst/>
              <a:gdLst>
                <a:gd name="T0" fmla="*/ 1030 w 1031"/>
                <a:gd name="T1" fmla="*/ 638 h 1277"/>
                <a:gd name="T2" fmla="*/ 0 w 1031"/>
                <a:gd name="T3" fmla="*/ 1276 h 1277"/>
                <a:gd name="T4" fmla="*/ 0 w 1031"/>
                <a:gd name="T5" fmla="*/ 0 h 1277"/>
                <a:gd name="T6" fmla="*/ 1030 w 1031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1" h="1277">
                  <a:moveTo>
                    <a:pt x="1030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3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0D80C4A8-85EE-1742-879F-D7C770128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73813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6" name="Freeform 322">
              <a:extLst>
                <a:ext uri="{FF2B5EF4-FFF2-40B4-BE49-F238E27FC236}">
                  <a16:creationId xmlns:a16="http://schemas.microsoft.com/office/drawing/2014/main" id="{D9A75395-E103-2E4F-9BE4-CDE0E350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185965"/>
              <a:ext cx="252747" cy="313233"/>
            </a:xfrm>
            <a:custGeom>
              <a:avLst/>
              <a:gdLst>
                <a:gd name="T0" fmla="*/ 0 w 1030"/>
                <a:gd name="T1" fmla="*/ 638 h 1277"/>
                <a:gd name="T2" fmla="*/ 1029 w 1030"/>
                <a:gd name="T3" fmla="*/ 1276 h 1277"/>
                <a:gd name="T4" fmla="*/ 1029 w 1030"/>
                <a:gd name="T5" fmla="*/ 0 h 1277"/>
                <a:gd name="T6" fmla="*/ 0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0" y="638"/>
                  </a:moveTo>
                  <a:lnTo>
                    <a:pt x="1029" y="1276"/>
                  </a:lnTo>
                  <a:lnTo>
                    <a:pt x="1029" y="0"/>
                  </a:lnTo>
                  <a:lnTo>
                    <a:pt x="0" y="63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7" name="Freeform 325">
              <a:extLst>
                <a:ext uri="{FF2B5EF4-FFF2-40B4-BE49-F238E27FC236}">
                  <a16:creationId xmlns:a16="http://schemas.microsoft.com/office/drawing/2014/main" id="{7510DC5B-CEC1-D049-B1A1-8BA3B13AC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03042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8" name="Freeform 326">
              <a:extLst>
                <a:ext uri="{FF2B5EF4-FFF2-40B4-BE49-F238E27FC236}">
                  <a16:creationId xmlns:a16="http://schemas.microsoft.com/office/drawing/2014/main" id="{07EF3C9C-D15B-5E49-ADAA-0A6651164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865172"/>
              <a:ext cx="252747" cy="166337"/>
            </a:xfrm>
            <a:custGeom>
              <a:avLst/>
              <a:gdLst>
                <a:gd name="T0" fmla="*/ 0 w 1030"/>
                <a:gd name="T1" fmla="*/ 0 h 678"/>
                <a:gd name="T2" fmla="*/ 0 w 1030"/>
                <a:gd name="T3" fmla="*/ 677 h 678"/>
                <a:gd name="T4" fmla="*/ 1029 w 1030"/>
                <a:gd name="T5" fmla="*/ 39 h 678"/>
                <a:gd name="T6" fmla="*/ 967 w 1030"/>
                <a:gd name="T7" fmla="*/ 0 h 678"/>
                <a:gd name="T8" fmla="*/ 0 w 1030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0" h="678">
                  <a:moveTo>
                    <a:pt x="0" y="0"/>
                  </a:moveTo>
                  <a:lnTo>
                    <a:pt x="0" y="677"/>
                  </a:lnTo>
                  <a:lnTo>
                    <a:pt x="1029" y="39"/>
                  </a:lnTo>
                  <a:lnTo>
                    <a:pt x="967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  <p:sp>
          <p:nvSpPr>
            <p:cNvPr id="269" name="Freeform 328">
              <a:extLst>
                <a:ext uri="{FF2B5EF4-FFF2-40B4-BE49-F238E27FC236}">
                  <a16:creationId xmlns:a16="http://schemas.microsoft.com/office/drawing/2014/main" id="{070B68A8-BD5F-5748-AD28-792E83D3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7113" y="1334269"/>
              <a:ext cx="252747" cy="313233"/>
            </a:xfrm>
            <a:custGeom>
              <a:avLst/>
              <a:gdLst>
                <a:gd name="T0" fmla="*/ 1029 w 1030"/>
                <a:gd name="T1" fmla="*/ 638 h 1277"/>
                <a:gd name="T2" fmla="*/ 0 w 1030"/>
                <a:gd name="T3" fmla="*/ 1276 h 1277"/>
                <a:gd name="T4" fmla="*/ 0 w 1030"/>
                <a:gd name="T5" fmla="*/ 0 h 1277"/>
                <a:gd name="T6" fmla="*/ 1029 w 1030"/>
                <a:gd name="T7" fmla="*/ 638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0" h="1277">
                  <a:moveTo>
                    <a:pt x="1029" y="638"/>
                  </a:moveTo>
                  <a:lnTo>
                    <a:pt x="0" y="1276"/>
                  </a:lnTo>
                  <a:lnTo>
                    <a:pt x="0" y="0"/>
                  </a:lnTo>
                  <a:lnTo>
                    <a:pt x="1029" y="63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 sz="919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AB86530-3EB3-43A9-97EC-8FBAA03E772B}"/>
              </a:ext>
            </a:extLst>
          </p:cNvPr>
          <p:cNvGraphicFramePr/>
          <p:nvPr/>
        </p:nvGraphicFramePr>
        <p:xfrm>
          <a:off x="1981057" y="5346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FE3E4B-C11F-4BA0-A73A-C9CCB060AC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6130372"/>
              </p:ext>
            </p:extLst>
          </p:nvPr>
        </p:nvGraphicFramePr>
        <p:xfrm>
          <a:off x="1747368" y="7402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925492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olor Scheme - Manuel">
      <a:dk1>
        <a:srgbClr val="999999"/>
      </a:dk1>
      <a:lt1>
        <a:srgbClr val="FFFFFF"/>
      </a:lt1>
      <a:dk2>
        <a:srgbClr val="232C34"/>
      </a:dk2>
      <a:lt2>
        <a:srgbClr val="FFFFFF"/>
      </a:lt2>
      <a:accent1>
        <a:srgbClr val="383C58"/>
      </a:accent1>
      <a:accent2>
        <a:srgbClr val="486794"/>
      </a:accent2>
      <a:accent3>
        <a:srgbClr val="C4604C"/>
      </a:accent3>
      <a:accent4>
        <a:srgbClr val="F3AC58"/>
      </a:accent4>
      <a:accent5>
        <a:srgbClr val="767689"/>
      </a:accent5>
      <a:accent6>
        <a:srgbClr val="8095B5"/>
      </a:accent6>
      <a:hlink>
        <a:srgbClr val="F6F7F6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30248</TotalTime>
  <Words>746</Words>
  <Application>Microsoft Office PowerPoint</Application>
  <PresentationFormat>On-screen Show (16:9)</PresentationFormat>
  <Paragraphs>149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Arial</vt:lpstr>
      <vt:lpstr>Calibri</vt:lpstr>
      <vt:lpstr>Calibri Light</vt:lpstr>
      <vt:lpstr>Gill Sans</vt:lpstr>
      <vt:lpstr>Montserrat</vt:lpstr>
      <vt:lpstr>Montserrat Bold</vt:lpstr>
      <vt:lpstr>Roboto</vt:lpstr>
      <vt:lpstr>Roboto Light</vt:lpstr>
      <vt:lpstr>Roboto Regular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Boris Rendon</cp:lastModifiedBy>
  <cp:revision>6013</cp:revision>
  <dcterms:created xsi:type="dcterms:W3CDTF">2014-11-12T21:47:38Z</dcterms:created>
  <dcterms:modified xsi:type="dcterms:W3CDTF">2020-10-12T05:55:05Z</dcterms:modified>
  <cp:category/>
</cp:coreProperties>
</file>

<file path=docProps/thumbnail.jpeg>
</file>